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charts/chart13.xml" ContentType="application/vnd.openxmlformats-officedocument.drawingml.char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diagrams/colors8.xml" ContentType="application/vnd.openxmlformats-officedocument.drawingml.diagramColors+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Default Extension="bin" ContentType="application/vnd.openxmlformats-officedocument.oleObject"/>
  <Override PartName="/ppt/drawings/drawing3.xml" ContentType="application/vnd.openxmlformats-officedocument.drawingml.chartshape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charts/chart18.xml" ContentType="application/vnd.openxmlformats-officedocument.drawingml.char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24.xml" ContentType="application/vnd.openxmlformats-officedocument.presentationml.notesSlide+xml"/>
  <Override PartName="/ppt/diagrams/layout6.xml" ContentType="application/vnd.openxmlformats-officedocument.drawingml.diagramLayout+xml"/>
  <Override PartName="/ppt/charts/chart14.xml" ContentType="application/vnd.openxmlformats-officedocument.drawingml.chart+xml"/>
  <Override PartName="/ppt/notesSlides/notesSlide35.xml" ContentType="application/vnd.openxmlformats-officedocument.presentationml.notesSlide+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diagrams/data7.xml" ContentType="application/vnd.openxmlformats-officedocument.drawingml.diagramData+xml"/>
  <Override PartName="/ppt/diagrams/colors9.xml" ContentType="application/vnd.openxmlformats-officedocument.drawingml.diagramColors+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charts/chart10.xml" ContentType="application/vnd.openxmlformats-officedocument.drawingml.chart+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diagrams/drawing8.xml" ContentType="application/vnd.ms-office.drawingml.diagramDrawing+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diagrams/layout7.xml" ContentType="application/vnd.openxmlformats-officedocument.drawingml.diagramLayout+xml"/>
  <Override PartName="/ppt/charts/chart15.xml" ContentType="application/vnd.openxmlformats-officedocument.drawingml.chart+xml"/>
  <Override PartName="/ppt/diagrams/data8.xml" ContentType="application/vnd.openxmlformats-officedocument.drawingml.diagramData+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10.xml" ContentType="application/vnd.openxmlformats-officedocument.presentationml.notesSlide+xml"/>
  <Override PartName="/ppt/charts/chart5.xml" ContentType="application/vnd.openxmlformats-officedocument.drawingml.chart+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rawings/drawing1.xml" ContentType="application/vnd.openxmlformats-officedocument.drawingml.chartshapes+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charts/chart16.xml" ContentType="application/vnd.openxmlformats-officedocument.drawingml.chart+xml"/>
  <Override PartName="/ppt/diagrams/layout8.xml" ContentType="application/vnd.openxmlformats-officedocument.drawingml.diagram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diagrams/layout4.xml" ContentType="application/vnd.openxmlformats-officedocument.drawingml.diagramLayout+xml"/>
  <Override PartName="/ppt/charts/chart12.xml" ContentType="application/vnd.openxmlformats-officedocument.drawingml.chart+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diagrams/data5.xml" ContentType="application/vnd.openxmlformats-officedocument.drawingml.diagramData+xml"/>
  <Override PartName="/ppt/diagrams/colors7.xml" ContentType="application/vnd.openxmlformats-officedocument.drawingml.diagramColors+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rawings/drawing2.xml" ContentType="application/vnd.openxmlformats-officedocument.drawingml.chartshapes+xml"/>
  <Override PartName="/ppt/slides/slide43.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52" r:id="rId2"/>
  </p:sldMasterIdLst>
  <p:notesMasterIdLst>
    <p:notesMasterId r:id="rId50"/>
  </p:notesMasterIdLst>
  <p:handoutMasterIdLst>
    <p:handoutMasterId r:id="rId51"/>
  </p:handoutMasterIdLst>
  <p:sldIdLst>
    <p:sldId id="314" r:id="rId3"/>
    <p:sldId id="539" r:id="rId4"/>
    <p:sldId id="266" r:id="rId5"/>
    <p:sldId id="280" r:id="rId6"/>
    <p:sldId id="370" r:id="rId7"/>
    <p:sldId id="506" r:id="rId8"/>
    <p:sldId id="413" r:id="rId9"/>
    <p:sldId id="414" r:id="rId10"/>
    <p:sldId id="541" r:id="rId11"/>
    <p:sldId id="530" r:id="rId12"/>
    <p:sldId id="416" r:id="rId13"/>
    <p:sldId id="417" r:id="rId14"/>
    <p:sldId id="542" r:id="rId15"/>
    <p:sldId id="465" r:id="rId16"/>
    <p:sldId id="501" r:id="rId17"/>
    <p:sldId id="502" r:id="rId18"/>
    <p:sldId id="503" r:id="rId19"/>
    <p:sldId id="527" r:id="rId20"/>
    <p:sldId id="340" r:id="rId21"/>
    <p:sldId id="318" r:id="rId22"/>
    <p:sldId id="540" r:id="rId23"/>
    <p:sldId id="488" r:id="rId24"/>
    <p:sldId id="336" r:id="rId25"/>
    <p:sldId id="381" r:id="rId26"/>
    <p:sldId id="385" r:id="rId27"/>
    <p:sldId id="492" r:id="rId28"/>
    <p:sldId id="406" r:id="rId29"/>
    <p:sldId id="388" r:id="rId30"/>
    <p:sldId id="389" r:id="rId31"/>
    <p:sldId id="390" r:id="rId32"/>
    <p:sldId id="519" r:id="rId33"/>
    <p:sldId id="520" r:id="rId34"/>
    <p:sldId id="396" r:id="rId35"/>
    <p:sldId id="398" r:id="rId36"/>
    <p:sldId id="409" r:id="rId37"/>
    <p:sldId id="391" r:id="rId38"/>
    <p:sldId id="392" r:id="rId39"/>
    <p:sldId id="393" r:id="rId40"/>
    <p:sldId id="411" r:id="rId41"/>
    <p:sldId id="543" r:id="rId42"/>
    <p:sldId id="544" r:id="rId43"/>
    <p:sldId id="545" r:id="rId44"/>
    <p:sldId id="535" r:id="rId45"/>
    <p:sldId id="536" r:id="rId46"/>
    <p:sldId id="537" r:id="rId47"/>
    <p:sldId id="538" r:id="rId48"/>
    <p:sldId id="431"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rciadeleon_p" initials="plgl"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660033"/>
    <a:srgbClr val="000099"/>
    <a:srgbClr val="EAEAEA"/>
    <a:srgbClr val="FF6600"/>
    <a:srgbClr val="000000"/>
    <a:srgbClr val="66FFFF"/>
    <a:srgbClr val="FF9900"/>
    <a:srgbClr val="800000"/>
    <a:srgbClr val="0033CC"/>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74" autoAdjust="0"/>
    <p:restoredTop sz="97424" autoAdjust="0"/>
  </p:normalViewPr>
  <p:slideViewPr>
    <p:cSldViewPr>
      <p:cViewPr varScale="1">
        <p:scale>
          <a:sx n="68" d="100"/>
          <a:sy n="68" d="100"/>
        </p:scale>
        <p:origin x="-12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3264"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desjardins_r\My%20Documents\OECD\PIAAC\Why%20do%20skills%20matter%20paper\Tables.xls" TargetMode="Externa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12.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Worksheet13.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Worksheet14.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Office_Excel_Worksheet15.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Office_Excel_Worksheet16.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oleObject" Target="https://oecdemeamicrosoftonlinecom-1.sharepoint.emea.microsoftonline.com/pisa2009ir/Content/BubbleCharts.xls"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2.4453159665857312E-2"/>
          <c:y val="3.652518141259159E-2"/>
          <c:w val="0.95036194415718722"/>
          <c:h val="0.91513140790987901"/>
        </c:manualLayout>
      </c:layout>
      <c:scatterChart>
        <c:scatterStyle val="lineMarker"/>
        <c:ser>
          <c:idx val="0"/>
          <c:order val="0"/>
          <c:tx>
            <c:strRef>
              <c:f>Sheet1!$B$1</c:f>
              <c:strCache>
                <c:ptCount val="1"/>
              </c:strCache>
            </c:strRef>
          </c:tx>
          <c:spPr>
            <a:ln w="26989">
              <a:noFill/>
            </a:ln>
          </c:spPr>
          <c:marker>
            <c:symbol val="dash"/>
            <c:size val="9"/>
            <c:spPr>
              <a:solidFill>
                <a:schemeClr val="bg1"/>
              </a:solidFill>
              <a:ln w="9524" cmpd="sng">
                <a:solidFill>
                  <a:schemeClr val="bg1"/>
                </a:solidFill>
                <a:prstDash val="solid"/>
              </a:ln>
            </c:spPr>
          </c:marker>
          <c:dPt>
            <c:idx val="40"/>
            <c:marker>
              <c:spPr>
                <a:noFill/>
                <a:ln w="9524" cmpd="sng">
                  <a:noFill/>
                </a:ln>
              </c:spPr>
            </c:marker>
            <c:spPr>
              <a:ln w="23990">
                <a:noFill/>
                <a:prstDash val="solid"/>
              </a:ln>
            </c:spPr>
          </c:dPt>
          <c:dPt>
            <c:idx val="41"/>
            <c:spPr>
              <a:ln w="23990">
                <a:noFill/>
                <a:prstDash val="solid"/>
              </a:ln>
            </c:spPr>
          </c:dPt>
          <c:dPt>
            <c:idx val="43"/>
            <c:marker>
              <c:spPr>
                <a:noFill/>
                <a:ln w="9524" cmpd="sng">
                  <a:noFill/>
                </a:ln>
              </c:spPr>
            </c:marker>
          </c:dPt>
          <c:dLbls>
            <c:dLbl>
              <c:idx val="0"/>
              <c:layout>
                <c:manualLayout>
                  <c:x val="7.6834785032400994E-3"/>
                  <c:y val="-6.1671041119860355E-3"/>
                </c:manualLayout>
              </c:layout>
              <c:tx>
                <c:rich>
                  <a:bodyPr/>
                  <a:lstStyle/>
                  <a:p>
                    <a:pPr>
                      <a:defRPr sz="1322" b="1" i="0" u="none" strike="noStrike" baseline="0">
                        <a:solidFill>
                          <a:srgbClr val="FFFFFF"/>
                        </a:solidFill>
                        <a:latin typeface="Comic Sans MS"/>
                        <a:ea typeface="Comic Sans MS"/>
                        <a:cs typeface="Comic Sans MS"/>
                      </a:defRPr>
                    </a:pPr>
                    <a:r>
                      <a:rPr lang="en-GB" dirty="0" smtClean="0"/>
                      <a:t>Shanghai-China</a:t>
                    </a:r>
                    <a:endParaRPr lang="en-US" dirty="0"/>
                  </a:p>
                </c:rich>
              </c:tx>
              <c:spPr>
                <a:noFill/>
                <a:ln w="23990">
                  <a:noFill/>
                </a:ln>
              </c:spPr>
              <c:dLblPos val="r"/>
            </c:dLbl>
            <c:dLbl>
              <c:idx val="1"/>
              <c:layout>
                <c:manualLayout>
                  <c:x val="5.6637168141592895E-3"/>
                  <c:y val="-1.8518518518518669E-3"/>
                </c:manualLayout>
              </c:layout>
              <c:tx>
                <c:rich>
                  <a:bodyPr/>
                  <a:lstStyle/>
                  <a:p>
                    <a:pPr>
                      <a:defRPr sz="1322" b="1" i="0" u="none" strike="noStrike" baseline="0">
                        <a:solidFill>
                          <a:srgbClr val="FFFFFF"/>
                        </a:solidFill>
                        <a:latin typeface="Comic Sans MS"/>
                        <a:ea typeface="Comic Sans MS"/>
                        <a:cs typeface="Comic Sans MS"/>
                      </a:defRPr>
                    </a:pPr>
                    <a:r>
                      <a:rPr lang="en-GB" dirty="0" smtClean="0"/>
                      <a:t>Korea</a:t>
                    </a:r>
                    <a:endParaRPr lang="en-US" dirty="0"/>
                  </a:p>
                </c:rich>
              </c:tx>
              <c:spPr>
                <a:noFill/>
                <a:ln w="23990">
                  <a:noFill/>
                </a:ln>
              </c:spPr>
              <c:dLblPos val="r"/>
            </c:dLbl>
            <c:dLbl>
              <c:idx val="2"/>
              <c:layout>
                <c:manualLayout>
                  <c:x val="6.2675492997003824E-3"/>
                  <c:y val="-1.4845435987168383E-3"/>
                </c:manualLayout>
              </c:layout>
              <c:tx>
                <c:rich>
                  <a:bodyPr/>
                  <a:lstStyle/>
                  <a:p>
                    <a:pPr>
                      <a:defRPr sz="1322" b="1" i="0" u="none" strike="noStrike" baseline="0">
                        <a:solidFill>
                          <a:srgbClr val="FFFFFF"/>
                        </a:solidFill>
                        <a:latin typeface="Comic Sans MS"/>
                        <a:ea typeface="Comic Sans MS"/>
                        <a:cs typeface="Comic Sans MS"/>
                      </a:defRPr>
                    </a:pPr>
                    <a:r>
                      <a:rPr lang="en-GB" dirty="0" smtClean="0"/>
                      <a:t>Finland</a:t>
                    </a:r>
                    <a:endParaRPr lang="en-US" dirty="0"/>
                  </a:p>
                </c:rich>
              </c:tx>
              <c:spPr>
                <a:noFill/>
                <a:ln w="23990">
                  <a:noFill/>
                </a:ln>
              </c:spPr>
              <c:dLblPos val="r"/>
            </c:dLbl>
            <c:dLbl>
              <c:idx val="3"/>
              <c:layout>
                <c:manualLayout>
                  <c:x val="6.4711309316424388E-3"/>
                  <c:y val="1.9145523476231923E-3"/>
                </c:manualLayout>
              </c:layout>
              <c:tx>
                <c:rich>
                  <a:bodyPr/>
                  <a:lstStyle/>
                  <a:p>
                    <a:pPr>
                      <a:defRPr sz="1322" b="1" i="0" u="none" strike="noStrike" baseline="0">
                        <a:solidFill>
                          <a:srgbClr val="FFFFFF"/>
                        </a:solidFill>
                        <a:latin typeface="Comic Sans MS"/>
                        <a:ea typeface="Comic Sans MS"/>
                        <a:cs typeface="Comic Sans MS"/>
                      </a:defRPr>
                    </a:pPr>
                    <a:r>
                      <a:rPr lang="en-GB" dirty="0" smtClean="0"/>
                      <a:t>Hong</a:t>
                    </a:r>
                    <a:r>
                      <a:rPr lang="en-GB" baseline="0" dirty="0" smtClean="0"/>
                      <a:t> Kong-China</a:t>
                    </a:r>
                    <a:endParaRPr lang="en-US" dirty="0"/>
                  </a:p>
                </c:rich>
              </c:tx>
              <c:spPr>
                <a:noFill/>
                <a:ln w="23990">
                  <a:noFill/>
                </a:ln>
              </c:spPr>
              <c:dLblPos val="r"/>
            </c:dLbl>
            <c:dLbl>
              <c:idx val="4"/>
              <c:layout>
                <c:manualLayout>
                  <c:x val="-0.12753667604640073"/>
                  <c:y val="-1.6322747764868323E-3"/>
                </c:manualLayout>
              </c:layout>
              <c:tx>
                <c:rich>
                  <a:bodyPr/>
                  <a:lstStyle/>
                  <a:p>
                    <a:pPr>
                      <a:defRPr sz="1322" b="1" i="0" u="none" strike="noStrike" baseline="0">
                        <a:solidFill>
                          <a:srgbClr val="FFFFFF"/>
                        </a:solidFill>
                        <a:latin typeface="Comic Sans MS"/>
                        <a:ea typeface="Comic Sans MS"/>
                        <a:cs typeface="Comic Sans MS"/>
                      </a:defRPr>
                    </a:pPr>
                    <a:r>
                      <a:rPr lang="en-GB" dirty="0" smtClean="0"/>
                      <a:t>Singapore</a:t>
                    </a:r>
                    <a:endParaRPr lang="en-US" dirty="0"/>
                  </a:p>
                </c:rich>
              </c:tx>
              <c:spPr>
                <a:noFill/>
                <a:ln w="23990">
                  <a:noFill/>
                </a:ln>
              </c:spPr>
              <c:dLblPos val="r"/>
            </c:dLbl>
            <c:dLbl>
              <c:idx val="5"/>
              <c:layout>
                <c:manualLayout>
                  <c:x val="7.6834785032400994E-3"/>
                  <c:y val="-2.5955088947211585E-4"/>
                </c:manualLayout>
              </c:layout>
              <c:tx>
                <c:rich>
                  <a:bodyPr/>
                  <a:lstStyle/>
                  <a:p>
                    <a:pPr>
                      <a:defRPr sz="1322" b="1" i="0" u="none" strike="noStrike" baseline="0">
                        <a:solidFill>
                          <a:srgbClr val="FFFFFF"/>
                        </a:solidFill>
                        <a:latin typeface="Comic Sans MS"/>
                        <a:ea typeface="Comic Sans MS"/>
                        <a:cs typeface="Comic Sans MS"/>
                      </a:defRPr>
                    </a:pPr>
                    <a:r>
                      <a:rPr lang="en-GB" dirty="0" smtClean="0"/>
                      <a:t>Canada</a:t>
                    </a:r>
                    <a:endParaRPr lang="en-US" dirty="0"/>
                  </a:p>
                </c:rich>
              </c:tx>
              <c:numFmt formatCode="General" sourceLinked="0"/>
              <c:spPr>
                <a:noFill/>
                <a:ln w="23990">
                  <a:noFill/>
                </a:ln>
              </c:spPr>
              <c:dLblPos val="r"/>
            </c:dLbl>
            <c:dLbl>
              <c:idx val="6"/>
              <c:layout>
                <c:manualLayout>
                  <c:x val="-0.15912569158943751"/>
                  <c:y val="-7.3770778652668513E-3"/>
                </c:manualLayout>
              </c:layout>
              <c:tx>
                <c:rich>
                  <a:bodyPr/>
                  <a:lstStyle/>
                  <a:p>
                    <a:pPr>
                      <a:defRPr sz="1322" b="1" i="0" u="none" strike="noStrike" baseline="0">
                        <a:solidFill>
                          <a:srgbClr val="FFFFFF"/>
                        </a:solidFill>
                        <a:latin typeface="Comic Sans MS"/>
                        <a:ea typeface="Comic Sans MS"/>
                        <a:cs typeface="Comic Sans MS"/>
                      </a:defRPr>
                    </a:pPr>
                    <a:r>
                      <a:rPr lang="en-GB" dirty="0" smtClean="0"/>
                      <a:t>New Zealand</a:t>
                    </a:r>
                    <a:endParaRPr lang="en-US" dirty="0"/>
                  </a:p>
                </c:rich>
              </c:tx>
              <c:spPr>
                <a:noFill/>
                <a:ln w="23990">
                  <a:noFill/>
                </a:ln>
              </c:spPr>
              <c:dLblPos val="r"/>
            </c:dLbl>
            <c:dLbl>
              <c:idx val="7"/>
              <c:layout>
                <c:manualLayout>
                  <c:x val="-9.6061208278168733E-2"/>
                  <c:y val="3.5777194517352213E-3"/>
                </c:manualLayout>
              </c:layout>
              <c:tx>
                <c:rich>
                  <a:bodyPr/>
                  <a:lstStyle/>
                  <a:p>
                    <a:pPr>
                      <a:defRPr sz="1322" b="1" i="0" u="none" strike="noStrike" baseline="0">
                        <a:solidFill>
                          <a:srgbClr val="FFFFFF"/>
                        </a:solidFill>
                        <a:latin typeface="Comic Sans MS"/>
                        <a:ea typeface="Comic Sans MS"/>
                        <a:cs typeface="Comic Sans MS"/>
                      </a:defRPr>
                    </a:pPr>
                    <a:r>
                      <a:rPr lang="en-GB" dirty="0" smtClean="0"/>
                      <a:t>Japan</a:t>
                    </a:r>
                    <a:endParaRPr lang="en-US" dirty="0"/>
                  </a:p>
                </c:rich>
              </c:tx>
              <c:spPr>
                <a:noFill/>
                <a:ln w="23990">
                  <a:noFill/>
                </a:ln>
              </c:spPr>
              <c:dLblPos val="r"/>
            </c:dLbl>
            <c:dLbl>
              <c:idx val="8"/>
              <c:layout>
                <c:manualLayout>
                  <c:x val="-0.11898655145982862"/>
                  <c:y val="-1.8377077865266945E-3"/>
                </c:manualLayout>
              </c:layout>
              <c:tx>
                <c:rich>
                  <a:bodyPr/>
                  <a:lstStyle/>
                  <a:p>
                    <a:pPr>
                      <a:defRPr sz="1322" b="1" i="0" u="none" strike="noStrike" baseline="0">
                        <a:solidFill>
                          <a:srgbClr val="FFFFFF"/>
                        </a:solidFill>
                        <a:latin typeface="Comic Sans MS"/>
                        <a:ea typeface="Comic Sans MS"/>
                        <a:cs typeface="Comic Sans MS"/>
                      </a:defRPr>
                    </a:pPr>
                    <a:r>
                      <a:rPr lang="en-GB" dirty="0" smtClean="0"/>
                      <a:t>Australia</a:t>
                    </a:r>
                    <a:endParaRPr lang="en-US" dirty="0"/>
                  </a:p>
                </c:rich>
              </c:tx>
              <c:spPr>
                <a:noFill/>
                <a:ln w="23990">
                  <a:noFill/>
                </a:ln>
              </c:spPr>
              <c:dLblPos val="r"/>
            </c:dLbl>
            <c:dLbl>
              <c:idx val="9"/>
              <c:layout>
                <c:manualLayout>
                  <c:x val="4.0689568671172247E-3"/>
                  <c:y val="1.2953241955866062E-3"/>
                </c:manualLayout>
              </c:layout>
              <c:tx>
                <c:rich>
                  <a:bodyPr/>
                  <a:lstStyle/>
                  <a:p>
                    <a:pPr>
                      <a:defRPr sz="1015" b="1" i="0" u="none" strike="noStrike" baseline="0">
                        <a:solidFill>
                          <a:srgbClr val="FFFFFF"/>
                        </a:solidFill>
                        <a:latin typeface="Comic Sans MS"/>
                        <a:ea typeface="Comic Sans MS"/>
                        <a:cs typeface="Comic Sans MS"/>
                      </a:defRPr>
                    </a:pPr>
                    <a:r>
                      <a:rPr lang="en-GB" sz="1300" dirty="0" smtClean="0"/>
                      <a:t>Netherlands</a:t>
                    </a:r>
                    <a:endParaRPr lang="en-US" sz="1300" dirty="0"/>
                  </a:p>
                </c:rich>
              </c:tx>
              <c:spPr>
                <a:noFill/>
                <a:ln w="23990">
                  <a:noFill/>
                </a:ln>
              </c:spPr>
              <c:dLblPos val="r"/>
            </c:dLbl>
            <c:dLbl>
              <c:idx val="10"/>
              <c:layout>
                <c:manualLayout>
                  <c:x val="-0.11173164957460505"/>
                  <c:y val="-7.7254574053175597E-3"/>
                </c:manualLayout>
              </c:layout>
              <c:tx>
                <c:rich>
                  <a:bodyPr/>
                  <a:lstStyle/>
                  <a:p>
                    <a:pPr>
                      <a:defRPr sz="1322" b="1" i="0" u="none" strike="noStrike" baseline="0">
                        <a:solidFill>
                          <a:srgbClr val="FFFFFF"/>
                        </a:solidFill>
                        <a:latin typeface="Comic Sans MS"/>
                        <a:ea typeface="Comic Sans MS"/>
                        <a:cs typeface="Comic Sans MS"/>
                      </a:defRPr>
                    </a:pPr>
                    <a:r>
                      <a:rPr lang="en-GB" dirty="0" smtClean="0"/>
                      <a:t>Belgium</a:t>
                    </a:r>
                    <a:endParaRPr lang="en-US" dirty="0"/>
                  </a:p>
                </c:rich>
              </c:tx>
              <c:spPr>
                <a:noFill/>
                <a:ln w="23990">
                  <a:noFill/>
                </a:ln>
              </c:spPr>
              <c:dLblPos val="r"/>
            </c:dLbl>
            <c:dLbl>
              <c:idx val="11"/>
              <c:layout>
                <c:manualLayout>
                  <c:x val="7.3016235802383931E-3"/>
                  <c:y val="-1.0493875765529402E-2"/>
                </c:manualLayout>
              </c:layout>
              <c:tx>
                <c:rich>
                  <a:bodyPr/>
                  <a:lstStyle/>
                  <a:p>
                    <a:pPr>
                      <a:defRPr sz="1322" b="1" i="0" u="none" strike="noStrike" baseline="0">
                        <a:solidFill>
                          <a:srgbClr val="FFFFFF"/>
                        </a:solidFill>
                        <a:latin typeface="Comic Sans MS"/>
                        <a:ea typeface="Comic Sans MS"/>
                        <a:cs typeface="Comic Sans MS"/>
                      </a:defRPr>
                    </a:pPr>
                    <a:r>
                      <a:rPr lang="en-US" dirty="0" smtClean="0"/>
                      <a:t>Norway</a:t>
                    </a:r>
                    <a:endParaRPr lang="en-US" dirty="0"/>
                  </a:p>
                </c:rich>
              </c:tx>
              <c:spPr>
                <a:noFill/>
                <a:ln w="23990">
                  <a:noFill/>
                </a:ln>
              </c:spPr>
              <c:dLblPos val="r"/>
            </c:dLbl>
            <c:dLbl>
              <c:idx val="12"/>
              <c:layout>
                <c:manualLayout>
                  <c:x val="7.882052370335052E-2"/>
                  <c:y val="-2.4572708295569498E-2"/>
                </c:manualLayout>
              </c:layout>
              <c:tx>
                <c:rich>
                  <a:bodyPr/>
                  <a:lstStyle/>
                  <a:p>
                    <a:pPr>
                      <a:defRPr sz="1322" b="1" i="0" u="none" strike="noStrike" baseline="0">
                        <a:solidFill>
                          <a:srgbClr val="FFFFFF"/>
                        </a:solidFill>
                        <a:latin typeface="Comic Sans MS"/>
                        <a:ea typeface="Comic Sans MS"/>
                        <a:cs typeface="Comic Sans MS"/>
                      </a:defRPr>
                    </a:pPr>
                    <a:r>
                      <a:rPr lang="en-GB" dirty="0" smtClean="0"/>
                      <a:t>, Estonia</a:t>
                    </a:r>
                    <a:endParaRPr lang="en-US" dirty="0"/>
                  </a:p>
                </c:rich>
              </c:tx>
              <c:spPr>
                <a:noFill/>
                <a:ln w="23990">
                  <a:noFill/>
                </a:ln>
              </c:spPr>
              <c:dLblPos val="r"/>
            </c:dLbl>
            <c:dLbl>
              <c:idx val="13"/>
              <c:layout>
                <c:manualLayout>
                  <c:x val="-0.15223743864358574"/>
                  <c:y val="-1.8840011928499177E-2"/>
                </c:manualLayout>
              </c:layout>
              <c:tx>
                <c:rich>
                  <a:bodyPr/>
                  <a:lstStyle/>
                  <a:p>
                    <a:pPr>
                      <a:defRPr sz="1322" b="1" i="0" u="none" strike="noStrike" baseline="0">
                        <a:solidFill>
                          <a:srgbClr val="FFFFFF"/>
                        </a:solidFill>
                        <a:latin typeface="Comic Sans MS"/>
                        <a:ea typeface="Comic Sans MS"/>
                        <a:cs typeface="Comic Sans MS"/>
                      </a:defRPr>
                    </a:pPr>
                    <a:r>
                      <a:rPr lang="en-GB" dirty="0" smtClean="0"/>
                      <a:t>Switzerland</a:t>
                    </a:r>
                  </a:p>
                </c:rich>
              </c:tx>
              <c:spPr>
                <a:noFill/>
                <a:ln w="23990">
                  <a:noFill/>
                </a:ln>
              </c:spPr>
              <c:dLblPos val="r"/>
            </c:dLbl>
            <c:dLbl>
              <c:idx val="14"/>
              <c:layout>
                <c:manualLayout>
                  <c:x val="-0.22384561747772441"/>
                  <c:y val="-1.9772510656710748E-2"/>
                </c:manualLayout>
              </c:layout>
              <c:tx>
                <c:rich>
                  <a:bodyPr/>
                  <a:lstStyle/>
                  <a:p>
                    <a:pPr>
                      <a:defRPr sz="1300" b="1" i="0" u="none" strike="noStrike" baseline="0">
                        <a:solidFill>
                          <a:srgbClr val="FFFFFF"/>
                        </a:solidFill>
                        <a:latin typeface="Comic Sans MS"/>
                        <a:ea typeface="Comic Sans MS"/>
                        <a:cs typeface="Comic Sans MS"/>
                      </a:defRPr>
                    </a:pPr>
                    <a:r>
                      <a:rPr lang="en-GB" sz="1300" dirty="0" smtClean="0"/>
                      <a:t>Poland,</a:t>
                    </a:r>
                    <a:endParaRPr lang="en-US" sz="1300" dirty="0"/>
                  </a:p>
                </c:rich>
              </c:tx>
              <c:spPr>
                <a:noFill/>
                <a:ln w="23990">
                  <a:noFill/>
                </a:ln>
              </c:spPr>
              <c:dLblPos val="r"/>
            </c:dLbl>
            <c:dLbl>
              <c:idx val="15"/>
              <c:layout>
                <c:manualLayout>
                  <c:x val="9.0994077067800966E-3"/>
                  <c:y val="-5.8814523184602023E-3"/>
                </c:manualLayout>
              </c:layout>
              <c:tx>
                <c:rich>
                  <a:bodyPr/>
                  <a:lstStyle/>
                  <a:p>
                    <a:pPr>
                      <a:defRPr sz="1322" b="1" i="0" u="none" strike="noStrike" baseline="0">
                        <a:solidFill>
                          <a:srgbClr val="FFFFFF"/>
                        </a:solidFill>
                        <a:latin typeface="Comic Sans MS"/>
                        <a:ea typeface="Comic Sans MS"/>
                        <a:cs typeface="Comic Sans MS"/>
                      </a:defRPr>
                    </a:pPr>
                    <a:r>
                      <a:rPr lang="en-GB" dirty="0" smtClean="0"/>
                      <a:t>Iceland</a:t>
                    </a:r>
                    <a:endParaRPr lang="en-US" dirty="0"/>
                  </a:p>
                </c:rich>
              </c:tx>
              <c:spPr>
                <a:noFill/>
                <a:ln w="23990">
                  <a:noFill/>
                </a:ln>
              </c:spPr>
              <c:dLblPos val="r"/>
            </c:dLbl>
            <c:dLbl>
              <c:idx val="16"/>
              <c:layout>
                <c:manualLayout>
                  <c:x val="-0.16851519754721137"/>
                  <c:y val="-5.1210265383493051E-3"/>
                </c:manualLayout>
              </c:layout>
              <c:tx>
                <c:rich>
                  <a:bodyPr/>
                  <a:lstStyle/>
                  <a:p>
                    <a:pPr>
                      <a:defRPr sz="1322" b="1" i="0" u="none" strike="noStrike" baseline="0">
                        <a:solidFill>
                          <a:srgbClr val="FFFFFF"/>
                        </a:solidFill>
                        <a:latin typeface="Comic Sans MS"/>
                        <a:ea typeface="Comic Sans MS"/>
                        <a:cs typeface="Comic Sans MS"/>
                      </a:defRPr>
                    </a:pPr>
                    <a:r>
                      <a:rPr lang="en-GB" dirty="0" smtClean="0"/>
                      <a:t>United States</a:t>
                    </a:r>
                    <a:endParaRPr lang="en-US" dirty="0"/>
                  </a:p>
                </c:rich>
              </c:tx>
              <c:spPr>
                <a:noFill/>
                <a:ln w="23990">
                  <a:noFill/>
                </a:ln>
              </c:spPr>
              <c:dLblPos val="r"/>
            </c:dLbl>
            <c:dLbl>
              <c:idx val="17"/>
              <c:layout>
                <c:manualLayout>
                  <c:x val="9.9115044247787727E-3"/>
                  <c:y val="6.7900450176108744E-17"/>
                </c:manualLayout>
              </c:layout>
              <c:tx>
                <c:rich>
                  <a:bodyPr/>
                  <a:lstStyle/>
                  <a:p>
                    <a:pPr>
                      <a:defRPr sz="1322" b="1" i="0" u="none" strike="noStrike" baseline="0">
                        <a:solidFill>
                          <a:srgbClr val="FFFFFF"/>
                        </a:solidFill>
                        <a:latin typeface="Comic Sans MS"/>
                        <a:ea typeface="Comic Sans MS"/>
                        <a:cs typeface="Comic Sans MS"/>
                      </a:defRPr>
                    </a:pPr>
                    <a:r>
                      <a:rPr lang="en-GB" dirty="0" smtClean="0"/>
                      <a:t>Liechtenstein</a:t>
                    </a:r>
                    <a:endParaRPr lang="en-US" dirty="0"/>
                  </a:p>
                </c:rich>
              </c:tx>
              <c:numFmt formatCode="General" sourceLinked="0"/>
              <c:spPr>
                <a:noFill/>
                <a:ln w="23990">
                  <a:noFill/>
                </a:ln>
              </c:spPr>
              <c:dLblPos val="r"/>
            </c:dLbl>
            <c:dLbl>
              <c:idx val="18"/>
              <c:layout>
                <c:manualLayout>
                  <c:x val="-0.10869330360253662"/>
                  <c:y val="-6.0714494021582195E-3"/>
                </c:manualLayout>
              </c:layout>
              <c:tx>
                <c:rich>
                  <a:bodyPr/>
                  <a:lstStyle/>
                  <a:p>
                    <a:pPr>
                      <a:defRPr sz="1322" b="1" i="0" u="none" strike="noStrike" baseline="0">
                        <a:solidFill>
                          <a:srgbClr val="FFFFFF"/>
                        </a:solidFill>
                        <a:latin typeface="Comic Sans MS"/>
                        <a:ea typeface="Comic Sans MS"/>
                        <a:cs typeface="Comic Sans MS"/>
                      </a:defRPr>
                    </a:pPr>
                    <a:r>
                      <a:rPr lang="en-GB" dirty="0" smtClean="0"/>
                      <a:t>Sweden</a:t>
                    </a:r>
                    <a:endParaRPr lang="en-US" dirty="0"/>
                  </a:p>
                </c:rich>
              </c:tx>
              <c:spPr>
                <a:noFill/>
                <a:ln w="23990">
                  <a:noFill/>
                </a:ln>
              </c:spPr>
              <c:dLblPos val="r"/>
            </c:dLbl>
            <c:dLbl>
              <c:idx val="19"/>
              <c:layout>
                <c:manualLayout>
                  <c:x val="-0.19315771723224862"/>
                  <c:y val="-7.7107028288130345E-3"/>
                </c:manualLayout>
              </c:layout>
              <c:tx>
                <c:rich>
                  <a:bodyPr/>
                  <a:lstStyle/>
                  <a:p>
                    <a:pPr>
                      <a:defRPr sz="1015" b="1" i="0" u="none" strike="noStrike" baseline="0">
                        <a:solidFill>
                          <a:srgbClr val="FFFFFF"/>
                        </a:solidFill>
                        <a:latin typeface="Comic Sans MS"/>
                        <a:ea typeface="Comic Sans MS"/>
                        <a:cs typeface="Comic Sans MS"/>
                      </a:defRPr>
                    </a:pPr>
                    <a:r>
                      <a:rPr lang="en-GB" sz="1300" dirty="0" smtClean="0"/>
                      <a:t>Germany,</a:t>
                    </a:r>
                    <a:endParaRPr lang="en-US" sz="1300" dirty="0"/>
                  </a:p>
                </c:rich>
              </c:tx>
              <c:numFmt formatCode="General" sourceLinked="0"/>
              <c:spPr>
                <a:noFill/>
                <a:ln w="23990">
                  <a:noFill/>
                </a:ln>
              </c:spPr>
              <c:dLblPos val="r"/>
            </c:dLbl>
            <c:dLbl>
              <c:idx val="20"/>
              <c:layout>
                <c:manualLayout>
                  <c:x val="-0.10765922932199846"/>
                  <c:y val="7.1551472732575094E-4"/>
                </c:manualLayout>
              </c:layout>
              <c:tx>
                <c:rich>
                  <a:bodyPr/>
                  <a:lstStyle/>
                  <a:p>
                    <a:pPr>
                      <a:defRPr sz="1322" b="1" i="0" u="none" strike="noStrike" baseline="0">
                        <a:solidFill>
                          <a:srgbClr val="FFFFFF"/>
                        </a:solidFill>
                        <a:latin typeface="Comic Sans MS"/>
                        <a:ea typeface="Comic Sans MS"/>
                        <a:cs typeface="Comic Sans MS"/>
                      </a:defRPr>
                    </a:pPr>
                    <a:r>
                      <a:rPr lang="en-GB" dirty="0" smtClean="0"/>
                      <a:t>Ireland</a:t>
                    </a:r>
                    <a:endParaRPr lang="en-US" dirty="0"/>
                  </a:p>
                </c:rich>
              </c:tx>
              <c:spPr>
                <a:noFill/>
                <a:ln w="23990">
                  <a:noFill/>
                </a:ln>
              </c:spPr>
              <c:dLblPos val="r"/>
            </c:dLbl>
            <c:dLbl>
              <c:idx val="21"/>
              <c:layout>
                <c:manualLayout>
                  <c:x val="-0.17948976377952774"/>
                  <c:y val="8.5331000291630568E-4"/>
                </c:manualLayout>
              </c:layout>
              <c:tx>
                <c:rich>
                  <a:bodyPr/>
                  <a:lstStyle/>
                  <a:p>
                    <a:pPr>
                      <a:defRPr sz="1322" b="1" i="0" u="none" strike="noStrike" baseline="0">
                        <a:solidFill>
                          <a:srgbClr val="FFFFFF"/>
                        </a:solidFill>
                        <a:latin typeface="Comic Sans MS"/>
                        <a:ea typeface="Comic Sans MS"/>
                        <a:cs typeface="Comic Sans MS"/>
                      </a:defRPr>
                    </a:pPr>
                    <a:r>
                      <a:rPr lang="en-GB" dirty="0" smtClean="0"/>
                      <a:t>France,</a:t>
                    </a:r>
                    <a:endParaRPr lang="en-US" dirty="0"/>
                  </a:p>
                </c:rich>
              </c:tx>
              <c:spPr>
                <a:noFill/>
                <a:ln w="23990">
                  <a:noFill/>
                </a:ln>
              </c:spPr>
              <c:dLblPos val="r"/>
            </c:dLbl>
            <c:dLbl>
              <c:idx val="22"/>
              <c:layout>
                <c:manualLayout>
                  <c:x val="6.1845611965637834E-3"/>
                  <c:y val="-3.3950906039679801E-3"/>
                </c:manualLayout>
              </c:layout>
              <c:tx>
                <c:rich>
                  <a:bodyPr/>
                  <a:lstStyle/>
                  <a:p>
                    <a:pPr>
                      <a:defRPr sz="1322" b="1" i="0" u="none" strike="noStrike" baseline="0">
                        <a:solidFill>
                          <a:srgbClr val="FFFFFF"/>
                        </a:solidFill>
                        <a:latin typeface="Comic Sans MS"/>
                        <a:ea typeface="Comic Sans MS"/>
                        <a:cs typeface="Comic Sans MS"/>
                      </a:defRPr>
                    </a:pPr>
                    <a:r>
                      <a:rPr lang="en-GB" dirty="0" smtClean="0"/>
                      <a:t>Chinese Taipei</a:t>
                    </a:r>
                    <a:endParaRPr lang="en-US" dirty="0"/>
                  </a:p>
                </c:rich>
              </c:tx>
              <c:spPr>
                <a:noFill/>
                <a:ln w="23990">
                  <a:noFill/>
                </a:ln>
              </c:spPr>
              <c:dLblPos val="r"/>
            </c:dLbl>
            <c:dLbl>
              <c:idx val="23"/>
              <c:layout>
                <c:manualLayout>
                  <c:x val="5.6637168141592895E-3"/>
                  <c:y val="8.0244969378828641E-3"/>
                </c:manualLayout>
              </c:layout>
              <c:tx>
                <c:rich>
                  <a:bodyPr/>
                  <a:lstStyle/>
                  <a:p>
                    <a:pPr>
                      <a:defRPr sz="1322" b="1" i="0" u="none" strike="noStrike" baseline="0">
                        <a:solidFill>
                          <a:srgbClr val="FFFFFF"/>
                        </a:solidFill>
                        <a:latin typeface="Comic Sans MS"/>
                        <a:ea typeface="Comic Sans MS"/>
                        <a:cs typeface="Comic Sans MS"/>
                      </a:defRPr>
                    </a:pPr>
                    <a:r>
                      <a:rPr lang="en-GB" dirty="0" smtClean="0"/>
                      <a:t>Denmark</a:t>
                    </a:r>
                    <a:endParaRPr lang="en-US" dirty="0"/>
                  </a:p>
                </c:rich>
              </c:tx>
              <c:spPr>
                <a:noFill/>
                <a:ln w="23990">
                  <a:noFill/>
                </a:ln>
              </c:spPr>
              <c:dLblPos val="r"/>
            </c:dLbl>
            <c:dLbl>
              <c:idx val="24"/>
              <c:layout>
                <c:manualLayout>
                  <c:x val="-0.17546629503170677"/>
                  <c:y val="9.0657626130068395E-3"/>
                </c:manualLayout>
              </c:layout>
              <c:tx>
                <c:rich>
                  <a:bodyPr/>
                  <a:lstStyle/>
                  <a:p>
                    <a:pPr>
                      <a:defRPr sz="1015" b="1" i="0" u="none" strike="noStrike" baseline="0">
                        <a:solidFill>
                          <a:srgbClr val="FFFFFF"/>
                        </a:solidFill>
                        <a:latin typeface="Comic Sans MS"/>
                        <a:ea typeface="Comic Sans MS"/>
                        <a:cs typeface="Comic Sans MS"/>
                      </a:defRPr>
                    </a:pPr>
                    <a:r>
                      <a:rPr lang="en-GB" sz="1300" dirty="0" smtClean="0"/>
                      <a:t>United</a:t>
                    </a:r>
                    <a:r>
                      <a:rPr lang="en-GB" sz="1300" baseline="0" dirty="0" smtClean="0"/>
                      <a:t> Kingdom</a:t>
                    </a:r>
                    <a:endParaRPr lang="en-US" sz="1300" dirty="0"/>
                  </a:p>
                </c:rich>
              </c:tx>
              <c:spPr>
                <a:noFill/>
                <a:ln w="23990">
                  <a:noFill/>
                </a:ln>
              </c:spPr>
              <c:dLblPos val="r"/>
            </c:dLbl>
            <c:dLbl>
              <c:idx val="25"/>
              <c:layout>
                <c:manualLayout>
                  <c:x val="-0.261884133509864"/>
                  <c:y val="5.9216972878390773E-3"/>
                </c:manualLayout>
              </c:layout>
              <c:tx>
                <c:rich>
                  <a:bodyPr/>
                  <a:lstStyle/>
                  <a:p>
                    <a:pPr>
                      <a:defRPr sz="1322" b="1" i="0" u="none" strike="noStrike" baseline="0">
                        <a:solidFill>
                          <a:srgbClr val="FFFFFF"/>
                        </a:solidFill>
                        <a:latin typeface="Comic Sans MS"/>
                        <a:ea typeface="Comic Sans MS"/>
                        <a:cs typeface="Comic Sans MS"/>
                      </a:defRPr>
                    </a:pPr>
                    <a:r>
                      <a:rPr lang="en-GB" dirty="0" smtClean="0"/>
                      <a:t>Hungary,</a:t>
                    </a:r>
                    <a:endParaRPr lang="en-US" dirty="0"/>
                  </a:p>
                </c:rich>
              </c:tx>
              <c:spPr>
                <a:noFill/>
                <a:ln w="23990">
                  <a:noFill/>
                </a:ln>
              </c:spPr>
              <c:dLblPos val="r"/>
            </c:dLbl>
            <c:dLbl>
              <c:idx val="26"/>
              <c:layout>
                <c:manualLayout>
                  <c:x val="7.1406313148909533E-3"/>
                  <c:y val="-5.6510644502770508E-3"/>
                </c:manualLayout>
              </c:layout>
              <c:tx>
                <c:rich>
                  <a:bodyPr/>
                  <a:lstStyle/>
                  <a:p>
                    <a:pPr>
                      <a:defRPr sz="1322" b="1" i="0" u="none" strike="noStrike" baseline="0">
                        <a:solidFill>
                          <a:srgbClr val="FFFFFF"/>
                        </a:solidFill>
                        <a:latin typeface="Comic Sans MS"/>
                        <a:ea typeface="Comic Sans MS"/>
                        <a:cs typeface="Comic Sans MS"/>
                      </a:defRPr>
                    </a:pPr>
                    <a:r>
                      <a:rPr lang="en-GB" dirty="0" smtClean="0"/>
                      <a:t>Portugal</a:t>
                    </a:r>
                    <a:endParaRPr lang="en-US" dirty="0"/>
                  </a:p>
                </c:rich>
              </c:tx>
              <c:spPr>
                <a:noFill/>
                <a:ln w="23990">
                  <a:noFill/>
                </a:ln>
              </c:spPr>
              <c:dLblPos val="r"/>
            </c:dLbl>
            <c:dLbl>
              <c:idx val="27"/>
              <c:layout>
                <c:manualLayout>
                  <c:x val="-0.15150442477876144"/>
                  <c:y val="-6.7903178769319825E-3"/>
                </c:manualLayout>
              </c:layout>
              <c:tx>
                <c:rich>
                  <a:bodyPr/>
                  <a:lstStyle/>
                  <a:p>
                    <a:pPr>
                      <a:defRPr sz="1300" b="1" i="0" u="none" strike="noStrike" baseline="0">
                        <a:solidFill>
                          <a:srgbClr val="FFFFFF"/>
                        </a:solidFill>
                        <a:latin typeface="Comic Sans MS"/>
                        <a:ea typeface="Comic Sans MS"/>
                        <a:cs typeface="Comic Sans MS"/>
                      </a:defRPr>
                    </a:pPr>
                    <a:r>
                      <a:rPr lang="en-GB" sz="1300" dirty="0" smtClean="0"/>
                      <a:t>Macao-China</a:t>
                    </a:r>
                    <a:endParaRPr lang="en-US" sz="1300" dirty="0"/>
                  </a:p>
                </c:rich>
              </c:tx>
              <c:spPr>
                <a:noFill/>
                <a:ln w="23990">
                  <a:noFill/>
                </a:ln>
              </c:spPr>
              <c:dLblPos val="r"/>
            </c:dLbl>
            <c:dLbl>
              <c:idx val="28"/>
              <c:layout>
                <c:manualLayout>
                  <c:x val="7.7755696467145799E-3"/>
                  <c:y val="-9.8269174686497728E-3"/>
                </c:manualLayout>
              </c:layout>
              <c:tx>
                <c:rich>
                  <a:bodyPr/>
                  <a:lstStyle/>
                  <a:p>
                    <a:pPr>
                      <a:defRPr sz="1322" b="1" i="0" u="none" strike="noStrike" baseline="0">
                        <a:solidFill>
                          <a:srgbClr val="FFFFFF"/>
                        </a:solidFill>
                        <a:latin typeface="Comic Sans MS"/>
                        <a:ea typeface="Comic Sans MS"/>
                        <a:cs typeface="Comic Sans MS"/>
                      </a:defRPr>
                    </a:pPr>
                    <a:r>
                      <a:rPr lang="en-GB" dirty="0" smtClean="0"/>
                      <a:t>Italy</a:t>
                    </a:r>
                    <a:endParaRPr lang="en-US" dirty="0"/>
                  </a:p>
                </c:rich>
              </c:tx>
              <c:spPr>
                <a:noFill/>
                <a:ln w="23990">
                  <a:noFill/>
                </a:ln>
              </c:spPr>
              <c:dLblPos val="r"/>
            </c:dLbl>
            <c:dLbl>
              <c:idx val="29"/>
              <c:layout>
                <c:manualLayout>
                  <c:x val="8.8288202912689268E-3"/>
                  <c:y val="-8.2973170020414107E-3"/>
                </c:manualLayout>
              </c:layout>
              <c:tx>
                <c:rich>
                  <a:bodyPr/>
                  <a:lstStyle/>
                  <a:p>
                    <a:pPr>
                      <a:defRPr sz="1322" b="1" i="0" u="none" strike="noStrike" baseline="0">
                        <a:solidFill>
                          <a:srgbClr val="FFFFFF"/>
                        </a:solidFill>
                        <a:latin typeface="Comic Sans MS"/>
                        <a:ea typeface="Comic Sans MS"/>
                        <a:cs typeface="Comic Sans MS"/>
                      </a:defRPr>
                    </a:pPr>
                    <a:r>
                      <a:rPr lang="en-GB" dirty="0" smtClean="0"/>
                      <a:t>Latvia</a:t>
                    </a:r>
                    <a:endParaRPr lang="en-US" dirty="0"/>
                  </a:p>
                </c:rich>
              </c:tx>
              <c:spPr>
                <a:noFill/>
                <a:ln w="23990">
                  <a:noFill/>
                </a:ln>
              </c:spPr>
              <c:dLblPos val="r"/>
            </c:dLbl>
            <c:dLbl>
              <c:idx val="30"/>
              <c:layout>
                <c:manualLayout>
                  <c:x val="-0.106765298585465"/>
                  <c:y val="1.7875473899096044E-3"/>
                </c:manualLayout>
              </c:layout>
              <c:tx>
                <c:rich>
                  <a:bodyPr/>
                  <a:lstStyle/>
                  <a:p>
                    <a:pPr>
                      <a:defRPr sz="1300" b="1" i="0" u="none" strike="noStrike" baseline="0">
                        <a:solidFill>
                          <a:srgbClr val="FFFFFF"/>
                        </a:solidFill>
                        <a:latin typeface="Comic Sans MS"/>
                        <a:ea typeface="Comic Sans MS"/>
                        <a:cs typeface="Comic Sans MS"/>
                      </a:defRPr>
                    </a:pPr>
                    <a:r>
                      <a:rPr lang="en-GB" sz="1300" dirty="0" smtClean="0"/>
                      <a:t>Slovenia</a:t>
                    </a:r>
                    <a:endParaRPr lang="en-US" sz="1300" dirty="0"/>
                  </a:p>
                </c:rich>
              </c:tx>
              <c:spPr>
                <a:noFill/>
                <a:ln w="23990">
                  <a:noFill/>
                </a:ln>
              </c:spPr>
              <c:dLblPos val="r"/>
            </c:dLbl>
            <c:dLbl>
              <c:idx val="31"/>
              <c:layout>
                <c:manualLayout>
                  <c:x val="8.4353703574664048E-3"/>
                  <c:y val="3.4485272674249608E-4"/>
                </c:manualLayout>
              </c:layout>
              <c:tx>
                <c:rich>
                  <a:bodyPr/>
                  <a:lstStyle/>
                  <a:p>
                    <a:pPr>
                      <a:defRPr sz="1322" b="1" i="0" u="none" strike="noStrike" baseline="0">
                        <a:solidFill>
                          <a:srgbClr val="FFFFFF"/>
                        </a:solidFill>
                        <a:latin typeface="Comic Sans MS"/>
                        <a:ea typeface="Comic Sans MS"/>
                        <a:cs typeface="Comic Sans MS"/>
                      </a:defRPr>
                    </a:pPr>
                    <a:r>
                      <a:rPr lang="en-GB" dirty="0" smtClean="0"/>
                      <a:t>Greece</a:t>
                    </a:r>
                    <a:endParaRPr lang="en-US" dirty="0"/>
                  </a:p>
                </c:rich>
              </c:tx>
              <c:spPr>
                <a:noFill/>
                <a:ln w="23990">
                  <a:noFill/>
                </a:ln>
              </c:spPr>
              <c:dLblPos val="r"/>
            </c:dLbl>
            <c:dLbl>
              <c:idx val="32"/>
              <c:layout>
                <c:manualLayout>
                  <c:x val="5.9950665458853416E-3"/>
                  <c:y val="8.6748323126277071E-3"/>
                </c:manualLayout>
              </c:layout>
              <c:tx>
                <c:rich>
                  <a:bodyPr/>
                  <a:lstStyle/>
                  <a:p>
                    <a:pPr>
                      <a:defRPr sz="1322" b="1" i="0" u="none" strike="noStrike" baseline="0">
                        <a:solidFill>
                          <a:srgbClr val="FFFFFF"/>
                        </a:solidFill>
                        <a:latin typeface="Comic Sans MS"/>
                        <a:ea typeface="Comic Sans MS"/>
                        <a:cs typeface="Comic Sans MS"/>
                      </a:defRPr>
                    </a:pPr>
                    <a:r>
                      <a:rPr lang="en-GB" dirty="0" smtClean="0"/>
                      <a:t>Spain</a:t>
                    </a:r>
                    <a:endParaRPr lang="en-US" dirty="0"/>
                  </a:p>
                </c:rich>
              </c:tx>
              <c:spPr>
                <a:noFill/>
                <a:ln w="23990">
                  <a:noFill/>
                </a:ln>
              </c:spPr>
              <c:dLblPos val="r"/>
            </c:dLbl>
            <c:dLbl>
              <c:idx val="33"/>
              <c:layout>
                <c:manualLayout>
                  <c:x val="-0.16849557522123898"/>
                  <c:y val="3.086468358121926E-3"/>
                </c:manualLayout>
              </c:layout>
              <c:tx>
                <c:rich>
                  <a:bodyPr/>
                  <a:lstStyle/>
                  <a:p>
                    <a:pPr>
                      <a:defRPr sz="1322" b="1" i="0" u="none" strike="noStrike" baseline="0">
                        <a:solidFill>
                          <a:srgbClr val="FFFFFF"/>
                        </a:solidFill>
                        <a:latin typeface="Comic Sans MS"/>
                        <a:ea typeface="Comic Sans MS"/>
                        <a:cs typeface="Comic Sans MS"/>
                      </a:defRPr>
                    </a:pPr>
                    <a:r>
                      <a:rPr lang="en-GB" dirty="0" smtClean="0"/>
                      <a:t>Czech Republic</a:t>
                    </a:r>
                    <a:endParaRPr lang="en-US" dirty="0"/>
                  </a:p>
                </c:rich>
              </c:tx>
              <c:spPr>
                <a:noFill/>
                <a:ln w="23990">
                  <a:noFill/>
                </a:ln>
              </c:spPr>
              <c:dLblPos val="r"/>
            </c:dLbl>
            <c:dLbl>
              <c:idx val="34"/>
              <c:layout>
                <c:manualLayout>
                  <c:x val="-0.32494872831161864"/>
                  <c:y val="-3.5344123651210296E-3"/>
                </c:manualLayout>
              </c:layout>
              <c:tx>
                <c:rich>
                  <a:bodyPr/>
                  <a:lstStyle/>
                  <a:p>
                    <a:pPr>
                      <a:defRPr sz="1322" b="1" i="0" u="none" strike="noStrike" baseline="0">
                        <a:solidFill>
                          <a:srgbClr val="FFFFFF"/>
                        </a:solidFill>
                        <a:latin typeface="Comic Sans MS"/>
                        <a:ea typeface="Comic Sans MS"/>
                        <a:cs typeface="Comic Sans MS"/>
                      </a:defRPr>
                    </a:pPr>
                    <a:r>
                      <a:rPr lang="en-GB" dirty="0" smtClean="0"/>
                      <a:t>Slovak Republic,</a:t>
                    </a:r>
                    <a:endParaRPr lang="en-US" dirty="0"/>
                  </a:p>
                </c:rich>
              </c:tx>
              <c:spPr>
                <a:noFill/>
                <a:ln w="23990">
                  <a:noFill/>
                </a:ln>
              </c:spPr>
              <c:dLblPos val="r"/>
            </c:dLbl>
            <c:dLbl>
              <c:idx val="35"/>
              <c:layout>
                <c:manualLayout>
                  <c:x val="5.8742307194099884E-3"/>
                  <c:y val="-5.5648787561615957E-3"/>
                </c:manualLayout>
              </c:layout>
              <c:tx>
                <c:rich>
                  <a:bodyPr/>
                  <a:lstStyle/>
                  <a:p>
                    <a:pPr>
                      <a:defRPr sz="1322" b="1" i="0" u="none" strike="noStrike" baseline="0">
                        <a:solidFill>
                          <a:srgbClr val="FFFFFF"/>
                        </a:solidFill>
                        <a:latin typeface="Comic Sans MS"/>
                        <a:ea typeface="Comic Sans MS"/>
                        <a:cs typeface="Comic Sans MS"/>
                      </a:defRPr>
                    </a:pPr>
                    <a:r>
                      <a:rPr lang="en-GB" dirty="0" smtClean="0"/>
                      <a:t>Croatia</a:t>
                    </a:r>
                    <a:endParaRPr lang="en-US" dirty="0"/>
                  </a:p>
                </c:rich>
              </c:tx>
              <c:spPr>
                <a:noFill/>
                <a:ln w="23990">
                  <a:noFill/>
                </a:ln>
              </c:spPr>
              <c:dLblPos val="r"/>
            </c:dLbl>
            <c:dLbl>
              <c:idx val="36"/>
              <c:layout>
                <c:manualLayout>
                  <c:x val="-9.4583847815483346E-2"/>
                  <c:y val="2.9152814231554391E-3"/>
                </c:manualLayout>
              </c:layout>
              <c:tx>
                <c:rich>
                  <a:bodyPr/>
                  <a:lstStyle/>
                  <a:p>
                    <a:pPr>
                      <a:defRPr sz="1322" b="1" i="0" u="none" strike="noStrike" baseline="0">
                        <a:solidFill>
                          <a:srgbClr val="FFFFFF"/>
                        </a:solidFill>
                        <a:latin typeface="Comic Sans MS"/>
                        <a:ea typeface="Comic Sans MS"/>
                        <a:cs typeface="Comic Sans MS"/>
                      </a:defRPr>
                    </a:pPr>
                    <a:r>
                      <a:rPr lang="en-GB" dirty="0" smtClean="0"/>
                      <a:t>Israel</a:t>
                    </a:r>
                    <a:endParaRPr lang="en-US" dirty="0"/>
                  </a:p>
                </c:rich>
              </c:tx>
              <c:spPr>
                <a:noFill/>
                <a:ln w="23990">
                  <a:noFill/>
                </a:ln>
              </c:spPr>
              <c:dLblPos val="r"/>
            </c:dLbl>
            <c:dLbl>
              <c:idx val="37"/>
              <c:layout>
                <c:manualLayout>
                  <c:x val="-0.21744926485959379"/>
                  <c:y val="-1.1290755322251541E-2"/>
                </c:manualLayout>
              </c:layout>
              <c:tx>
                <c:rich>
                  <a:bodyPr/>
                  <a:lstStyle/>
                  <a:p>
                    <a:pPr>
                      <a:defRPr sz="1322" b="1" i="0" u="none" strike="noStrike" baseline="0">
                        <a:solidFill>
                          <a:srgbClr val="FFFFFF"/>
                        </a:solidFill>
                        <a:latin typeface="Comic Sans MS"/>
                        <a:ea typeface="Comic Sans MS"/>
                        <a:cs typeface="Comic Sans MS"/>
                      </a:defRPr>
                    </a:pPr>
                    <a:r>
                      <a:rPr lang="en-GB" dirty="0" smtClean="0"/>
                      <a:t>Luxembourg,</a:t>
                    </a:r>
                    <a:endParaRPr lang="en-US" dirty="0"/>
                  </a:p>
                </c:rich>
              </c:tx>
              <c:spPr>
                <a:noFill/>
                <a:ln w="23990">
                  <a:noFill/>
                </a:ln>
              </c:spPr>
              <c:dLblPos val="r"/>
            </c:dLbl>
            <c:dLbl>
              <c:idx val="38"/>
              <c:layout>
                <c:manualLayout>
                  <c:x val="-0.10477876106194722"/>
                  <c:y val="1.851851851851866E-3"/>
                </c:manualLayout>
              </c:layout>
              <c:tx>
                <c:rich>
                  <a:bodyPr/>
                  <a:lstStyle/>
                  <a:p>
                    <a:pPr>
                      <a:defRPr sz="1322" b="1" i="0" u="none" strike="noStrike" baseline="0">
                        <a:solidFill>
                          <a:srgbClr val="FFFFFF"/>
                        </a:solidFill>
                        <a:latin typeface="Comic Sans MS"/>
                        <a:ea typeface="Comic Sans MS"/>
                        <a:cs typeface="Comic Sans MS"/>
                      </a:defRPr>
                    </a:pPr>
                    <a:r>
                      <a:rPr lang="en-GB" dirty="0" smtClean="0"/>
                      <a:t>Austria</a:t>
                    </a:r>
                    <a:endParaRPr lang="en-US" dirty="0"/>
                  </a:p>
                </c:rich>
              </c:tx>
              <c:spPr>
                <a:noFill/>
                <a:ln w="23990">
                  <a:noFill/>
                </a:ln>
              </c:spPr>
              <c:dLblPos val="r"/>
            </c:dLbl>
            <c:dLbl>
              <c:idx val="39"/>
              <c:layout>
                <c:manualLayout>
                  <c:x val="8.4955752212391173E-3"/>
                  <c:y val="-1.5431612715077301E-3"/>
                </c:manualLayout>
              </c:layout>
              <c:tx>
                <c:rich>
                  <a:bodyPr/>
                  <a:lstStyle/>
                  <a:p>
                    <a:r>
                      <a:rPr lang="en-GB" dirty="0" smtClean="0"/>
                      <a:t>Lithuania</a:t>
                    </a:r>
                    <a:endParaRPr lang="en-US" dirty="0"/>
                  </a:p>
                </c:rich>
              </c:tx>
              <c:dLblPos val="r"/>
            </c:dLbl>
            <c:dLbl>
              <c:idx val="40"/>
              <c:layout>
                <c:manualLayout>
                  <c:x val="7.0796460176991973E-3"/>
                  <c:y val="-3.1321084864391947E-3"/>
                </c:manualLayout>
              </c:layout>
              <c:tx>
                <c:rich>
                  <a:bodyPr/>
                  <a:lstStyle/>
                  <a:p>
                    <a:r>
                      <a:rPr lang="en-GB" dirty="0" smtClean="0"/>
                      <a:t>Turkey</a:t>
                    </a:r>
                    <a:endParaRPr lang="en-US" dirty="0"/>
                  </a:p>
                </c:rich>
              </c:tx>
              <c:dLblPos val="r"/>
            </c:dLbl>
            <c:dLbl>
              <c:idx val="41"/>
              <c:layout>
                <c:manualLayout>
                  <c:x val="-0.14584070796460177"/>
                  <c:y val="-1.3580090035221707E-16"/>
                </c:manualLayout>
              </c:layout>
              <c:tx>
                <c:rich>
                  <a:bodyPr/>
                  <a:lstStyle/>
                  <a:p>
                    <a:r>
                      <a:rPr lang="en-GB" dirty="0" smtClean="0"/>
                      <a:t>Dubai (UAE)</a:t>
                    </a:r>
                    <a:endParaRPr lang="en-US" dirty="0"/>
                  </a:p>
                </c:rich>
              </c:tx>
              <c:dLblPos val="r"/>
            </c:dLbl>
            <c:dLbl>
              <c:idx val="42"/>
              <c:layout>
                <c:manualLayout>
                  <c:x val="7.0796460176991973E-3"/>
                  <c:y val="1.851851851851866E-3"/>
                </c:manualLayout>
              </c:layout>
              <c:tx>
                <c:rich>
                  <a:bodyPr/>
                  <a:lstStyle/>
                  <a:p>
                    <a:r>
                      <a:rPr lang="en-GB" smtClean="0"/>
                      <a:t>Russian</a:t>
                    </a:r>
                    <a:r>
                      <a:rPr lang="en-GB" baseline="0" smtClean="0"/>
                      <a:t> Federation</a:t>
                    </a:r>
                    <a:endParaRPr lang="en-US"/>
                  </a:p>
                </c:rich>
              </c:tx>
              <c:dLblPos val="r"/>
            </c:dLbl>
            <c:dLbl>
              <c:idx val="43"/>
              <c:layout>
                <c:manualLayout>
                  <c:x val="2.8318584070796305E-3"/>
                  <c:y val="0"/>
                </c:manualLayout>
              </c:layout>
              <c:tx>
                <c:rich>
                  <a:bodyPr/>
                  <a:lstStyle/>
                  <a:p>
                    <a:r>
                      <a:rPr lang="en-GB" dirty="0" smtClean="0"/>
                      <a:t>Chile</a:t>
                    </a:r>
                    <a:endParaRPr lang="en-US" dirty="0"/>
                  </a:p>
                </c:rich>
              </c:tx>
              <c:dLblPos val="r"/>
            </c:dLbl>
            <c:dLbl>
              <c:idx val="44"/>
              <c:layout>
                <c:manualLayout>
                  <c:x val="1.4354024787853565E-2"/>
                  <c:y val="-4.6778428127869014E-6"/>
                </c:manualLayout>
              </c:layout>
              <c:tx>
                <c:rich>
                  <a:bodyPr/>
                  <a:lstStyle/>
                  <a:p>
                    <a:r>
                      <a:rPr lang="en-US" smtClean="0"/>
                      <a:t>Serbia</a:t>
                    </a:r>
                    <a:endParaRPr lang="en-US" dirty="0"/>
                  </a:p>
                </c:rich>
              </c:tx>
              <c:dLblPos val="r"/>
            </c:dLbl>
            <c:numFmt formatCode="General" sourceLinked="0"/>
            <c:spPr>
              <a:noFill/>
              <a:ln w="23990">
                <a:noFill/>
              </a:ln>
            </c:spPr>
            <c:txPr>
              <a:bodyPr/>
              <a:lstStyle/>
              <a:p>
                <a:pPr>
                  <a:defRPr sz="1320" b="1" i="0" u="none" strike="noStrike" baseline="0">
                    <a:solidFill>
                      <a:srgbClr val="FFFFFF"/>
                    </a:solidFill>
                    <a:latin typeface="Comic Sans MS"/>
                    <a:ea typeface="Comic Sans MS"/>
                    <a:cs typeface="Comic Sans MS"/>
                  </a:defRPr>
                </a:pPr>
                <a:endParaRPr lang="en-US"/>
              </a:p>
            </c:txPr>
            <c:showVal val="1"/>
          </c:dLbls>
          <c:xVal>
            <c:numRef>
              <c:f>Sheet1!$A$2:$A$64</c:f>
              <c:numCache>
                <c:formatCode>General</c:formatCode>
                <c:ptCount val="45"/>
                <c:pt idx="0">
                  <c:v>38.28</c:v>
                </c:pt>
                <c:pt idx="1">
                  <c:v>38.28</c:v>
                </c:pt>
                <c:pt idx="2">
                  <c:v>38.28</c:v>
                </c:pt>
                <c:pt idx="3">
                  <c:v>38.28</c:v>
                </c:pt>
                <c:pt idx="4">
                  <c:v>38.28</c:v>
                </c:pt>
                <c:pt idx="5">
                  <c:v>38.28</c:v>
                </c:pt>
                <c:pt idx="6">
                  <c:v>38.28</c:v>
                </c:pt>
                <c:pt idx="7">
                  <c:v>38.28</c:v>
                </c:pt>
                <c:pt idx="8">
                  <c:v>38.28</c:v>
                </c:pt>
                <c:pt idx="9">
                  <c:v>38.28</c:v>
                </c:pt>
                <c:pt idx="10">
                  <c:v>38.28</c:v>
                </c:pt>
                <c:pt idx="11">
                  <c:v>38.28</c:v>
                </c:pt>
                <c:pt idx="12">
                  <c:v>38.28</c:v>
                </c:pt>
                <c:pt idx="13">
                  <c:v>38.28</c:v>
                </c:pt>
                <c:pt idx="14">
                  <c:v>38.28</c:v>
                </c:pt>
                <c:pt idx="15">
                  <c:v>38.28</c:v>
                </c:pt>
                <c:pt idx="16">
                  <c:v>38.28</c:v>
                </c:pt>
                <c:pt idx="17">
                  <c:v>38.28</c:v>
                </c:pt>
                <c:pt idx="18">
                  <c:v>38.28</c:v>
                </c:pt>
                <c:pt idx="19">
                  <c:v>38.28</c:v>
                </c:pt>
                <c:pt idx="20">
                  <c:v>38.28</c:v>
                </c:pt>
                <c:pt idx="21">
                  <c:v>38.28</c:v>
                </c:pt>
                <c:pt idx="22">
                  <c:v>38.28</c:v>
                </c:pt>
                <c:pt idx="23">
                  <c:v>38.28</c:v>
                </c:pt>
                <c:pt idx="24">
                  <c:v>38.28</c:v>
                </c:pt>
                <c:pt idx="25">
                  <c:v>38.28</c:v>
                </c:pt>
                <c:pt idx="26">
                  <c:v>38.28</c:v>
                </c:pt>
                <c:pt idx="27">
                  <c:v>38.28</c:v>
                </c:pt>
                <c:pt idx="28">
                  <c:v>38.28</c:v>
                </c:pt>
                <c:pt idx="29">
                  <c:v>38.28</c:v>
                </c:pt>
                <c:pt idx="30">
                  <c:v>38.28</c:v>
                </c:pt>
                <c:pt idx="31">
                  <c:v>38.28</c:v>
                </c:pt>
                <c:pt idx="32">
                  <c:v>38.28</c:v>
                </c:pt>
                <c:pt idx="33">
                  <c:v>38.28</c:v>
                </c:pt>
                <c:pt idx="34">
                  <c:v>38.28</c:v>
                </c:pt>
                <c:pt idx="35">
                  <c:v>38.28</c:v>
                </c:pt>
                <c:pt idx="36">
                  <c:v>38.28</c:v>
                </c:pt>
                <c:pt idx="37">
                  <c:v>38.28</c:v>
                </c:pt>
                <c:pt idx="38">
                  <c:v>38.28</c:v>
                </c:pt>
                <c:pt idx="39">
                  <c:v>38.28</c:v>
                </c:pt>
                <c:pt idx="40">
                  <c:v>38.28</c:v>
                </c:pt>
                <c:pt idx="41">
                  <c:v>38.28</c:v>
                </c:pt>
                <c:pt idx="42">
                  <c:v>38.28</c:v>
                </c:pt>
                <c:pt idx="43">
                  <c:v>38.28</c:v>
                </c:pt>
                <c:pt idx="44">
                  <c:v>38.28</c:v>
                </c:pt>
              </c:numCache>
            </c:numRef>
          </c:xVal>
          <c:yVal>
            <c:numRef>
              <c:f>Sheet1!$B$2:$B$64</c:f>
              <c:numCache>
                <c:formatCode>General</c:formatCode>
                <c:ptCount val="45"/>
                <c:pt idx="0" formatCode="0.000">
                  <c:v>555.82811335087308</c:v>
                </c:pt>
                <c:pt idx="1">
                  <c:v>539.2674892930404</c:v>
                </c:pt>
                <c:pt idx="2">
                  <c:v>535.87797531407091</c:v>
                </c:pt>
                <c:pt idx="3">
                  <c:v>533.15127029543748</c:v>
                </c:pt>
                <c:pt idx="4">
                  <c:v>525.89652389679304</c:v>
                </c:pt>
                <c:pt idx="5">
                  <c:v>524.24184496606085</c:v>
                </c:pt>
                <c:pt idx="6">
                  <c:v>520.87999825858401</c:v>
                </c:pt>
                <c:pt idx="7">
                  <c:v>519.85772944640746</c:v>
                </c:pt>
                <c:pt idx="8">
                  <c:v>514.90065635699523</c:v>
                </c:pt>
                <c:pt idx="9">
                  <c:v>508.40371326387623</c:v>
                </c:pt>
                <c:pt idx="10">
                  <c:v>505.94576623754722</c:v>
                </c:pt>
                <c:pt idx="11">
                  <c:v>503.2300285905219</c:v>
                </c:pt>
                <c:pt idx="12">
                  <c:v>500.96182565514903</c:v>
                </c:pt>
                <c:pt idx="13">
                  <c:v>500.50023587047224</c:v>
                </c:pt>
                <c:pt idx="14">
                  <c:v>500.47846843732054</c:v>
                </c:pt>
                <c:pt idx="15">
                  <c:v>500.28339223574017</c:v>
                </c:pt>
                <c:pt idx="16">
                  <c:v>499.82681345984167</c:v>
                </c:pt>
                <c:pt idx="17">
                  <c:v>499.32223319026076</c:v>
                </c:pt>
                <c:pt idx="18">
                  <c:v>497.44944308804702</c:v>
                </c:pt>
                <c:pt idx="19">
                  <c:v>497.30505383873378</c:v>
                </c:pt>
                <c:pt idx="20">
                  <c:v>495.63909369903081</c:v>
                </c:pt>
                <c:pt idx="21">
                  <c:v>495.61658059571772</c:v>
                </c:pt>
                <c:pt idx="22">
                  <c:v>495.24047903381302</c:v>
                </c:pt>
                <c:pt idx="23">
                  <c:v>494.91617934892412</c:v>
                </c:pt>
                <c:pt idx="24">
                  <c:v>494.18202866055486</c:v>
                </c:pt>
                <c:pt idx="25">
                  <c:v>494.17873550972831</c:v>
                </c:pt>
                <c:pt idx="26">
                  <c:v>489.33490350263224</c:v>
                </c:pt>
                <c:pt idx="27">
                  <c:v>486.63528874770697</c:v>
                </c:pt>
                <c:pt idx="28">
                  <c:v>486.05109151179551</c:v>
                </c:pt>
                <c:pt idx="29">
                  <c:v>483.96016290575511</c:v>
                </c:pt>
                <c:pt idx="30">
                  <c:v>483.08199136138393</c:v>
                </c:pt>
                <c:pt idx="31">
                  <c:v>482.77622956030029</c:v>
                </c:pt>
                <c:pt idx="32">
                  <c:v>481.04233971327653</c:v>
                </c:pt>
                <c:pt idx="33">
                  <c:v>478.18673385022754</c:v>
                </c:pt>
                <c:pt idx="34">
                  <c:v>477.44333961363105</c:v>
                </c:pt>
                <c:pt idx="35">
                  <c:v>475.74890513508473</c:v>
                </c:pt>
                <c:pt idx="36">
                  <c:v>473.98993078126125</c:v>
                </c:pt>
                <c:pt idx="37">
                  <c:v>472.17308614340232</c:v>
                </c:pt>
                <c:pt idx="38">
                  <c:v>470.28363888990214</c:v>
                </c:pt>
                <c:pt idx="39">
                  <c:v>468.44273940830629</c:v>
                </c:pt>
                <c:pt idx="40">
                  <c:v>464.19437853376752</c:v>
                </c:pt>
                <c:pt idx="41">
                  <c:v>459.43682464798553</c:v>
                </c:pt>
                <c:pt idx="42">
                  <c:v>459.39595879673851</c:v>
                </c:pt>
                <c:pt idx="43">
                  <c:v>449.36960196833132</c:v>
                </c:pt>
                <c:pt idx="44">
                  <c:v>442.01669555717785</c:v>
                </c:pt>
              </c:numCache>
            </c:numRef>
          </c:yVal>
        </c:ser>
        <c:ser>
          <c:idx val="1"/>
          <c:order val="1"/>
          <c:tx>
            <c:strRef>
              <c:f>Sheet1!$C$1</c:f>
              <c:strCache>
                <c:ptCount val="1"/>
              </c:strCache>
            </c:strRef>
          </c:tx>
          <c:spPr>
            <a:ln w="26989">
              <a:noFill/>
            </a:ln>
          </c:spPr>
          <c:marker>
            <c:symbol val="square"/>
            <c:size val="3"/>
            <c:spPr>
              <a:solidFill>
                <a:srgbClr val="FFFF00"/>
              </a:solidFill>
              <a:ln>
                <a:solidFill>
                  <a:srgbClr val="FFFF00"/>
                </a:solidFill>
                <a:prstDash val="solid"/>
              </a:ln>
            </c:spPr>
          </c:marker>
          <c:dLbls>
            <c:spPr>
              <a:noFill/>
              <a:ln w="23990">
                <a:noFill/>
              </a:ln>
            </c:spPr>
            <c:txPr>
              <a:bodyPr/>
              <a:lstStyle/>
              <a:p>
                <a:pPr>
                  <a:defRPr sz="1417" b="1" i="0" u="none" strike="noStrike" baseline="0">
                    <a:solidFill>
                      <a:schemeClr val="tx1"/>
                    </a:solidFill>
                    <a:latin typeface="Comic Sans MS"/>
                    <a:ea typeface="Comic Sans MS"/>
                    <a:cs typeface="Comic Sans MS"/>
                  </a:defRPr>
                </a:pPr>
                <a:endParaRPr lang="en-US"/>
              </a:p>
            </c:txPr>
            <c:showVal val="1"/>
          </c:dLbls>
          <c:xVal>
            <c:numRef>
              <c:f>Sheet1!$A$2:$A$64</c:f>
              <c:numCache>
                <c:formatCode>General</c:formatCode>
                <c:ptCount val="45"/>
                <c:pt idx="0">
                  <c:v>38.28</c:v>
                </c:pt>
                <c:pt idx="1">
                  <c:v>38.28</c:v>
                </c:pt>
                <c:pt idx="2">
                  <c:v>38.28</c:v>
                </c:pt>
                <c:pt idx="3">
                  <c:v>38.28</c:v>
                </c:pt>
                <c:pt idx="4">
                  <c:v>38.28</c:v>
                </c:pt>
                <c:pt idx="5">
                  <c:v>38.28</c:v>
                </c:pt>
                <c:pt idx="6">
                  <c:v>38.28</c:v>
                </c:pt>
                <c:pt idx="7">
                  <c:v>38.28</c:v>
                </c:pt>
                <c:pt idx="8">
                  <c:v>38.28</c:v>
                </c:pt>
                <c:pt idx="9">
                  <c:v>38.28</c:v>
                </c:pt>
                <c:pt idx="10">
                  <c:v>38.28</c:v>
                </c:pt>
                <c:pt idx="11">
                  <c:v>38.28</c:v>
                </c:pt>
                <c:pt idx="12">
                  <c:v>38.28</c:v>
                </c:pt>
                <c:pt idx="13">
                  <c:v>38.28</c:v>
                </c:pt>
                <c:pt idx="14">
                  <c:v>38.28</c:v>
                </c:pt>
                <c:pt idx="15">
                  <c:v>38.28</c:v>
                </c:pt>
                <c:pt idx="16">
                  <c:v>38.28</c:v>
                </c:pt>
                <c:pt idx="17">
                  <c:v>38.28</c:v>
                </c:pt>
                <c:pt idx="18">
                  <c:v>38.28</c:v>
                </c:pt>
                <c:pt idx="19">
                  <c:v>38.28</c:v>
                </c:pt>
                <c:pt idx="20">
                  <c:v>38.28</c:v>
                </c:pt>
                <c:pt idx="21">
                  <c:v>38.28</c:v>
                </c:pt>
                <c:pt idx="22">
                  <c:v>38.28</c:v>
                </c:pt>
                <c:pt idx="23">
                  <c:v>38.28</c:v>
                </c:pt>
                <c:pt idx="24">
                  <c:v>38.28</c:v>
                </c:pt>
                <c:pt idx="25">
                  <c:v>38.28</c:v>
                </c:pt>
                <c:pt idx="26">
                  <c:v>38.28</c:v>
                </c:pt>
                <c:pt idx="27">
                  <c:v>38.28</c:v>
                </c:pt>
                <c:pt idx="28">
                  <c:v>38.28</c:v>
                </c:pt>
                <c:pt idx="29">
                  <c:v>38.28</c:v>
                </c:pt>
                <c:pt idx="30">
                  <c:v>38.28</c:v>
                </c:pt>
                <c:pt idx="31">
                  <c:v>38.28</c:v>
                </c:pt>
                <c:pt idx="32">
                  <c:v>38.28</c:v>
                </c:pt>
                <c:pt idx="33">
                  <c:v>38.28</c:v>
                </c:pt>
                <c:pt idx="34">
                  <c:v>38.28</c:v>
                </c:pt>
                <c:pt idx="35">
                  <c:v>38.28</c:v>
                </c:pt>
                <c:pt idx="36">
                  <c:v>38.28</c:v>
                </c:pt>
                <c:pt idx="37">
                  <c:v>38.28</c:v>
                </c:pt>
                <c:pt idx="38">
                  <c:v>38.28</c:v>
                </c:pt>
                <c:pt idx="39">
                  <c:v>38.28</c:v>
                </c:pt>
                <c:pt idx="40">
                  <c:v>38.28</c:v>
                </c:pt>
                <c:pt idx="41">
                  <c:v>38.28</c:v>
                </c:pt>
                <c:pt idx="42">
                  <c:v>38.28</c:v>
                </c:pt>
                <c:pt idx="43">
                  <c:v>38.28</c:v>
                </c:pt>
                <c:pt idx="44">
                  <c:v>38.28</c:v>
                </c:pt>
              </c:numCache>
            </c:numRef>
          </c:xVal>
          <c:yVal>
            <c:numRef>
              <c:f>Sheet1!$C$2:$C$64</c:f>
              <c:numCache>
                <c:formatCode>General</c:formatCode>
                <c:ptCount val="4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numCache>
            </c:numRef>
          </c:yVal>
        </c:ser>
        <c:ser>
          <c:idx val="2"/>
          <c:order val="2"/>
          <c:tx>
            <c:strRef>
              <c:f>Sheet1!$D$1</c:f>
              <c:strCache>
                <c:ptCount val="1"/>
              </c:strCache>
            </c:strRef>
          </c:tx>
          <c:spPr>
            <a:ln w="26989">
              <a:noFill/>
            </a:ln>
          </c:spPr>
          <c:marker>
            <c:symbol val="triangle"/>
            <c:size val="3"/>
            <c:spPr>
              <a:solidFill>
                <a:srgbClr val="00FF00"/>
              </a:solidFill>
              <a:ln>
                <a:solidFill>
                  <a:srgbClr val="00FF00"/>
                </a:solidFill>
                <a:prstDash val="solid"/>
              </a:ln>
            </c:spPr>
          </c:marker>
          <c:dLbls>
            <c:spPr>
              <a:noFill/>
              <a:ln w="23990">
                <a:noFill/>
              </a:ln>
            </c:spPr>
            <c:txPr>
              <a:bodyPr/>
              <a:lstStyle/>
              <a:p>
                <a:pPr>
                  <a:defRPr sz="1417" b="1" i="0" u="none" strike="noStrike" baseline="0">
                    <a:solidFill>
                      <a:schemeClr val="tx1"/>
                    </a:solidFill>
                    <a:latin typeface="Comic Sans MS"/>
                    <a:ea typeface="Comic Sans MS"/>
                    <a:cs typeface="Comic Sans MS"/>
                  </a:defRPr>
                </a:pPr>
                <a:endParaRPr lang="en-US"/>
              </a:p>
            </c:txPr>
            <c:showVal val="1"/>
          </c:dLbls>
          <c:xVal>
            <c:numRef>
              <c:f>Sheet1!$A$2:$A$64</c:f>
              <c:numCache>
                <c:formatCode>General</c:formatCode>
                <c:ptCount val="45"/>
                <c:pt idx="0">
                  <c:v>38.28</c:v>
                </c:pt>
                <c:pt idx="1">
                  <c:v>38.28</c:v>
                </c:pt>
                <c:pt idx="2">
                  <c:v>38.28</c:v>
                </c:pt>
                <c:pt idx="3">
                  <c:v>38.28</c:v>
                </c:pt>
                <c:pt idx="4">
                  <c:v>38.28</c:v>
                </c:pt>
                <c:pt idx="5">
                  <c:v>38.28</c:v>
                </c:pt>
                <c:pt idx="6">
                  <c:v>38.28</c:v>
                </c:pt>
                <c:pt idx="7">
                  <c:v>38.28</c:v>
                </c:pt>
                <c:pt idx="8">
                  <c:v>38.28</c:v>
                </c:pt>
                <c:pt idx="9">
                  <c:v>38.28</c:v>
                </c:pt>
                <c:pt idx="10">
                  <c:v>38.28</c:v>
                </c:pt>
                <c:pt idx="11">
                  <c:v>38.28</c:v>
                </c:pt>
                <c:pt idx="12">
                  <c:v>38.28</c:v>
                </c:pt>
                <c:pt idx="13">
                  <c:v>38.28</c:v>
                </c:pt>
                <c:pt idx="14">
                  <c:v>38.28</c:v>
                </c:pt>
                <c:pt idx="15">
                  <c:v>38.28</c:v>
                </c:pt>
                <c:pt idx="16">
                  <c:v>38.28</c:v>
                </c:pt>
                <c:pt idx="17">
                  <c:v>38.28</c:v>
                </c:pt>
                <c:pt idx="18">
                  <c:v>38.28</c:v>
                </c:pt>
                <c:pt idx="19">
                  <c:v>38.28</c:v>
                </c:pt>
                <c:pt idx="20">
                  <c:v>38.28</c:v>
                </c:pt>
                <c:pt idx="21">
                  <c:v>38.28</c:v>
                </c:pt>
                <c:pt idx="22">
                  <c:v>38.28</c:v>
                </c:pt>
                <c:pt idx="23">
                  <c:v>38.28</c:v>
                </c:pt>
                <c:pt idx="24">
                  <c:v>38.28</c:v>
                </c:pt>
                <c:pt idx="25">
                  <c:v>38.28</c:v>
                </c:pt>
                <c:pt idx="26">
                  <c:v>38.28</c:v>
                </c:pt>
                <c:pt idx="27">
                  <c:v>38.28</c:v>
                </c:pt>
                <c:pt idx="28">
                  <c:v>38.28</c:v>
                </c:pt>
                <c:pt idx="29">
                  <c:v>38.28</c:v>
                </c:pt>
                <c:pt idx="30">
                  <c:v>38.28</c:v>
                </c:pt>
                <c:pt idx="31">
                  <c:v>38.28</c:v>
                </c:pt>
                <c:pt idx="32">
                  <c:v>38.28</c:v>
                </c:pt>
                <c:pt idx="33">
                  <c:v>38.28</c:v>
                </c:pt>
                <c:pt idx="34">
                  <c:v>38.28</c:v>
                </c:pt>
                <c:pt idx="35">
                  <c:v>38.28</c:v>
                </c:pt>
                <c:pt idx="36">
                  <c:v>38.28</c:v>
                </c:pt>
                <c:pt idx="37">
                  <c:v>38.28</c:v>
                </c:pt>
                <c:pt idx="38">
                  <c:v>38.28</c:v>
                </c:pt>
                <c:pt idx="39">
                  <c:v>38.28</c:v>
                </c:pt>
                <c:pt idx="40">
                  <c:v>38.28</c:v>
                </c:pt>
                <c:pt idx="41">
                  <c:v>38.28</c:v>
                </c:pt>
                <c:pt idx="42">
                  <c:v>38.28</c:v>
                </c:pt>
                <c:pt idx="43">
                  <c:v>38.28</c:v>
                </c:pt>
                <c:pt idx="44">
                  <c:v>38.28</c:v>
                </c:pt>
              </c:numCache>
            </c:numRef>
          </c:xVal>
          <c:yVal>
            <c:numRef>
              <c:f>Sheet1!$D$2:$D$64</c:f>
              <c:numCache>
                <c:formatCode>General</c:formatCode>
                <c:ptCount val="45"/>
              </c:numCache>
            </c:numRef>
          </c:yVal>
        </c:ser>
        <c:dLbls>
          <c:showVal val="1"/>
        </c:dLbls>
        <c:axId val="94276992"/>
        <c:axId val="94282880"/>
      </c:scatterChart>
      <c:valAx>
        <c:axId val="94276992"/>
        <c:scaling>
          <c:orientation val="maxMin"/>
          <c:max val="60"/>
          <c:min val="15"/>
        </c:scaling>
        <c:axPos val="b"/>
        <c:numFmt formatCode="General" sourceLinked="1"/>
        <c:majorTickMark val="none"/>
        <c:tickLblPos val="nextTo"/>
        <c:spPr>
          <a:ln w="8996">
            <a:noFill/>
          </a:ln>
        </c:spPr>
        <c:txPr>
          <a:bodyPr rot="0" vert="horz"/>
          <a:lstStyle/>
          <a:p>
            <a:pPr>
              <a:defRPr sz="805" b="0" i="0" u="none" strike="noStrike" baseline="0">
                <a:solidFill>
                  <a:srgbClr val="00CCFF"/>
                </a:solidFill>
                <a:latin typeface="Comic Sans MS"/>
                <a:ea typeface="Comic Sans MS"/>
                <a:cs typeface="Comic Sans MS"/>
              </a:defRPr>
            </a:pPr>
            <a:endParaRPr lang="en-US"/>
          </a:p>
        </c:txPr>
        <c:crossAx val="94282880"/>
        <c:crosses val="autoZero"/>
        <c:crossBetween val="midCat"/>
        <c:majorUnit val="10"/>
        <c:minorUnit val="5"/>
      </c:valAx>
      <c:valAx>
        <c:axId val="94282880"/>
        <c:scaling>
          <c:orientation val="minMax"/>
          <c:max val="560"/>
          <c:min val="440"/>
        </c:scaling>
        <c:axPos val="r"/>
        <c:majorGridlines>
          <c:spPr>
            <a:ln w="2999">
              <a:solidFill>
                <a:srgbClr val="3366FF"/>
              </a:solidFill>
              <a:prstDash val="sysDash"/>
            </a:ln>
          </c:spPr>
        </c:majorGridlines>
        <c:numFmt formatCode="0.000" sourceLinked="1"/>
        <c:tickLblPos val="nextTo"/>
        <c:spPr>
          <a:ln w="8996">
            <a:noFill/>
          </a:ln>
        </c:spPr>
        <c:txPr>
          <a:bodyPr rot="0" vert="horz"/>
          <a:lstStyle/>
          <a:p>
            <a:pPr>
              <a:defRPr sz="875" b="0" i="0" u="none" strike="noStrike" baseline="0">
                <a:solidFill>
                  <a:srgbClr val="99CCFF"/>
                </a:solidFill>
                <a:latin typeface="Comic Sans MS"/>
                <a:ea typeface="Comic Sans MS"/>
                <a:cs typeface="Comic Sans MS"/>
              </a:defRPr>
            </a:pPr>
            <a:endParaRPr lang="en-US"/>
          </a:p>
        </c:txPr>
        <c:crossAx val="94276992"/>
        <c:crossesAt val="38.28"/>
        <c:crossBetween val="midCat"/>
        <c:minorUnit val="5"/>
      </c:valAx>
      <c:spPr>
        <a:noFill/>
        <a:ln w="25398">
          <a:noFill/>
        </a:ln>
      </c:spPr>
    </c:plotArea>
    <c:plotVisOnly val="1"/>
    <c:dispBlanksAs val="gap"/>
  </c:chart>
  <c:spPr>
    <a:noFill/>
    <a:ln>
      <a:noFill/>
    </a:ln>
  </c:spPr>
  <c:txPr>
    <a:bodyPr/>
    <a:lstStyle/>
    <a:p>
      <a:pPr>
        <a:defRPr sz="1417" b="1" i="0" u="none" strike="noStrike" baseline="0">
          <a:solidFill>
            <a:schemeClr val="tx1"/>
          </a:solidFill>
          <a:latin typeface="Comic Sans MS"/>
          <a:ea typeface="Comic Sans MS"/>
          <a:cs typeface="Comic Sans MS"/>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style val="43"/>
  <c:chart>
    <c:view3D>
      <c:rotY val="60"/>
      <c:perspective val="30"/>
    </c:view3D>
    <c:plotArea>
      <c:layout>
        <c:manualLayout>
          <c:layoutTarget val="inner"/>
          <c:xMode val="edge"/>
          <c:yMode val="edge"/>
          <c:x val="8.6482442911895663E-2"/>
          <c:y val="2.9103570979541356E-2"/>
          <c:w val="0.77098666603086463"/>
          <c:h val="0.83110725803859142"/>
        </c:manualLayout>
      </c:layout>
      <c:bar3DChart>
        <c:barDir val="col"/>
        <c:grouping val="standard"/>
        <c:ser>
          <c:idx val="0"/>
          <c:order val="0"/>
          <c:tx>
            <c:strRef>
              <c:f>Sheet1!$B$1</c:f>
              <c:strCache>
                <c:ptCount val="1"/>
                <c:pt idx="0">
                  <c:v>Level 2</c:v>
                </c:pt>
              </c:strCache>
            </c:strRef>
          </c:tx>
          <c:spPr>
            <a:solidFill>
              <a:srgbClr val="FF0000"/>
            </a:solidFill>
          </c:spPr>
          <c:dPt>
            <c:idx val="2"/>
            <c:spPr>
              <a:solidFill>
                <a:srgbClr val="FF0000">
                  <a:alpha val="49000"/>
                </a:srgbClr>
              </a:solidFill>
            </c:spPr>
          </c:dPt>
          <c:cat>
            <c:strRef>
              <c:f>Sheet1!$A$2:$A$4</c:f>
              <c:strCache>
                <c:ptCount val="3"/>
                <c:pt idx="0">
                  <c:v>Age 19</c:v>
                </c:pt>
                <c:pt idx="1">
                  <c:v>Age 21</c:v>
                </c:pt>
                <c:pt idx="2">
                  <c:v>Age 21</c:v>
                </c:pt>
              </c:strCache>
            </c:strRef>
          </c:cat>
          <c:val>
            <c:numRef>
              <c:f>Sheet1!$B$2:$B$4</c:f>
              <c:numCache>
                <c:formatCode>General</c:formatCode>
                <c:ptCount val="3"/>
                <c:pt idx="0">
                  <c:v>2.16</c:v>
                </c:pt>
                <c:pt idx="1">
                  <c:v>3.84</c:v>
                </c:pt>
                <c:pt idx="2">
                  <c:v>1.6400000000000001</c:v>
                </c:pt>
              </c:numCache>
            </c:numRef>
          </c:val>
        </c:ser>
        <c:ser>
          <c:idx val="1"/>
          <c:order val="1"/>
          <c:tx>
            <c:strRef>
              <c:f>Sheet1!$C$1</c:f>
              <c:strCache>
                <c:ptCount val="1"/>
                <c:pt idx="0">
                  <c:v>Level 3</c:v>
                </c:pt>
              </c:strCache>
            </c:strRef>
          </c:tx>
          <c:spPr>
            <a:solidFill>
              <a:srgbClr val="FFC000"/>
            </a:solidFill>
          </c:spPr>
          <c:dPt>
            <c:idx val="2"/>
            <c:spPr>
              <a:solidFill>
                <a:srgbClr val="FFC000">
                  <a:alpha val="30000"/>
                </a:srgbClr>
              </a:solidFill>
            </c:spPr>
          </c:dPt>
          <c:cat>
            <c:strRef>
              <c:f>Sheet1!$A$2:$A$4</c:f>
              <c:strCache>
                <c:ptCount val="3"/>
                <c:pt idx="0">
                  <c:v>Age 19</c:v>
                </c:pt>
                <c:pt idx="1">
                  <c:v>Age 21</c:v>
                </c:pt>
                <c:pt idx="2">
                  <c:v>Age 21</c:v>
                </c:pt>
              </c:strCache>
            </c:strRef>
          </c:cat>
          <c:val>
            <c:numRef>
              <c:f>Sheet1!$C$2:$C$4</c:f>
              <c:numCache>
                <c:formatCode>General</c:formatCode>
                <c:ptCount val="3"/>
                <c:pt idx="0">
                  <c:v>4.1399999999999997</c:v>
                </c:pt>
                <c:pt idx="1">
                  <c:v>8.6399999999999988</c:v>
                </c:pt>
                <c:pt idx="2">
                  <c:v>2.2999999999999998</c:v>
                </c:pt>
              </c:numCache>
            </c:numRef>
          </c:val>
        </c:ser>
        <c:ser>
          <c:idx val="2"/>
          <c:order val="2"/>
          <c:tx>
            <c:strRef>
              <c:f>Sheet1!$D$1</c:f>
              <c:strCache>
                <c:ptCount val="1"/>
                <c:pt idx="0">
                  <c:v>Level 4</c:v>
                </c:pt>
              </c:strCache>
            </c:strRef>
          </c:tx>
          <c:spPr>
            <a:solidFill>
              <a:srgbClr val="FFFF00"/>
            </a:solidFill>
          </c:spPr>
          <c:dPt>
            <c:idx val="2"/>
            <c:spPr>
              <a:solidFill>
                <a:srgbClr val="FFFF00">
                  <a:alpha val="30000"/>
                </a:srgbClr>
              </a:solidFill>
            </c:spPr>
          </c:dPt>
          <c:cat>
            <c:strRef>
              <c:f>Sheet1!$A$2:$A$4</c:f>
              <c:strCache>
                <c:ptCount val="3"/>
                <c:pt idx="0">
                  <c:v>Age 19</c:v>
                </c:pt>
                <c:pt idx="1">
                  <c:v>Age 21</c:v>
                </c:pt>
                <c:pt idx="2">
                  <c:v>Age 21</c:v>
                </c:pt>
              </c:strCache>
            </c:strRef>
          </c:cat>
          <c:val>
            <c:numRef>
              <c:f>Sheet1!$D$2:$D$4</c:f>
              <c:numCache>
                <c:formatCode>General</c:formatCode>
                <c:ptCount val="3"/>
                <c:pt idx="0">
                  <c:v>8.0400000000000009</c:v>
                </c:pt>
                <c:pt idx="1">
                  <c:v>13.25</c:v>
                </c:pt>
                <c:pt idx="2">
                  <c:v>3.08</c:v>
                </c:pt>
              </c:numCache>
            </c:numRef>
          </c:val>
        </c:ser>
        <c:ser>
          <c:idx val="3"/>
          <c:order val="3"/>
          <c:tx>
            <c:strRef>
              <c:f>Sheet1!$E$1</c:f>
              <c:strCache>
                <c:ptCount val="1"/>
                <c:pt idx="0">
                  <c:v>Level 5</c:v>
                </c:pt>
              </c:strCache>
            </c:strRef>
          </c:tx>
          <c:spPr>
            <a:solidFill>
              <a:srgbClr val="00AE00">
                <a:lumMod val="60000"/>
                <a:lumOff val="40000"/>
                <a:alpha val="93000"/>
              </a:srgbClr>
            </a:solidFill>
          </c:spPr>
          <c:dPt>
            <c:idx val="2"/>
            <c:spPr>
              <a:solidFill>
                <a:srgbClr val="00AE00">
                  <a:lumMod val="60000"/>
                  <a:lumOff val="40000"/>
                  <a:alpha val="30000"/>
                </a:srgbClr>
              </a:solidFill>
            </c:spPr>
          </c:dPt>
          <c:cat>
            <c:strRef>
              <c:f>Sheet1!$A$2:$A$4</c:f>
              <c:strCache>
                <c:ptCount val="3"/>
                <c:pt idx="0">
                  <c:v>Age 19</c:v>
                </c:pt>
                <c:pt idx="1">
                  <c:v>Age 21</c:v>
                </c:pt>
                <c:pt idx="2">
                  <c:v>Age 21</c:v>
                </c:pt>
              </c:strCache>
            </c:strRef>
          </c:cat>
          <c:val>
            <c:numRef>
              <c:f>Sheet1!$E$2:$E$4</c:f>
              <c:numCache>
                <c:formatCode>General</c:formatCode>
                <c:ptCount val="3"/>
                <c:pt idx="0">
                  <c:v>16.77</c:v>
                </c:pt>
                <c:pt idx="1">
                  <c:v>19.97</c:v>
                </c:pt>
                <c:pt idx="2">
                  <c:v>4.8199999999999985</c:v>
                </c:pt>
              </c:numCache>
            </c:numRef>
          </c:val>
        </c:ser>
        <c:shape val="box"/>
        <c:axId val="110226816"/>
        <c:axId val="110302336"/>
        <c:axId val="110193280"/>
      </c:bar3DChart>
      <c:catAx>
        <c:axId val="110226816"/>
        <c:scaling>
          <c:orientation val="minMax"/>
        </c:scaling>
        <c:axPos val="b"/>
        <c:tickLblPos val="nextTo"/>
        <c:txPr>
          <a:bodyPr/>
          <a:lstStyle/>
          <a:p>
            <a:pPr>
              <a:defRPr sz="1200"/>
            </a:pPr>
            <a:endParaRPr lang="en-US"/>
          </a:p>
        </c:txPr>
        <c:crossAx val="110302336"/>
        <c:crosses val="autoZero"/>
        <c:auto val="1"/>
        <c:lblAlgn val="ctr"/>
        <c:lblOffset val="100"/>
      </c:catAx>
      <c:valAx>
        <c:axId val="110302336"/>
        <c:scaling>
          <c:orientation val="minMax"/>
        </c:scaling>
        <c:axPos val="l"/>
        <c:majorGridlines/>
        <c:numFmt formatCode="General" sourceLinked="1"/>
        <c:minorTickMark val="in"/>
        <c:tickLblPos val="nextTo"/>
        <c:crossAx val="110226816"/>
        <c:crosses val="autoZero"/>
        <c:crossBetween val="between"/>
        <c:majorUnit val="2"/>
        <c:minorUnit val="1"/>
      </c:valAx>
      <c:serAx>
        <c:axId val="110193280"/>
        <c:scaling>
          <c:orientation val="minMax"/>
        </c:scaling>
        <c:axPos val="b"/>
        <c:tickLblPos val="nextTo"/>
        <c:crossAx val="110302336"/>
        <c:crosses val="autoZero"/>
      </c:serAx>
      <c:spPr>
        <a:noFill/>
      </c:spPr>
    </c:plotArea>
    <c:plotVisOnly val="1"/>
  </c:chart>
  <c:spPr>
    <a:noFill/>
  </c:spPr>
  <c:txPr>
    <a:bodyPr/>
    <a:lstStyle/>
    <a:p>
      <a:pPr>
        <a:defRPr sz="18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5835156022163902E-2"/>
          <c:y val="0.10988277491706502"/>
          <c:w val="0.55453521434820663"/>
          <c:h val="0.66704135590089875"/>
        </c:manualLayout>
      </c:layout>
      <c:lineChart>
        <c:grouping val="standard"/>
        <c:ser>
          <c:idx val="0"/>
          <c:order val="0"/>
          <c:tx>
            <c:strRef>
              <c:f>'Figure 2'!$M$6</c:f>
              <c:strCache>
                <c:ptCount val="1"/>
                <c:pt idx="0">
                  <c:v>In lowest two quintiles of personal income</c:v>
                </c:pt>
              </c:strCache>
            </c:strRef>
          </c:tx>
          <c:spPr>
            <a:ln w="44450">
              <a:solidFill>
                <a:srgbClr val="FFFF00"/>
              </a:solidFill>
            </a:ln>
          </c:spPr>
          <c:marker>
            <c:symbol val="none"/>
          </c:marker>
          <c:cat>
            <c:numRef>
              <c:f>'Figure 2'!$L$7:$L$11</c:f>
              <c:numCache>
                <c:formatCode>General</c:formatCode>
                <c:ptCount val="5"/>
                <c:pt idx="0">
                  <c:v>0</c:v>
                </c:pt>
                <c:pt idx="1">
                  <c:v>1</c:v>
                </c:pt>
                <c:pt idx="2">
                  <c:v>2</c:v>
                </c:pt>
                <c:pt idx="3">
                  <c:v>3</c:v>
                </c:pt>
                <c:pt idx="4">
                  <c:v>4</c:v>
                </c:pt>
              </c:numCache>
            </c:numRef>
          </c:cat>
          <c:val>
            <c:numRef>
              <c:f>'Figure 2'!$M$7:$M$11</c:f>
              <c:numCache>
                <c:formatCode>General</c:formatCode>
                <c:ptCount val="5"/>
                <c:pt idx="0">
                  <c:v>1</c:v>
                </c:pt>
                <c:pt idx="1">
                  <c:v>1.1757115947860501</c:v>
                </c:pt>
                <c:pt idx="2">
                  <c:v>1.2916293714530598</c:v>
                </c:pt>
                <c:pt idx="3">
                  <c:v>1.6324948864368121</c:v>
                </c:pt>
                <c:pt idx="4">
                  <c:v>1.9110477872170524</c:v>
                </c:pt>
              </c:numCache>
            </c:numRef>
          </c:val>
        </c:ser>
        <c:ser>
          <c:idx val="1"/>
          <c:order val="1"/>
          <c:tx>
            <c:strRef>
              <c:f>'Figure 2'!$N$6</c:f>
              <c:strCache>
                <c:ptCount val="1"/>
                <c:pt idx="0">
                  <c:v>Unemployed</c:v>
                </c:pt>
              </c:strCache>
            </c:strRef>
          </c:tx>
          <c:spPr>
            <a:ln w="44450">
              <a:solidFill>
                <a:srgbClr val="FFC000"/>
              </a:solidFill>
            </a:ln>
          </c:spPr>
          <c:marker>
            <c:symbol val="none"/>
          </c:marker>
          <c:cat>
            <c:numRef>
              <c:f>'Figure 2'!$L$7:$L$11</c:f>
              <c:numCache>
                <c:formatCode>General</c:formatCode>
                <c:ptCount val="5"/>
                <c:pt idx="0">
                  <c:v>0</c:v>
                </c:pt>
                <c:pt idx="1">
                  <c:v>1</c:v>
                </c:pt>
                <c:pt idx="2">
                  <c:v>2</c:v>
                </c:pt>
                <c:pt idx="3">
                  <c:v>3</c:v>
                </c:pt>
                <c:pt idx="4">
                  <c:v>4</c:v>
                </c:pt>
              </c:numCache>
            </c:numRef>
          </c:cat>
          <c:val>
            <c:numRef>
              <c:f>'Figure 2'!$N$7:$N$11</c:f>
              <c:numCache>
                <c:formatCode>General</c:formatCode>
                <c:ptCount val="5"/>
                <c:pt idx="0">
                  <c:v>1</c:v>
                </c:pt>
                <c:pt idx="1">
                  <c:v>1.5884404610262441</c:v>
                </c:pt>
                <c:pt idx="2">
                  <c:v>1.5757380256013747</c:v>
                </c:pt>
                <c:pt idx="3">
                  <c:v>1.9654585415134629</c:v>
                </c:pt>
                <c:pt idx="4">
                  <c:v>2.537973826548233</c:v>
                </c:pt>
              </c:numCache>
            </c:numRef>
          </c:val>
        </c:ser>
        <c:ser>
          <c:idx val="2"/>
          <c:order val="2"/>
          <c:tx>
            <c:strRef>
              <c:f>'Figure 2'!$O$6</c:f>
              <c:strCache>
                <c:ptCount val="1"/>
                <c:pt idx="0">
                  <c:v>Received social assistance in last year</c:v>
                </c:pt>
              </c:strCache>
            </c:strRef>
          </c:tx>
          <c:spPr>
            <a:ln w="44450">
              <a:solidFill>
                <a:srgbClr val="00B0F0"/>
              </a:solidFill>
            </a:ln>
          </c:spPr>
          <c:marker>
            <c:symbol val="none"/>
          </c:marker>
          <c:cat>
            <c:numRef>
              <c:f>'Figure 2'!$L$7:$L$11</c:f>
              <c:numCache>
                <c:formatCode>General</c:formatCode>
                <c:ptCount val="5"/>
                <c:pt idx="0">
                  <c:v>0</c:v>
                </c:pt>
                <c:pt idx="1">
                  <c:v>1</c:v>
                </c:pt>
                <c:pt idx="2">
                  <c:v>2</c:v>
                </c:pt>
                <c:pt idx="3">
                  <c:v>3</c:v>
                </c:pt>
                <c:pt idx="4">
                  <c:v>4</c:v>
                </c:pt>
              </c:numCache>
            </c:numRef>
          </c:cat>
          <c:val>
            <c:numRef>
              <c:f>'Figure 2'!$O$7:$O$11</c:f>
              <c:numCache>
                <c:formatCode>General</c:formatCode>
                <c:ptCount val="5"/>
                <c:pt idx="0">
                  <c:v>1</c:v>
                </c:pt>
                <c:pt idx="1">
                  <c:v>1.1532728734519289</c:v>
                </c:pt>
                <c:pt idx="2">
                  <c:v>1.3035868892088902</c:v>
                </c:pt>
                <c:pt idx="3">
                  <c:v>1.3337587192930327</c:v>
                </c:pt>
                <c:pt idx="4">
                  <c:v>1.9120759874709021</c:v>
                </c:pt>
              </c:numCache>
            </c:numRef>
          </c:val>
        </c:ser>
        <c:ser>
          <c:idx val="3"/>
          <c:order val="3"/>
          <c:tx>
            <c:strRef>
              <c:f>'Figure 2'!$P$6</c:f>
              <c:strCache>
                <c:ptCount val="1"/>
                <c:pt idx="0">
                  <c:v>Did not receive investment income in last year</c:v>
                </c:pt>
              </c:strCache>
            </c:strRef>
          </c:tx>
          <c:spPr>
            <a:ln w="44450">
              <a:solidFill>
                <a:srgbClr val="FF0000"/>
              </a:solidFill>
            </a:ln>
          </c:spPr>
          <c:marker>
            <c:symbol val="none"/>
          </c:marker>
          <c:cat>
            <c:numRef>
              <c:f>'Figure 2'!$L$7:$L$11</c:f>
              <c:numCache>
                <c:formatCode>General</c:formatCode>
                <c:ptCount val="5"/>
                <c:pt idx="0">
                  <c:v>0</c:v>
                </c:pt>
                <c:pt idx="1">
                  <c:v>1</c:v>
                </c:pt>
                <c:pt idx="2">
                  <c:v>2</c:v>
                </c:pt>
                <c:pt idx="3">
                  <c:v>3</c:v>
                </c:pt>
                <c:pt idx="4">
                  <c:v>4</c:v>
                </c:pt>
              </c:numCache>
            </c:numRef>
          </c:cat>
          <c:val>
            <c:numRef>
              <c:f>'Figure 2'!$P$7:$P$11</c:f>
              <c:numCache>
                <c:formatCode>General</c:formatCode>
                <c:ptCount val="5"/>
                <c:pt idx="0">
                  <c:v>1</c:v>
                </c:pt>
                <c:pt idx="1">
                  <c:v>1.393200925057112</c:v>
                </c:pt>
                <c:pt idx="2">
                  <c:v>1.8563698758400822</c:v>
                </c:pt>
                <c:pt idx="3">
                  <c:v>2.1177617206409702</c:v>
                </c:pt>
                <c:pt idx="4">
                  <c:v>3.1994013382043502</c:v>
                </c:pt>
              </c:numCache>
            </c:numRef>
          </c:val>
        </c:ser>
        <c:marker val="1"/>
        <c:axId val="78007296"/>
        <c:axId val="78021376"/>
      </c:lineChart>
      <c:catAx>
        <c:axId val="78007296"/>
        <c:scaling>
          <c:orientation val="minMax"/>
        </c:scaling>
        <c:axPos val="b"/>
        <c:numFmt formatCode="General" sourceLinked="1"/>
        <c:tickLblPos val="nextTo"/>
        <c:spPr>
          <a:noFill/>
        </c:spPr>
        <c:txPr>
          <a:bodyPr/>
          <a:lstStyle/>
          <a:p>
            <a:pPr>
              <a:defRPr sz="1200" b="1">
                <a:solidFill>
                  <a:schemeClr val="accent4">
                    <a:lumMod val="10000"/>
                  </a:schemeClr>
                </a:solidFill>
              </a:defRPr>
            </a:pPr>
            <a:endParaRPr lang="en-US"/>
          </a:p>
        </c:txPr>
        <c:crossAx val="78021376"/>
        <c:crosses val="autoZero"/>
        <c:auto val="1"/>
        <c:lblAlgn val="ctr"/>
        <c:lblOffset val="100"/>
      </c:catAx>
      <c:valAx>
        <c:axId val="78021376"/>
        <c:scaling>
          <c:orientation val="minMax"/>
          <c:min val="1"/>
        </c:scaling>
        <c:axPos val="l"/>
        <c:majorGridlines/>
        <c:numFmt formatCode="#,##0.0" sourceLinked="0"/>
        <c:tickLblPos val="nextTo"/>
        <c:crossAx val="78007296"/>
        <c:crosses val="autoZero"/>
        <c:crossBetween val="between"/>
      </c:valAx>
    </c:plotArea>
    <c:legend>
      <c:legendPos val="r"/>
      <c:layout>
        <c:manualLayout>
          <c:xMode val="edge"/>
          <c:yMode val="edge"/>
          <c:x val="0.67129634186351705"/>
          <c:y val="7.2217024532450325E-2"/>
          <c:w val="0.31481483759842777"/>
          <c:h val="0.83790529873802966"/>
        </c:manualLayout>
      </c:layout>
      <c:txPr>
        <a:bodyPr/>
        <a:lstStyle/>
        <a:p>
          <a:pPr>
            <a:defRPr sz="1800">
              <a:latin typeface="+mj-lt"/>
            </a:defRPr>
          </a:pPr>
          <a:endParaRPr lang="en-US"/>
        </a:p>
      </c:txPr>
    </c:legend>
    <c:plotVisOnly val="1"/>
    <c:dispBlanksAs val="gap"/>
  </c:chart>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38086637776264998"/>
          <c:y val="6.7315150474158598E-3"/>
          <c:w val="0.32058634526491187"/>
          <c:h val="0.90192644483362527"/>
        </c:manualLayout>
      </c:layout>
      <c:barChart>
        <c:barDir val="bar"/>
        <c:grouping val="percentStacked"/>
        <c:ser>
          <c:idx val="0"/>
          <c:order val="0"/>
          <c:tx>
            <c:strRef>
              <c:f>Sheet1!$C$5</c:f>
              <c:strCache>
                <c:ptCount val="1"/>
                <c:pt idx="0">
                  <c:v>Only "regional and/or national education authority"</c:v>
                </c:pt>
              </c:strCache>
            </c:strRef>
          </c:tx>
          <c:spPr>
            <a:solidFill>
              <a:srgbClr val="FF0000"/>
            </a:solidFill>
            <a:ln>
              <a:noFill/>
            </a:ln>
          </c:spPr>
          <c:cat>
            <c:strRef>
              <c:f>Sheet1!$D$4:$T$4</c:f>
              <c:strCache>
                <c:ptCount val="17"/>
                <c:pt idx="0">
                  <c:v>Selecting teachers for hire, OECD average</c:v>
                </c:pt>
                <c:pt idx="1">
                  <c:v>Poland</c:v>
                </c:pt>
                <c:pt idx="3">
                  <c:v>Firing teachers, OECD average</c:v>
                </c:pt>
                <c:pt idx="4">
                  <c:v>Poland</c:v>
                </c:pt>
                <c:pt idx="6">
                  <c:v>Establishing teachers’ starting salaries, OECD average</c:v>
                </c:pt>
                <c:pt idx="7">
                  <c:v>Poland</c:v>
                </c:pt>
                <c:pt idx="9">
                  <c:v>Determining teachers’ salaries increases, OECD average</c:v>
                </c:pt>
                <c:pt idx="10">
                  <c:v>Poland</c:v>
                </c:pt>
                <c:pt idx="12">
                  <c:v>Formulating the school budget, OECD average</c:v>
                </c:pt>
                <c:pt idx="13">
                  <c:v>Poland</c:v>
                </c:pt>
                <c:pt idx="15">
                  <c:v>Deciding on budget allocations within the school, OECD average</c:v>
                </c:pt>
                <c:pt idx="16">
                  <c:v>Poland</c:v>
                </c:pt>
              </c:strCache>
            </c:strRef>
          </c:cat>
          <c:val>
            <c:numRef>
              <c:f>Sheet1!$D$5:$T$5</c:f>
              <c:numCache>
                <c:formatCode>General</c:formatCode>
                <c:ptCount val="17"/>
                <c:pt idx="0">
                  <c:v>24.573147387766809</c:v>
                </c:pt>
                <c:pt idx="1">
                  <c:v>0.68042740399000212</c:v>
                </c:pt>
                <c:pt idx="3">
                  <c:v>37.117382476899486</c:v>
                </c:pt>
                <c:pt idx="4">
                  <c:v>0</c:v>
                </c:pt>
                <c:pt idx="6">
                  <c:v>76.541892479514615</c:v>
                </c:pt>
                <c:pt idx="7">
                  <c:v>70.715700168317994</c:v>
                </c:pt>
                <c:pt idx="9">
                  <c:v>72.70452134531574</c:v>
                </c:pt>
                <c:pt idx="10">
                  <c:v>76.761296981701648</c:v>
                </c:pt>
                <c:pt idx="12">
                  <c:v>32.130977794899216</c:v>
                </c:pt>
                <c:pt idx="13">
                  <c:v>51.10937806370201</c:v>
                </c:pt>
                <c:pt idx="15">
                  <c:v>7.7775017192115188</c:v>
                </c:pt>
                <c:pt idx="16">
                  <c:v>31.168842980057875</c:v>
                </c:pt>
              </c:numCache>
            </c:numRef>
          </c:val>
        </c:ser>
        <c:ser>
          <c:idx val="1"/>
          <c:order val="1"/>
          <c:tx>
            <c:strRef>
              <c:f>Sheet1!$C$6</c:f>
              <c:strCache>
                <c:ptCount val="1"/>
                <c:pt idx="0">
                  <c:v>Both "principals and/or teachers" and "regional and/or national education authority" </c:v>
                </c:pt>
              </c:strCache>
            </c:strRef>
          </c:tx>
          <c:spPr>
            <a:solidFill>
              <a:srgbClr val="FFFF00"/>
            </a:solidFill>
            <a:ln>
              <a:noFill/>
            </a:ln>
          </c:spPr>
          <c:cat>
            <c:strRef>
              <c:f>Sheet1!$D$4:$T$4</c:f>
              <c:strCache>
                <c:ptCount val="17"/>
                <c:pt idx="0">
                  <c:v>Selecting teachers for hire, OECD average</c:v>
                </c:pt>
                <c:pt idx="1">
                  <c:v>Poland</c:v>
                </c:pt>
                <c:pt idx="3">
                  <c:v>Firing teachers, OECD average</c:v>
                </c:pt>
                <c:pt idx="4">
                  <c:v>Poland</c:v>
                </c:pt>
                <c:pt idx="6">
                  <c:v>Establishing teachers’ starting salaries, OECD average</c:v>
                </c:pt>
                <c:pt idx="7">
                  <c:v>Poland</c:v>
                </c:pt>
                <c:pt idx="9">
                  <c:v>Determining teachers’ salaries increases, OECD average</c:v>
                </c:pt>
                <c:pt idx="10">
                  <c:v>Poland</c:v>
                </c:pt>
                <c:pt idx="12">
                  <c:v>Formulating the school budget, OECD average</c:v>
                </c:pt>
                <c:pt idx="13">
                  <c:v>Poland</c:v>
                </c:pt>
                <c:pt idx="15">
                  <c:v>Deciding on budget allocations within the school, OECD average</c:v>
                </c:pt>
                <c:pt idx="16">
                  <c:v>Poland</c:v>
                </c:pt>
              </c:strCache>
            </c:strRef>
          </c:cat>
          <c:val>
            <c:numRef>
              <c:f>Sheet1!$D$6:$T$6</c:f>
              <c:numCache>
                <c:formatCode>General</c:formatCode>
                <c:ptCount val="17"/>
                <c:pt idx="0">
                  <c:v>14.062561744038403</c:v>
                </c:pt>
                <c:pt idx="1">
                  <c:v>12.025120463126624</c:v>
                </c:pt>
                <c:pt idx="3">
                  <c:v>12.648384923886704</c:v>
                </c:pt>
                <c:pt idx="4">
                  <c:v>9.7369845229006504</c:v>
                </c:pt>
                <c:pt idx="6">
                  <c:v>6.5332747963044104</c:v>
                </c:pt>
                <c:pt idx="7">
                  <c:v>19.821479456590986</c:v>
                </c:pt>
                <c:pt idx="9">
                  <c:v>10.217860698757605</c:v>
                </c:pt>
                <c:pt idx="10">
                  <c:v>19.631878921088742</c:v>
                </c:pt>
                <c:pt idx="12">
                  <c:v>21.558618760509532</c:v>
                </c:pt>
                <c:pt idx="13">
                  <c:v>42.280055309850233</c:v>
                </c:pt>
                <c:pt idx="15">
                  <c:v>11.518276427569585</c:v>
                </c:pt>
                <c:pt idx="16">
                  <c:v>42.502016148982065</c:v>
                </c:pt>
              </c:numCache>
            </c:numRef>
          </c:val>
        </c:ser>
        <c:ser>
          <c:idx val="2"/>
          <c:order val="2"/>
          <c:tx>
            <c:strRef>
              <c:f>Sheet1!$C$7</c:f>
              <c:strCache>
                <c:ptCount val="1"/>
                <c:pt idx="0">
                  <c:v>Only "principals and/or teachers"</c:v>
                </c:pt>
              </c:strCache>
            </c:strRef>
          </c:tx>
          <c:spPr>
            <a:solidFill>
              <a:schemeClr val="accent2">
                <a:lumMod val="60000"/>
                <a:lumOff val="40000"/>
              </a:schemeClr>
            </a:solidFill>
            <a:ln>
              <a:noFill/>
            </a:ln>
          </c:spPr>
          <c:cat>
            <c:strRef>
              <c:f>Sheet1!$D$4:$T$4</c:f>
              <c:strCache>
                <c:ptCount val="17"/>
                <c:pt idx="0">
                  <c:v>Selecting teachers for hire, OECD average</c:v>
                </c:pt>
                <c:pt idx="1">
                  <c:v>Poland</c:v>
                </c:pt>
                <c:pt idx="3">
                  <c:v>Firing teachers, OECD average</c:v>
                </c:pt>
                <c:pt idx="4">
                  <c:v>Poland</c:v>
                </c:pt>
                <c:pt idx="6">
                  <c:v>Establishing teachers’ starting salaries, OECD average</c:v>
                </c:pt>
                <c:pt idx="7">
                  <c:v>Poland</c:v>
                </c:pt>
                <c:pt idx="9">
                  <c:v>Determining teachers’ salaries increases, OECD average</c:v>
                </c:pt>
                <c:pt idx="10">
                  <c:v>Poland</c:v>
                </c:pt>
                <c:pt idx="12">
                  <c:v>Formulating the school budget, OECD average</c:v>
                </c:pt>
                <c:pt idx="13">
                  <c:v>Poland</c:v>
                </c:pt>
                <c:pt idx="15">
                  <c:v>Deciding on budget allocations within the school, OECD average</c:v>
                </c:pt>
                <c:pt idx="16">
                  <c:v>Poland</c:v>
                </c:pt>
              </c:strCache>
            </c:strRef>
          </c:cat>
          <c:val>
            <c:numRef>
              <c:f>Sheet1!$D$7:$T$7</c:f>
              <c:numCache>
                <c:formatCode>General</c:formatCode>
                <c:ptCount val="17"/>
                <c:pt idx="0">
                  <c:v>61.364290868194793</c:v>
                </c:pt>
                <c:pt idx="1">
                  <c:v>87.294452132883364</c:v>
                </c:pt>
                <c:pt idx="3">
                  <c:v>50.617516990846731</c:v>
                </c:pt>
                <c:pt idx="4">
                  <c:v>90.263015477099344</c:v>
                </c:pt>
                <c:pt idx="6">
                  <c:v>16.924832724180984</c:v>
                </c:pt>
                <c:pt idx="7">
                  <c:v>9.4628203750910398</c:v>
                </c:pt>
                <c:pt idx="9">
                  <c:v>17.077617955926673</c:v>
                </c:pt>
                <c:pt idx="10">
                  <c:v>3.6068240972096399</c:v>
                </c:pt>
                <c:pt idx="12">
                  <c:v>46.310403444591245</c:v>
                </c:pt>
                <c:pt idx="13">
                  <c:v>6.6105666264477492</c:v>
                </c:pt>
                <c:pt idx="15">
                  <c:v>80.704221853218897</c:v>
                </c:pt>
                <c:pt idx="16">
                  <c:v>26.32914087096005</c:v>
                </c:pt>
              </c:numCache>
            </c:numRef>
          </c:val>
        </c:ser>
        <c:gapWidth val="46"/>
        <c:overlap val="100"/>
        <c:axId val="119110656"/>
        <c:axId val="119120640"/>
      </c:barChart>
      <c:catAx>
        <c:axId val="119110656"/>
        <c:scaling>
          <c:orientation val="maxMin"/>
        </c:scaling>
        <c:axPos val="l"/>
        <c:numFmt formatCode="General" sourceLinked="1"/>
        <c:majorTickMark val="none"/>
        <c:tickLblPos val="nextTo"/>
        <c:txPr>
          <a:bodyPr/>
          <a:lstStyle/>
          <a:p>
            <a:pPr algn="r">
              <a:defRPr sz="1199" b="1">
                <a:solidFill>
                  <a:schemeClr val="bg1"/>
                </a:solidFill>
              </a:defRPr>
            </a:pPr>
            <a:endParaRPr lang="en-US"/>
          </a:p>
        </c:txPr>
        <c:crossAx val="119120640"/>
        <c:crosses val="autoZero"/>
        <c:auto val="1"/>
        <c:lblAlgn val="ctr"/>
        <c:lblOffset val="100"/>
      </c:catAx>
      <c:valAx>
        <c:axId val="119120640"/>
        <c:scaling>
          <c:orientation val="minMax"/>
          <c:max val="1"/>
          <c:min val="0"/>
        </c:scaling>
        <c:axPos val="b"/>
        <c:majorGridlines/>
        <c:numFmt formatCode="0%" sourceLinked="0"/>
        <c:tickLblPos val="nextTo"/>
        <c:txPr>
          <a:bodyPr/>
          <a:lstStyle/>
          <a:p>
            <a:pPr>
              <a:defRPr sz="1399" b="1">
                <a:solidFill>
                  <a:schemeClr val="bg1"/>
                </a:solidFill>
              </a:defRPr>
            </a:pPr>
            <a:endParaRPr lang="en-US"/>
          </a:p>
        </c:txPr>
        <c:crossAx val="119110656"/>
        <c:crosses val="max"/>
        <c:crossBetween val="between"/>
        <c:majorUnit val="0.2"/>
      </c:valAx>
      <c:spPr>
        <a:noFill/>
        <a:ln w="25389">
          <a:solidFill>
            <a:srgbClr val="FFFFFF"/>
          </a:solidFill>
        </a:ln>
      </c:spPr>
    </c:plotArea>
    <c:legend>
      <c:legendPos val="r"/>
      <c:layout>
        <c:manualLayout>
          <c:xMode val="edge"/>
          <c:yMode val="edge"/>
          <c:x val="0.74911709207081034"/>
          <c:y val="7.3164830299826983E-2"/>
          <c:w val="0.24117424346346941"/>
          <c:h val="0.90963665686367734"/>
        </c:manualLayout>
      </c:layout>
      <c:spPr>
        <a:ln>
          <a:noFill/>
        </a:ln>
      </c:spPr>
      <c:txPr>
        <a:bodyPr/>
        <a:lstStyle/>
        <a:p>
          <a:pPr>
            <a:defRPr sz="1399" b="1">
              <a:solidFill>
                <a:schemeClr val="bg1"/>
              </a:solidFill>
            </a:defRPr>
          </a:pPr>
          <a:endParaRPr lang="en-US"/>
        </a:p>
      </c:txPr>
    </c:legend>
    <c:plotVisOnly val="1"/>
    <c:dispBlanksAs val="gap"/>
  </c:chart>
  <c:txPr>
    <a:bodyPr/>
    <a:lstStyle/>
    <a:p>
      <a:pPr>
        <a:defRPr sz="1821"/>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38707623577360589"/>
          <c:y val="3.0416052989513415E-2"/>
          <c:w val="0.36136187570750672"/>
          <c:h val="0.90260829341502402"/>
        </c:manualLayout>
      </c:layout>
      <c:barChart>
        <c:barDir val="bar"/>
        <c:grouping val="percentStacked"/>
        <c:ser>
          <c:idx val="0"/>
          <c:order val="0"/>
          <c:tx>
            <c:strRef>
              <c:f>Sheet1!$C$5</c:f>
              <c:strCache>
                <c:ptCount val="1"/>
                <c:pt idx="0">
                  <c:v>Only "regional and/or national education authority"</c:v>
                </c:pt>
              </c:strCache>
            </c:strRef>
          </c:tx>
          <c:spPr>
            <a:solidFill>
              <a:srgbClr val="FF0000"/>
            </a:solidFill>
            <a:ln>
              <a:noFill/>
            </a:ln>
          </c:spPr>
          <c:cat>
            <c:strRef>
              <c:f>Sheet1!$D$4:$N$4</c:f>
              <c:strCache>
                <c:ptCount val="11"/>
                <c:pt idx="0">
                  <c:v>Establishing student assessment policies, OECD average</c:v>
                </c:pt>
                <c:pt idx="1">
                  <c:v>Poland</c:v>
                </c:pt>
                <c:pt idx="3">
                  <c:v>Choosing which textbooks are used, OECD average</c:v>
                </c:pt>
                <c:pt idx="4">
                  <c:v>Poland</c:v>
                </c:pt>
                <c:pt idx="6">
                  <c:v>Determining course content, OECD average</c:v>
                </c:pt>
                <c:pt idx="7">
                  <c:v>Poland</c:v>
                </c:pt>
                <c:pt idx="9">
                  <c:v>Deciding which courses are offered, OECD average</c:v>
                </c:pt>
                <c:pt idx="10">
                  <c:v>Poland</c:v>
                </c:pt>
              </c:strCache>
            </c:strRef>
          </c:cat>
          <c:val>
            <c:numRef>
              <c:f>Sheet1!$D$5:$N$5</c:f>
              <c:numCache>
                <c:formatCode>General</c:formatCode>
                <c:ptCount val="11"/>
                <c:pt idx="0">
                  <c:v>11.391248271552252</c:v>
                </c:pt>
                <c:pt idx="1">
                  <c:v>0</c:v>
                </c:pt>
                <c:pt idx="3">
                  <c:v>7.8544570131961464</c:v>
                </c:pt>
                <c:pt idx="4">
                  <c:v>0</c:v>
                </c:pt>
                <c:pt idx="6">
                  <c:v>24.066004621546824</c:v>
                </c:pt>
                <c:pt idx="7">
                  <c:v>0</c:v>
                </c:pt>
                <c:pt idx="9">
                  <c:v>21.272554407319468</c:v>
                </c:pt>
                <c:pt idx="10">
                  <c:v>29.151969436156495</c:v>
                </c:pt>
              </c:numCache>
            </c:numRef>
          </c:val>
        </c:ser>
        <c:ser>
          <c:idx val="1"/>
          <c:order val="1"/>
          <c:tx>
            <c:strRef>
              <c:f>Sheet1!$C$6</c:f>
              <c:strCache>
                <c:ptCount val="1"/>
                <c:pt idx="0">
                  <c:v>Both "principals and/or teachers" and "regional and/or national education authority" </c:v>
                </c:pt>
              </c:strCache>
            </c:strRef>
          </c:tx>
          <c:spPr>
            <a:solidFill>
              <a:srgbClr val="FFFF00"/>
            </a:solidFill>
            <a:ln>
              <a:noFill/>
            </a:ln>
          </c:spPr>
          <c:cat>
            <c:strRef>
              <c:f>Sheet1!$D$4:$N$4</c:f>
              <c:strCache>
                <c:ptCount val="11"/>
                <c:pt idx="0">
                  <c:v>Establishing student assessment policies, OECD average</c:v>
                </c:pt>
                <c:pt idx="1">
                  <c:v>Poland</c:v>
                </c:pt>
                <c:pt idx="3">
                  <c:v>Choosing which textbooks are used, OECD average</c:v>
                </c:pt>
                <c:pt idx="4">
                  <c:v>Poland</c:v>
                </c:pt>
                <c:pt idx="6">
                  <c:v>Determining course content, OECD average</c:v>
                </c:pt>
                <c:pt idx="7">
                  <c:v>Poland</c:v>
                </c:pt>
                <c:pt idx="9">
                  <c:v>Deciding which courses are offered, OECD average</c:v>
                </c:pt>
                <c:pt idx="10">
                  <c:v>Poland</c:v>
                </c:pt>
              </c:strCache>
            </c:strRef>
          </c:cat>
          <c:val>
            <c:numRef>
              <c:f>Sheet1!$D$6:$N$6</c:f>
              <c:numCache>
                <c:formatCode>General</c:formatCode>
                <c:ptCount val="11"/>
                <c:pt idx="0">
                  <c:v>22.904208091974137</c:v>
                </c:pt>
                <c:pt idx="1">
                  <c:v>8.4871551484900785</c:v>
                </c:pt>
                <c:pt idx="3">
                  <c:v>14.578037650853794</c:v>
                </c:pt>
                <c:pt idx="4">
                  <c:v>8.0336267265993815</c:v>
                </c:pt>
                <c:pt idx="6">
                  <c:v>30.505878344162323</c:v>
                </c:pt>
                <c:pt idx="7">
                  <c:v>6.6192676637721064</c:v>
                </c:pt>
                <c:pt idx="9">
                  <c:v>28.235021284944324</c:v>
                </c:pt>
                <c:pt idx="10">
                  <c:v>31.207215028470987</c:v>
                </c:pt>
              </c:numCache>
            </c:numRef>
          </c:val>
        </c:ser>
        <c:ser>
          <c:idx val="2"/>
          <c:order val="2"/>
          <c:tx>
            <c:strRef>
              <c:f>Sheet1!$C$7</c:f>
              <c:strCache>
                <c:ptCount val="1"/>
                <c:pt idx="0">
                  <c:v>Only "principals and/or teachers"</c:v>
                </c:pt>
              </c:strCache>
            </c:strRef>
          </c:tx>
          <c:spPr>
            <a:solidFill>
              <a:schemeClr val="accent2">
                <a:lumMod val="60000"/>
                <a:lumOff val="40000"/>
              </a:schemeClr>
            </a:solidFill>
            <a:ln>
              <a:noFill/>
            </a:ln>
          </c:spPr>
          <c:cat>
            <c:strRef>
              <c:f>Sheet1!$D$4:$N$4</c:f>
              <c:strCache>
                <c:ptCount val="11"/>
                <c:pt idx="0">
                  <c:v>Establishing student assessment policies, OECD average</c:v>
                </c:pt>
                <c:pt idx="1">
                  <c:v>Poland</c:v>
                </c:pt>
                <c:pt idx="3">
                  <c:v>Choosing which textbooks are used, OECD average</c:v>
                </c:pt>
                <c:pt idx="4">
                  <c:v>Poland</c:v>
                </c:pt>
                <c:pt idx="6">
                  <c:v>Determining course content, OECD average</c:v>
                </c:pt>
                <c:pt idx="7">
                  <c:v>Poland</c:v>
                </c:pt>
                <c:pt idx="9">
                  <c:v>Deciding which courses are offered, OECD average</c:v>
                </c:pt>
                <c:pt idx="10">
                  <c:v>Poland</c:v>
                </c:pt>
              </c:strCache>
            </c:strRef>
          </c:cat>
          <c:val>
            <c:numRef>
              <c:f>Sheet1!$D$7:$N$7</c:f>
              <c:numCache>
                <c:formatCode>General</c:formatCode>
                <c:ptCount val="11"/>
                <c:pt idx="0">
                  <c:v>65.704543636473602</c:v>
                </c:pt>
                <c:pt idx="1">
                  <c:v>91.512844851509897</c:v>
                </c:pt>
                <c:pt idx="3">
                  <c:v>77.567505335950045</c:v>
                </c:pt>
                <c:pt idx="4">
                  <c:v>91.966373273400606</c:v>
                </c:pt>
                <c:pt idx="6">
                  <c:v>45.428117034290864</c:v>
                </c:pt>
                <c:pt idx="7">
                  <c:v>93.380732336227851</c:v>
                </c:pt>
                <c:pt idx="9">
                  <c:v>50.492424307736194</c:v>
                </c:pt>
                <c:pt idx="10">
                  <c:v>39.640815535372525</c:v>
                </c:pt>
              </c:numCache>
            </c:numRef>
          </c:val>
        </c:ser>
        <c:gapWidth val="46"/>
        <c:overlap val="100"/>
        <c:axId val="119395072"/>
        <c:axId val="119396608"/>
      </c:barChart>
      <c:catAx>
        <c:axId val="119395072"/>
        <c:scaling>
          <c:orientation val="maxMin"/>
        </c:scaling>
        <c:axPos val="l"/>
        <c:numFmt formatCode="General" sourceLinked="1"/>
        <c:majorTickMark val="none"/>
        <c:tickLblPos val="nextTo"/>
        <c:txPr>
          <a:bodyPr/>
          <a:lstStyle/>
          <a:p>
            <a:pPr algn="r">
              <a:defRPr sz="1200" b="1">
                <a:solidFill>
                  <a:schemeClr val="bg1"/>
                </a:solidFill>
              </a:defRPr>
            </a:pPr>
            <a:endParaRPr lang="en-US"/>
          </a:p>
        </c:txPr>
        <c:crossAx val="119396608"/>
        <c:crosses val="autoZero"/>
        <c:auto val="1"/>
        <c:lblAlgn val="ctr"/>
        <c:lblOffset val="100"/>
      </c:catAx>
      <c:valAx>
        <c:axId val="119396608"/>
        <c:scaling>
          <c:orientation val="minMax"/>
          <c:max val="1"/>
          <c:min val="0"/>
        </c:scaling>
        <c:axPos val="b"/>
        <c:majorGridlines/>
        <c:numFmt formatCode="0%" sourceLinked="0"/>
        <c:tickLblPos val="nextTo"/>
        <c:txPr>
          <a:bodyPr/>
          <a:lstStyle/>
          <a:p>
            <a:pPr>
              <a:defRPr sz="1400" b="1">
                <a:solidFill>
                  <a:schemeClr val="bg1"/>
                </a:solidFill>
              </a:defRPr>
            </a:pPr>
            <a:endParaRPr lang="en-US"/>
          </a:p>
        </c:txPr>
        <c:crossAx val="119395072"/>
        <c:crosses val="max"/>
        <c:crossBetween val="between"/>
        <c:majorUnit val="0.2"/>
      </c:valAx>
      <c:spPr>
        <a:noFill/>
        <a:ln w="25398">
          <a:solidFill>
            <a:srgbClr val="FFFFFF"/>
          </a:solidFill>
        </a:ln>
      </c:spPr>
    </c:plotArea>
    <c:legend>
      <c:legendPos val="r"/>
      <c:layout>
        <c:manualLayout>
          <c:xMode val="edge"/>
          <c:yMode val="edge"/>
          <c:x val="0.77131988638406712"/>
          <c:y val="7.3164830299826983E-2"/>
          <c:w val="0.21897158403144867"/>
          <c:h val="0.88208220960331751"/>
        </c:manualLayout>
      </c:layout>
      <c:spPr>
        <a:ln>
          <a:noFill/>
        </a:ln>
      </c:spPr>
      <c:txPr>
        <a:bodyPr/>
        <a:lstStyle/>
        <a:p>
          <a:pPr>
            <a:defRPr sz="1400" b="1">
              <a:solidFill>
                <a:schemeClr val="bg1"/>
              </a:solidFill>
            </a:defRPr>
          </a:pPr>
          <a:endParaRPr lang="en-US"/>
        </a:p>
      </c:txPr>
    </c:legend>
    <c:plotVisOnly val="1"/>
    <c:dispBlanksAs val="gap"/>
  </c:chart>
  <c:txPr>
    <a:bodyPr/>
    <a:lstStyle/>
    <a:p>
      <a:pPr>
        <a:defRPr sz="1822"/>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view3D>
      <c:rotX val="10"/>
      <c:hPercent val="100"/>
      <c:depthPercent val="100"/>
      <c:perspective val="30"/>
    </c:view3D>
    <c:floor>
      <c:spPr>
        <a:solidFill>
          <a:schemeClr val="bg1">
            <a:lumMod val="50000"/>
          </a:schemeClr>
        </a:solidFill>
        <a:ln w="3175">
          <a:solidFill>
            <a:srgbClr val="000000"/>
          </a:solidFill>
          <a:prstDash val="solid"/>
        </a:ln>
      </c:spPr>
    </c:floor>
    <c:sideWall>
      <c:spPr>
        <a:noFill/>
        <a:ln w="19050">
          <a:solidFill>
            <a:schemeClr val="bg1"/>
          </a:solidFill>
          <a:prstDash val="solid"/>
        </a:ln>
      </c:spPr>
    </c:sideWall>
    <c:backWall>
      <c:spPr>
        <a:noFill/>
        <a:ln w="19050">
          <a:solidFill>
            <a:schemeClr val="bg1"/>
          </a:solidFill>
          <a:prstDash val="solid"/>
        </a:ln>
      </c:spPr>
    </c:backWall>
    <c:plotArea>
      <c:layout>
        <c:manualLayout>
          <c:layoutTarget val="inner"/>
          <c:xMode val="edge"/>
          <c:yMode val="edge"/>
          <c:x val="6.8253968253968303E-2"/>
          <c:y val="1.4260249554367221E-2"/>
          <c:w val="0.8396825396825397"/>
          <c:h val="0.81639928698752262"/>
        </c:manualLayout>
      </c:layout>
      <c:bar3DChart>
        <c:barDir val="col"/>
        <c:grouping val="standard"/>
        <c:ser>
          <c:idx val="1"/>
          <c:order val="0"/>
          <c:tx>
            <c:strRef>
              <c:f>Sheet1!$B$1</c:f>
              <c:strCache>
                <c:ptCount val="1"/>
                <c:pt idx="0">
                  <c:v>Schools with less autonomy</c:v>
                </c:pt>
              </c:strCache>
            </c:strRef>
          </c:tx>
          <c:spPr>
            <a:solidFill>
              <a:srgbClr val="FF0000"/>
            </a:solidFill>
            <a:ln w="12680">
              <a:solidFill>
                <a:srgbClr val="000000"/>
              </a:solidFill>
              <a:prstDash val="solid"/>
            </a:ln>
          </c:spPr>
          <c:dPt>
            <c:idx val="0"/>
            <c:spPr>
              <a:solidFill>
                <a:srgbClr val="FF9900"/>
              </a:solidFill>
              <a:ln w="12680">
                <a:solidFill>
                  <a:srgbClr val="000000"/>
                </a:solidFill>
                <a:prstDash val="solid"/>
              </a:ln>
            </c:spPr>
          </c:dPt>
          <c:dPt>
            <c:idx val="1"/>
            <c:spPr>
              <a:solidFill>
                <a:schemeClr val="accent1">
                  <a:lumMod val="50000"/>
                </a:schemeClr>
              </a:solidFill>
              <a:ln w="12680">
                <a:solidFill>
                  <a:srgbClr val="000000"/>
                </a:solidFill>
                <a:prstDash val="solid"/>
              </a:ln>
            </c:spPr>
          </c:dPt>
          <c:dLbls>
            <c:dLbl>
              <c:idx val="0"/>
              <c:layout>
                <c:manualLayout>
                  <c:x val="1.6487494634764024E-3"/>
                  <c:y val="7.9843972142328801E-2"/>
                </c:manualLayout>
              </c:layout>
              <c:numFmt formatCode="#,##0" sourceLinked="0"/>
              <c:spPr>
                <a:noFill/>
                <a:ln w="25361">
                  <a:noFill/>
                </a:ln>
              </c:spPr>
              <c:txPr>
                <a:bodyPr rot="180000" vert="horz"/>
                <a:lstStyle/>
                <a:p>
                  <a:pPr algn="ctr">
                    <a:defRPr lang="en-GB" sz="1600" b="1" i="0" u="none" strike="noStrike" baseline="0">
                      <a:solidFill>
                        <a:schemeClr val="bg1"/>
                      </a:solidFill>
                      <a:latin typeface="+mn-lt"/>
                      <a:ea typeface="Arial"/>
                      <a:cs typeface="Arial"/>
                    </a:defRPr>
                  </a:pPr>
                  <a:endParaRPr lang="en-US"/>
                </a:p>
              </c:txPr>
              <c:showVal val="1"/>
            </c:dLbl>
            <c:dLbl>
              <c:idx val="1"/>
              <c:layout>
                <c:manualLayout>
                  <c:x val="8.5686940754928047E-3"/>
                  <c:y val="9.6841606991934906E-2"/>
                </c:manualLayout>
              </c:layout>
              <c:showVal val="1"/>
            </c:dLbl>
            <c:numFmt formatCode="#,##0" sourceLinked="0"/>
            <c:spPr>
              <a:noFill/>
              <a:ln w="25361">
                <a:noFill/>
              </a:ln>
            </c:spPr>
            <c:txPr>
              <a:bodyPr/>
              <a:lstStyle/>
              <a:p>
                <a:pPr>
                  <a:defRPr lang="en-GB" sz="1600" b="1" i="0" u="none" strike="noStrike" baseline="0">
                    <a:solidFill>
                      <a:schemeClr val="bg1"/>
                    </a:solidFill>
                    <a:latin typeface="+mn-lt"/>
                    <a:ea typeface="Arial"/>
                    <a:cs typeface="Arial"/>
                  </a:defRPr>
                </a:pPr>
                <a:endParaRPr lang="en-US"/>
              </a:p>
            </c:txPr>
            <c:showVal val="1"/>
          </c:dLbls>
          <c:cat>
            <c:strRef>
              <c:f>Sheet1!$A$2:$A$3</c:f>
              <c:strCache>
                <c:ptCount val="2"/>
                <c:pt idx="0">
                  <c:v>Systems with more accountability</c:v>
                </c:pt>
                <c:pt idx="1">
                  <c:v>Systems with less accountability</c:v>
                </c:pt>
              </c:strCache>
            </c:strRef>
          </c:cat>
          <c:val>
            <c:numRef>
              <c:f>Sheet1!$B$2:$B$3</c:f>
              <c:numCache>
                <c:formatCode>General</c:formatCode>
                <c:ptCount val="2"/>
                <c:pt idx="0">
                  <c:v>493.10250000000002</c:v>
                </c:pt>
                <c:pt idx="1">
                  <c:v>495.3</c:v>
                </c:pt>
              </c:numCache>
            </c:numRef>
          </c:val>
        </c:ser>
        <c:ser>
          <c:idx val="0"/>
          <c:order val="1"/>
          <c:tx>
            <c:strRef>
              <c:f>Sheet1!$C$1</c:f>
              <c:strCache>
                <c:ptCount val="1"/>
                <c:pt idx="0">
                  <c:v>Schools with more autonomy</c:v>
                </c:pt>
              </c:strCache>
            </c:strRef>
          </c:tx>
          <c:spPr>
            <a:gradFill rotWithShape="0">
              <a:gsLst>
                <a:gs pos="0">
                  <a:srgbClr val="3366FF"/>
                </a:gs>
                <a:gs pos="100000">
                  <a:srgbClr val="99CCFF"/>
                </a:gs>
              </a:gsLst>
              <a:lin ang="5400000" scaled="1"/>
            </a:gradFill>
            <a:ln w="12680">
              <a:solidFill>
                <a:srgbClr val="000000"/>
              </a:solidFill>
              <a:prstDash val="solid"/>
            </a:ln>
          </c:spPr>
          <c:dPt>
            <c:idx val="0"/>
            <c:spPr>
              <a:solidFill>
                <a:schemeClr val="accent2">
                  <a:lumMod val="60000"/>
                  <a:lumOff val="40000"/>
                </a:schemeClr>
              </a:solidFill>
              <a:ln w="12680">
                <a:solidFill>
                  <a:srgbClr val="000000"/>
                </a:solidFill>
                <a:prstDash val="solid"/>
              </a:ln>
            </c:spPr>
          </c:dPt>
          <c:dPt>
            <c:idx val="1"/>
            <c:spPr>
              <a:solidFill>
                <a:srgbClr val="FF0000"/>
              </a:solidFill>
              <a:ln w="12680">
                <a:solidFill>
                  <a:srgbClr val="000000"/>
                </a:solidFill>
                <a:prstDash val="solid"/>
              </a:ln>
            </c:spPr>
          </c:dPt>
          <c:dLbls>
            <c:dLbl>
              <c:idx val="0"/>
              <c:layout>
                <c:manualLayout>
                  <c:x val="3.0887218601560334E-2"/>
                  <c:y val="7.93476836594975E-2"/>
                </c:manualLayout>
              </c:layout>
              <c:numFmt formatCode="#,##0" sourceLinked="0"/>
              <c:spPr>
                <a:noFill/>
                <a:ln w="25361">
                  <a:noFill/>
                </a:ln>
              </c:spPr>
              <c:txPr>
                <a:bodyPr rot="120000" vert="horz"/>
                <a:lstStyle/>
                <a:p>
                  <a:pPr algn="ctr">
                    <a:defRPr lang="en-GB" sz="1600" b="1" i="0" u="none" strike="noStrike" baseline="0">
                      <a:solidFill>
                        <a:srgbClr val="FFFFFF"/>
                      </a:solidFill>
                      <a:latin typeface="+mj-lt"/>
                      <a:ea typeface="Arial"/>
                      <a:cs typeface="Arial"/>
                    </a:defRPr>
                  </a:pPr>
                  <a:endParaRPr lang="en-US"/>
                </a:p>
              </c:txPr>
              <c:showVal val="1"/>
            </c:dLbl>
            <c:dLbl>
              <c:idx val="1"/>
              <c:layout>
                <c:manualLayout>
                  <c:x val="9.2203029969231756E-3"/>
                  <c:y val="7.031916426984991E-2"/>
                </c:manualLayout>
              </c:layout>
              <c:numFmt formatCode="#,##0" sourceLinked="0"/>
              <c:spPr>
                <a:noFill/>
                <a:ln w="25361">
                  <a:noFill/>
                </a:ln>
              </c:spPr>
              <c:txPr>
                <a:bodyPr rot="60000" vert="horz"/>
                <a:lstStyle/>
                <a:p>
                  <a:pPr algn="ctr">
                    <a:defRPr lang="en-GB" sz="1600" b="1" i="0" u="none" strike="noStrike" baseline="0">
                      <a:solidFill>
                        <a:srgbClr val="FFFFFF"/>
                      </a:solidFill>
                      <a:latin typeface="+mj-lt"/>
                      <a:ea typeface="Arial"/>
                      <a:cs typeface="Arial"/>
                    </a:defRPr>
                  </a:pPr>
                  <a:endParaRPr lang="en-US"/>
                </a:p>
              </c:txPr>
              <c:showVal val="1"/>
            </c:dLbl>
            <c:numFmt formatCode="#,##0" sourceLinked="0"/>
            <c:spPr>
              <a:noFill/>
              <a:ln w="25361">
                <a:noFill/>
              </a:ln>
            </c:spPr>
            <c:txPr>
              <a:bodyPr/>
              <a:lstStyle/>
              <a:p>
                <a:pPr>
                  <a:defRPr lang="en-GB" sz="1600" b="1" i="0" u="none" strike="noStrike" baseline="0">
                    <a:solidFill>
                      <a:srgbClr val="FFFFFF"/>
                    </a:solidFill>
                    <a:latin typeface="+mj-lt"/>
                    <a:ea typeface="Arial"/>
                    <a:cs typeface="Arial"/>
                  </a:defRPr>
                </a:pPr>
                <a:endParaRPr lang="en-US"/>
              </a:p>
            </c:txPr>
            <c:showVal val="1"/>
          </c:dLbls>
          <c:cat>
            <c:strRef>
              <c:f>Sheet1!$A$2:$A$3</c:f>
              <c:strCache>
                <c:ptCount val="2"/>
                <c:pt idx="0">
                  <c:v>Systems with more accountability</c:v>
                </c:pt>
                <c:pt idx="1">
                  <c:v>Systems with less accountability</c:v>
                </c:pt>
              </c:strCache>
            </c:strRef>
          </c:cat>
          <c:val>
            <c:numRef>
              <c:f>Sheet1!$C$2:$C$3</c:f>
              <c:numCache>
                <c:formatCode>General</c:formatCode>
                <c:ptCount val="2"/>
                <c:pt idx="0">
                  <c:v>498.22250000000003</c:v>
                </c:pt>
                <c:pt idx="1">
                  <c:v>488.82</c:v>
                </c:pt>
              </c:numCache>
            </c:numRef>
          </c:val>
        </c:ser>
        <c:dLbls>
          <c:showVal val="1"/>
        </c:dLbls>
        <c:shape val="box"/>
        <c:axId val="119622272"/>
        <c:axId val="119648640"/>
        <c:axId val="119920832"/>
      </c:bar3DChart>
      <c:catAx>
        <c:axId val="119622272"/>
        <c:scaling>
          <c:orientation val="minMax"/>
        </c:scaling>
        <c:axPos val="b"/>
        <c:numFmt formatCode="General" sourceLinked="1"/>
        <c:tickLblPos val="low"/>
        <c:spPr>
          <a:ln w="12680">
            <a:solidFill>
              <a:srgbClr val="33CCCC"/>
            </a:solidFill>
            <a:prstDash val="solid"/>
          </a:ln>
        </c:spPr>
        <c:txPr>
          <a:bodyPr rot="0" vert="horz"/>
          <a:lstStyle/>
          <a:p>
            <a:pPr>
              <a:defRPr sz="1400" b="1" i="0" u="none" strike="noStrike" baseline="0">
                <a:solidFill>
                  <a:srgbClr val="FFFFFF"/>
                </a:solidFill>
                <a:latin typeface="Comic Sans MS"/>
                <a:ea typeface="Comic Sans MS"/>
                <a:cs typeface="Comic Sans MS"/>
              </a:defRPr>
            </a:pPr>
            <a:endParaRPr lang="en-US"/>
          </a:p>
        </c:txPr>
        <c:crossAx val="119648640"/>
        <c:crossesAt val="0"/>
        <c:auto val="1"/>
        <c:lblAlgn val="ctr"/>
        <c:lblOffset val="100"/>
        <c:tickLblSkip val="1"/>
        <c:tickMarkSkip val="1"/>
        <c:noMultiLvlLbl val="1"/>
      </c:catAx>
      <c:valAx>
        <c:axId val="119648640"/>
        <c:scaling>
          <c:orientation val="minMax"/>
          <c:max val="500"/>
          <c:min val="480"/>
        </c:scaling>
        <c:axPos val="l"/>
        <c:majorGridlines>
          <c:spPr>
            <a:ln w="12680">
              <a:solidFill>
                <a:srgbClr val="CCFFFF"/>
              </a:solidFill>
              <a:prstDash val="sysDash"/>
            </a:ln>
          </c:spPr>
        </c:majorGridlines>
        <c:numFmt formatCode="General" sourceLinked="1"/>
        <c:tickLblPos val="nextTo"/>
        <c:spPr>
          <a:ln w="12680">
            <a:solidFill>
              <a:srgbClr val="00FFFF"/>
            </a:solidFill>
            <a:prstDash val="solid"/>
          </a:ln>
        </c:spPr>
        <c:txPr>
          <a:bodyPr rot="0" vert="horz"/>
          <a:lstStyle/>
          <a:p>
            <a:pPr>
              <a:defRPr lang="en-GB" sz="1396" b="1" i="0" u="none" strike="noStrike" baseline="0">
                <a:solidFill>
                  <a:srgbClr val="FFFFFF"/>
                </a:solidFill>
                <a:latin typeface="+mn-lt"/>
                <a:ea typeface="Arial"/>
                <a:cs typeface="Arial"/>
              </a:defRPr>
            </a:pPr>
            <a:endParaRPr lang="en-US"/>
          </a:p>
        </c:txPr>
        <c:crossAx val="119622272"/>
        <c:crosses val="autoZero"/>
        <c:crossBetween val="between"/>
        <c:majorUnit val="10"/>
        <c:minorUnit val="10"/>
      </c:valAx>
      <c:serAx>
        <c:axId val="119920832"/>
        <c:scaling>
          <c:orientation val="minMax"/>
        </c:scaling>
        <c:axPos val="b"/>
        <c:numFmt formatCode="General" sourceLinked="1"/>
        <c:tickLblPos val="low"/>
        <c:spPr>
          <a:ln w="3175">
            <a:solidFill>
              <a:srgbClr val="00FFFF"/>
            </a:solidFill>
            <a:prstDash val="solid"/>
          </a:ln>
        </c:spPr>
        <c:txPr>
          <a:bodyPr rot="0" vert="horz"/>
          <a:lstStyle/>
          <a:p>
            <a:pPr>
              <a:defRPr sz="1400" b="1" i="0" u="none" strike="noStrike" baseline="0">
                <a:solidFill>
                  <a:srgbClr val="FFFFFF"/>
                </a:solidFill>
                <a:latin typeface="Comic Sans MS"/>
                <a:ea typeface="Comic Sans MS"/>
                <a:cs typeface="Comic Sans MS"/>
              </a:defRPr>
            </a:pPr>
            <a:endParaRPr lang="en-US"/>
          </a:p>
        </c:txPr>
        <c:crossAx val="119648640"/>
        <c:crossesAt val="0"/>
        <c:tickLblSkip val="1"/>
        <c:tickMarkSkip val="1"/>
      </c:serAx>
      <c:spPr>
        <a:noFill/>
        <a:ln w="25400">
          <a:noFill/>
        </a:ln>
      </c:spPr>
    </c:plotArea>
    <c:plotVisOnly val="1"/>
    <c:dispBlanksAs val="gap"/>
  </c:chart>
  <c:spPr>
    <a:noFill/>
    <a:ln>
      <a:noFill/>
    </a:ln>
  </c:spPr>
  <c:txPr>
    <a:bodyPr/>
    <a:lstStyle/>
    <a:p>
      <a:pPr>
        <a:defRPr sz="1050" b="1" i="0" u="none" strike="noStrike" baseline="0">
          <a:solidFill>
            <a:srgbClr val="000000"/>
          </a:solidFill>
          <a:latin typeface="Arial"/>
          <a:ea typeface="Arial"/>
          <a:cs typeface="Arial"/>
        </a:defRPr>
      </a:pPr>
      <a:endParaRPr lang="en-US"/>
    </a:p>
  </c:txPr>
  <c:externalData r:id="rId1"/>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34956890242179933"/>
          <c:y val="0.20502099560775847"/>
          <c:w val="0.57967964724644994"/>
          <c:h val="0.77647925569580933"/>
        </c:manualLayout>
      </c:layout>
      <c:barChart>
        <c:barDir val="bar"/>
        <c:grouping val="stacked"/>
        <c:ser>
          <c:idx val="0"/>
          <c:order val="0"/>
          <c:tx>
            <c:strRef>
              <c:f>Sheet1!$B$1</c:f>
              <c:strCache>
                <c:ptCount val="1"/>
                <c:pt idx="0">
                  <c:v>Government schools</c:v>
                </c:pt>
              </c:strCache>
            </c:strRef>
          </c:tx>
          <c:spPr>
            <a:solidFill>
              <a:srgbClr val="9966FF"/>
            </a:solidFill>
            <a:ln w="29791">
              <a:noFill/>
            </a:ln>
          </c:spPr>
          <c:cat>
            <c:strRef>
              <c:f>Sheet1!$A$2:$A$69</c:f>
              <c:strCache>
                <c:ptCount val="41"/>
                <c:pt idx="0">
                  <c:v>Australia</c:v>
                </c:pt>
                <c:pt idx="1">
                  <c:v>Austria</c:v>
                </c:pt>
                <c:pt idx="2">
                  <c:v>Canada</c:v>
                </c:pt>
                <c:pt idx="3">
                  <c:v>Chile</c:v>
                </c:pt>
                <c:pt idx="4">
                  <c:v>Czech Republic</c:v>
                </c:pt>
                <c:pt idx="5">
                  <c:v>Denmark</c:v>
                </c:pt>
                <c:pt idx="6">
                  <c:v>Estonia</c:v>
                </c:pt>
                <c:pt idx="7">
                  <c:v>Finland</c:v>
                </c:pt>
                <c:pt idx="8">
                  <c:v>Germany</c:v>
                </c:pt>
                <c:pt idx="9">
                  <c:v>Greece</c:v>
                </c:pt>
                <c:pt idx="10">
                  <c:v>Hungary</c:v>
                </c:pt>
                <c:pt idx="11">
                  <c:v>Iceland</c:v>
                </c:pt>
                <c:pt idx="12">
                  <c:v>Ireland</c:v>
                </c:pt>
                <c:pt idx="13">
                  <c:v>Israel</c:v>
                </c:pt>
                <c:pt idx="14">
                  <c:v>Italy</c:v>
                </c:pt>
                <c:pt idx="15">
                  <c:v>Japan</c:v>
                </c:pt>
                <c:pt idx="16">
                  <c:v>Korea</c:v>
                </c:pt>
                <c:pt idx="17">
                  <c:v>Luxembourg</c:v>
                </c:pt>
                <c:pt idx="18">
                  <c:v>Mexico</c:v>
                </c:pt>
                <c:pt idx="19">
                  <c:v>Netherlands</c:v>
                </c:pt>
                <c:pt idx="20">
                  <c:v>New Zealand</c:v>
                </c:pt>
                <c:pt idx="21">
                  <c:v>Norway</c:v>
                </c:pt>
                <c:pt idx="22">
                  <c:v>Poland</c:v>
                </c:pt>
                <c:pt idx="23">
                  <c:v>Portugal</c:v>
                </c:pt>
                <c:pt idx="24">
                  <c:v>Slovak Republic</c:v>
                </c:pt>
                <c:pt idx="25">
                  <c:v>Slovenia</c:v>
                </c:pt>
                <c:pt idx="26">
                  <c:v>Spain</c:v>
                </c:pt>
                <c:pt idx="27">
                  <c:v>Sweden</c:v>
                </c:pt>
                <c:pt idx="28">
                  <c:v>Switzerland</c:v>
                </c:pt>
                <c:pt idx="29">
                  <c:v>Turkey</c:v>
                </c:pt>
                <c:pt idx="30">
                  <c:v>United Kingdom</c:v>
                </c:pt>
                <c:pt idx="31">
                  <c:v>United States</c:v>
                </c:pt>
                <c:pt idx="32">
                  <c:v>Argentina</c:v>
                </c:pt>
                <c:pt idx="33">
                  <c:v>Brazil</c:v>
                </c:pt>
                <c:pt idx="34">
                  <c:v>Hong Kong-China</c:v>
                </c:pt>
                <c:pt idx="35">
                  <c:v>Indonesia</c:v>
                </c:pt>
                <c:pt idx="36">
                  <c:v>Jordan</c:v>
                </c:pt>
                <c:pt idx="37">
                  <c:v>Russian Federation</c:v>
                </c:pt>
                <c:pt idx="38">
                  <c:v>Shanghai-China</c:v>
                </c:pt>
                <c:pt idx="39">
                  <c:v>Singapore</c:v>
                </c:pt>
                <c:pt idx="40">
                  <c:v>Chinese Taipei</c:v>
                </c:pt>
              </c:strCache>
            </c:strRef>
          </c:cat>
          <c:val>
            <c:numRef>
              <c:f>Sheet1!$B$2:$B$69</c:f>
              <c:numCache>
                <c:formatCode>0.0</c:formatCode>
                <c:ptCount val="41"/>
                <c:pt idx="0">
                  <c:v>61.032738555952008</c:v>
                </c:pt>
                <c:pt idx="1">
                  <c:v>87.388968162025463</c:v>
                </c:pt>
                <c:pt idx="2">
                  <c:v>93.592089978063811</c:v>
                </c:pt>
                <c:pt idx="3">
                  <c:v>47.254834915852875</c:v>
                </c:pt>
                <c:pt idx="4">
                  <c:v>97.133303361512077</c:v>
                </c:pt>
                <c:pt idx="5">
                  <c:v>79.641027371467572</c:v>
                </c:pt>
                <c:pt idx="6">
                  <c:v>97.073616510376453</c:v>
                </c:pt>
                <c:pt idx="7">
                  <c:v>96.068509384382466</c:v>
                </c:pt>
                <c:pt idx="8">
                  <c:v>95.992547167882108</c:v>
                </c:pt>
                <c:pt idx="9">
                  <c:v>96.62983794334275</c:v>
                </c:pt>
                <c:pt idx="10">
                  <c:v>88.432049427820886</c:v>
                </c:pt>
                <c:pt idx="11">
                  <c:v>99.133234692376803</c:v>
                </c:pt>
                <c:pt idx="12">
                  <c:v>43.382848069259744</c:v>
                </c:pt>
                <c:pt idx="13">
                  <c:v>85.836959773440043</c:v>
                </c:pt>
                <c:pt idx="14">
                  <c:v>94.711220099137151</c:v>
                </c:pt>
                <c:pt idx="15">
                  <c:v>71.392170159883776</c:v>
                </c:pt>
                <c:pt idx="16">
                  <c:v>64.459288184582718</c:v>
                </c:pt>
                <c:pt idx="17">
                  <c:v>87.469280906079803</c:v>
                </c:pt>
                <c:pt idx="18">
                  <c:v>89.378547913375158</c:v>
                </c:pt>
                <c:pt idx="19">
                  <c:v>35.314186852894174</c:v>
                </c:pt>
                <c:pt idx="20">
                  <c:v>95.082045087937885</c:v>
                </c:pt>
                <c:pt idx="21">
                  <c:v>98.631262983125865</c:v>
                </c:pt>
                <c:pt idx="22">
                  <c:v>97.938172667795229</c:v>
                </c:pt>
                <c:pt idx="23">
                  <c:v>86.078483441336786</c:v>
                </c:pt>
                <c:pt idx="24">
                  <c:v>91.010053223467125</c:v>
                </c:pt>
                <c:pt idx="25">
                  <c:v>97.338740328977011</c:v>
                </c:pt>
                <c:pt idx="26">
                  <c:v>69.082021518139342</c:v>
                </c:pt>
                <c:pt idx="27">
                  <c:v>89.959840177163599</c:v>
                </c:pt>
                <c:pt idx="28">
                  <c:v>93.96626299066196</c:v>
                </c:pt>
                <c:pt idx="29">
                  <c:v>99.205810858533269</c:v>
                </c:pt>
                <c:pt idx="30">
                  <c:v>93.681952697905132</c:v>
                </c:pt>
                <c:pt idx="31">
                  <c:v>93.130340705052859</c:v>
                </c:pt>
                <c:pt idx="32">
                  <c:v>64.714369721841706</c:v>
                </c:pt>
                <c:pt idx="33">
                  <c:v>91.626515378034227</c:v>
                </c:pt>
                <c:pt idx="34">
                  <c:v>7.4718837861167033</c:v>
                </c:pt>
                <c:pt idx="35">
                  <c:v>57.911982177332263</c:v>
                </c:pt>
                <c:pt idx="36">
                  <c:v>81.413784075519374</c:v>
                </c:pt>
                <c:pt idx="37">
                  <c:v>99.895715721886788</c:v>
                </c:pt>
                <c:pt idx="38">
                  <c:v>90.372657767718081</c:v>
                </c:pt>
                <c:pt idx="39">
                  <c:v>98.469498018714248</c:v>
                </c:pt>
                <c:pt idx="40">
                  <c:v>66.792489430690338</c:v>
                </c:pt>
              </c:numCache>
            </c:numRef>
          </c:val>
        </c:ser>
        <c:ser>
          <c:idx val="1"/>
          <c:order val="1"/>
          <c:tx>
            <c:strRef>
              <c:f>Sheet1!$C$1</c:f>
              <c:strCache>
                <c:ptCount val="1"/>
                <c:pt idx="0">
                  <c:v>Government dependent private </c:v>
                </c:pt>
              </c:strCache>
            </c:strRef>
          </c:tx>
          <c:spPr>
            <a:solidFill>
              <a:schemeClr val="bg1"/>
            </a:solidFill>
            <a:ln w="29791">
              <a:noFill/>
            </a:ln>
          </c:spPr>
          <c:cat>
            <c:strRef>
              <c:f>Sheet1!$A$2:$A$69</c:f>
              <c:strCache>
                <c:ptCount val="41"/>
                <c:pt idx="0">
                  <c:v>Australia</c:v>
                </c:pt>
                <c:pt idx="1">
                  <c:v>Austria</c:v>
                </c:pt>
                <c:pt idx="2">
                  <c:v>Canada</c:v>
                </c:pt>
                <c:pt idx="3">
                  <c:v>Chile</c:v>
                </c:pt>
                <c:pt idx="4">
                  <c:v>Czech Republic</c:v>
                </c:pt>
                <c:pt idx="5">
                  <c:v>Denmark</c:v>
                </c:pt>
                <c:pt idx="6">
                  <c:v>Estonia</c:v>
                </c:pt>
                <c:pt idx="7">
                  <c:v>Finland</c:v>
                </c:pt>
                <c:pt idx="8">
                  <c:v>Germany</c:v>
                </c:pt>
                <c:pt idx="9">
                  <c:v>Greece</c:v>
                </c:pt>
                <c:pt idx="10">
                  <c:v>Hungary</c:v>
                </c:pt>
                <c:pt idx="11">
                  <c:v>Iceland</c:v>
                </c:pt>
                <c:pt idx="12">
                  <c:v>Ireland</c:v>
                </c:pt>
                <c:pt idx="13">
                  <c:v>Israel</c:v>
                </c:pt>
                <c:pt idx="14">
                  <c:v>Italy</c:v>
                </c:pt>
                <c:pt idx="15">
                  <c:v>Japan</c:v>
                </c:pt>
                <c:pt idx="16">
                  <c:v>Korea</c:v>
                </c:pt>
                <c:pt idx="17">
                  <c:v>Luxembourg</c:v>
                </c:pt>
                <c:pt idx="18">
                  <c:v>Mexico</c:v>
                </c:pt>
                <c:pt idx="19">
                  <c:v>Netherlands</c:v>
                </c:pt>
                <c:pt idx="20">
                  <c:v>New Zealand</c:v>
                </c:pt>
                <c:pt idx="21">
                  <c:v>Norway</c:v>
                </c:pt>
                <c:pt idx="22">
                  <c:v>Poland</c:v>
                </c:pt>
                <c:pt idx="23">
                  <c:v>Portugal</c:v>
                </c:pt>
                <c:pt idx="24">
                  <c:v>Slovak Republic</c:v>
                </c:pt>
                <c:pt idx="25">
                  <c:v>Slovenia</c:v>
                </c:pt>
                <c:pt idx="26">
                  <c:v>Spain</c:v>
                </c:pt>
                <c:pt idx="27">
                  <c:v>Sweden</c:v>
                </c:pt>
                <c:pt idx="28">
                  <c:v>Switzerland</c:v>
                </c:pt>
                <c:pt idx="29">
                  <c:v>Turkey</c:v>
                </c:pt>
                <c:pt idx="30">
                  <c:v>United Kingdom</c:v>
                </c:pt>
                <c:pt idx="31">
                  <c:v>United States</c:v>
                </c:pt>
                <c:pt idx="32">
                  <c:v>Argentina</c:v>
                </c:pt>
                <c:pt idx="33">
                  <c:v>Brazil</c:v>
                </c:pt>
                <c:pt idx="34">
                  <c:v>Hong Kong-China</c:v>
                </c:pt>
                <c:pt idx="35">
                  <c:v>Indonesia</c:v>
                </c:pt>
                <c:pt idx="36">
                  <c:v>Jordan</c:v>
                </c:pt>
                <c:pt idx="37">
                  <c:v>Russian Federation</c:v>
                </c:pt>
                <c:pt idx="38">
                  <c:v>Shanghai-China</c:v>
                </c:pt>
                <c:pt idx="39">
                  <c:v>Singapore</c:v>
                </c:pt>
                <c:pt idx="40">
                  <c:v>Chinese Taipei</c:v>
                </c:pt>
              </c:strCache>
            </c:strRef>
          </c:cat>
          <c:val>
            <c:numRef>
              <c:f>Sheet1!$C$2:$C$69</c:f>
              <c:numCache>
                <c:formatCode>0.0</c:formatCode>
                <c:ptCount val="41"/>
                <c:pt idx="0">
                  <c:v>23.912429079128568</c:v>
                </c:pt>
                <c:pt idx="1">
                  <c:v>10.773449910176632</c:v>
                </c:pt>
                <c:pt idx="2">
                  <c:v>3.4608309338605197</c:v>
                </c:pt>
                <c:pt idx="3">
                  <c:v>49.177669583778247</c:v>
                </c:pt>
                <c:pt idx="4">
                  <c:v>2.866696638487928</c:v>
                </c:pt>
                <c:pt idx="5">
                  <c:v>17.775930613947931</c:v>
                </c:pt>
                <c:pt idx="6">
                  <c:v>2.2814241409982192</c:v>
                </c:pt>
                <c:pt idx="7">
                  <c:v>3.9314906156175637</c:v>
                </c:pt>
                <c:pt idx="8">
                  <c:v>4.0074528321178926</c:v>
                </c:pt>
                <c:pt idx="9">
                  <c:v>0</c:v>
                </c:pt>
                <c:pt idx="10">
                  <c:v>11.519576487406264</c:v>
                </c:pt>
                <c:pt idx="11">
                  <c:v>0.86676530762319937</c:v>
                </c:pt>
                <c:pt idx="12">
                  <c:v>49.536321429574983</c:v>
                </c:pt>
                <c:pt idx="13">
                  <c:v>10.242121303189448</c:v>
                </c:pt>
                <c:pt idx="14">
                  <c:v>1.9399629024570759</c:v>
                </c:pt>
                <c:pt idx="15">
                  <c:v>1.9104764090453341</c:v>
                </c:pt>
                <c:pt idx="16">
                  <c:v>18.366434799732286</c:v>
                </c:pt>
                <c:pt idx="17">
                  <c:v>10.909782251693098</c:v>
                </c:pt>
                <c:pt idx="18">
                  <c:v>0.10549644379666109</c:v>
                </c:pt>
                <c:pt idx="19">
                  <c:v>64.685813147105549</c:v>
                </c:pt>
                <c:pt idx="20">
                  <c:v>0</c:v>
                </c:pt>
                <c:pt idx="21">
                  <c:v>1.3687370168741424</c:v>
                </c:pt>
                <c:pt idx="22">
                  <c:v>0.60640174740217745</c:v>
                </c:pt>
                <c:pt idx="23">
                  <c:v>8.8041622099628007</c:v>
                </c:pt>
                <c:pt idx="24">
                  <c:v>8.9899467765328751</c:v>
                </c:pt>
                <c:pt idx="25">
                  <c:v>2.6612596710229912</c:v>
                </c:pt>
                <c:pt idx="26">
                  <c:v>25.685121006317029</c:v>
                </c:pt>
                <c:pt idx="27">
                  <c:v>10.040159822836147</c:v>
                </c:pt>
                <c:pt idx="28">
                  <c:v>2.3405932754320355</c:v>
                </c:pt>
                <c:pt idx="29">
                  <c:v>0</c:v>
                </c:pt>
                <c:pt idx="30">
                  <c:v>0</c:v>
                </c:pt>
                <c:pt idx="31">
                  <c:v>0</c:v>
                </c:pt>
                <c:pt idx="32">
                  <c:v>19.936517472879849</c:v>
                </c:pt>
                <c:pt idx="33">
                  <c:v>0.22464955921370597</c:v>
                </c:pt>
                <c:pt idx="34">
                  <c:v>89.910522537266516</c:v>
                </c:pt>
                <c:pt idx="35">
                  <c:v>14.660998287153367</c:v>
                </c:pt>
                <c:pt idx="36">
                  <c:v>8.1591320616483262E-2</c:v>
                </c:pt>
                <c:pt idx="37">
                  <c:v>0</c:v>
                </c:pt>
                <c:pt idx="38">
                  <c:v>0.57767694639103062</c:v>
                </c:pt>
                <c:pt idx="39">
                  <c:v>0</c:v>
                </c:pt>
                <c:pt idx="40">
                  <c:v>1.3470106263737365</c:v>
                </c:pt>
              </c:numCache>
            </c:numRef>
          </c:val>
        </c:ser>
        <c:ser>
          <c:idx val="2"/>
          <c:order val="2"/>
          <c:tx>
            <c:strRef>
              <c:f>Sheet1!$D$1</c:f>
              <c:strCache>
                <c:ptCount val="1"/>
                <c:pt idx="0">
                  <c:v>Government independent private </c:v>
                </c:pt>
              </c:strCache>
            </c:strRef>
          </c:tx>
          <c:spPr>
            <a:solidFill>
              <a:schemeClr val="bg1">
                <a:lumMod val="50000"/>
              </a:schemeClr>
            </a:solidFill>
            <a:ln w="29791">
              <a:noFill/>
            </a:ln>
          </c:spPr>
          <c:cat>
            <c:strRef>
              <c:f>Sheet1!$A$2:$A$69</c:f>
              <c:strCache>
                <c:ptCount val="41"/>
                <c:pt idx="0">
                  <c:v>Australia</c:v>
                </c:pt>
                <c:pt idx="1">
                  <c:v>Austria</c:v>
                </c:pt>
                <c:pt idx="2">
                  <c:v>Canada</c:v>
                </c:pt>
                <c:pt idx="3">
                  <c:v>Chile</c:v>
                </c:pt>
                <c:pt idx="4">
                  <c:v>Czech Republic</c:v>
                </c:pt>
                <c:pt idx="5">
                  <c:v>Denmark</c:v>
                </c:pt>
                <c:pt idx="6">
                  <c:v>Estonia</c:v>
                </c:pt>
                <c:pt idx="7">
                  <c:v>Finland</c:v>
                </c:pt>
                <c:pt idx="8">
                  <c:v>Germany</c:v>
                </c:pt>
                <c:pt idx="9">
                  <c:v>Greece</c:v>
                </c:pt>
                <c:pt idx="10">
                  <c:v>Hungary</c:v>
                </c:pt>
                <c:pt idx="11">
                  <c:v>Iceland</c:v>
                </c:pt>
                <c:pt idx="12">
                  <c:v>Ireland</c:v>
                </c:pt>
                <c:pt idx="13">
                  <c:v>Israel</c:v>
                </c:pt>
                <c:pt idx="14">
                  <c:v>Italy</c:v>
                </c:pt>
                <c:pt idx="15">
                  <c:v>Japan</c:v>
                </c:pt>
                <c:pt idx="16">
                  <c:v>Korea</c:v>
                </c:pt>
                <c:pt idx="17">
                  <c:v>Luxembourg</c:v>
                </c:pt>
                <c:pt idx="18">
                  <c:v>Mexico</c:v>
                </c:pt>
                <c:pt idx="19">
                  <c:v>Netherlands</c:v>
                </c:pt>
                <c:pt idx="20">
                  <c:v>New Zealand</c:v>
                </c:pt>
                <c:pt idx="21">
                  <c:v>Norway</c:v>
                </c:pt>
                <c:pt idx="22">
                  <c:v>Poland</c:v>
                </c:pt>
                <c:pt idx="23">
                  <c:v>Portugal</c:v>
                </c:pt>
                <c:pt idx="24">
                  <c:v>Slovak Republic</c:v>
                </c:pt>
                <c:pt idx="25">
                  <c:v>Slovenia</c:v>
                </c:pt>
                <c:pt idx="26">
                  <c:v>Spain</c:v>
                </c:pt>
                <c:pt idx="27">
                  <c:v>Sweden</c:v>
                </c:pt>
                <c:pt idx="28">
                  <c:v>Switzerland</c:v>
                </c:pt>
                <c:pt idx="29">
                  <c:v>Turkey</c:v>
                </c:pt>
                <c:pt idx="30">
                  <c:v>United Kingdom</c:v>
                </c:pt>
                <c:pt idx="31">
                  <c:v>United States</c:v>
                </c:pt>
                <c:pt idx="32">
                  <c:v>Argentina</c:v>
                </c:pt>
                <c:pt idx="33">
                  <c:v>Brazil</c:v>
                </c:pt>
                <c:pt idx="34">
                  <c:v>Hong Kong-China</c:v>
                </c:pt>
                <c:pt idx="35">
                  <c:v>Indonesia</c:v>
                </c:pt>
                <c:pt idx="36">
                  <c:v>Jordan</c:v>
                </c:pt>
                <c:pt idx="37">
                  <c:v>Russian Federation</c:v>
                </c:pt>
                <c:pt idx="38">
                  <c:v>Shanghai-China</c:v>
                </c:pt>
                <c:pt idx="39">
                  <c:v>Singapore</c:v>
                </c:pt>
                <c:pt idx="40">
                  <c:v>Chinese Taipei</c:v>
                </c:pt>
              </c:strCache>
            </c:strRef>
          </c:cat>
          <c:val>
            <c:numRef>
              <c:f>Sheet1!$D$2:$D$69</c:f>
              <c:numCache>
                <c:formatCode>0.0</c:formatCode>
                <c:ptCount val="41"/>
                <c:pt idx="0">
                  <c:v>15.05483236491945</c:v>
                </c:pt>
                <c:pt idx="1">
                  <c:v>1.8375819277975491</c:v>
                </c:pt>
                <c:pt idx="2">
                  <c:v>2.947079088075661</c:v>
                </c:pt>
                <c:pt idx="3">
                  <c:v>3.5674955003686848</c:v>
                </c:pt>
                <c:pt idx="4">
                  <c:v>0</c:v>
                </c:pt>
                <c:pt idx="5">
                  <c:v>2.5830420145844384</c:v>
                </c:pt>
                <c:pt idx="6">
                  <c:v>0.64495934862532434</c:v>
                </c:pt>
                <c:pt idx="7">
                  <c:v>0</c:v>
                </c:pt>
                <c:pt idx="8">
                  <c:v>0</c:v>
                </c:pt>
                <c:pt idx="9">
                  <c:v>3.3701620566572532</c:v>
                </c:pt>
                <c:pt idx="10">
                  <c:v>4.8374084772886884E-2</c:v>
                </c:pt>
                <c:pt idx="11">
                  <c:v>0</c:v>
                </c:pt>
                <c:pt idx="12">
                  <c:v>7.0808305011652282</c:v>
                </c:pt>
                <c:pt idx="13">
                  <c:v>3.9209189233704778</c:v>
                </c:pt>
                <c:pt idx="14">
                  <c:v>3.3488169984062188</c:v>
                </c:pt>
                <c:pt idx="15">
                  <c:v>26.697353431070535</c:v>
                </c:pt>
                <c:pt idx="16">
                  <c:v>17.174277015685057</c:v>
                </c:pt>
                <c:pt idx="17">
                  <c:v>1.6209368422271389</c:v>
                </c:pt>
                <c:pt idx="18">
                  <c:v>10.51595564282816</c:v>
                </c:pt>
                <c:pt idx="19">
                  <c:v>0</c:v>
                </c:pt>
                <c:pt idx="20">
                  <c:v>4.9179549120621244</c:v>
                </c:pt>
                <c:pt idx="21">
                  <c:v>0</c:v>
                </c:pt>
                <c:pt idx="22">
                  <c:v>1.4554255848025868</c:v>
                </c:pt>
                <c:pt idx="23">
                  <c:v>5.1173543487004034</c:v>
                </c:pt>
                <c:pt idx="24">
                  <c:v>0</c:v>
                </c:pt>
                <c:pt idx="25">
                  <c:v>0</c:v>
                </c:pt>
                <c:pt idx="26">
                  <c:v>5.2328574755433914</c:v>
                </c:pt>
                <c:pt idx="27">
                  <c:v>0</c:v>
                </c:pt>
                <c:pt idx="28">
                  <c:v>3.6931437339060142</c:v>
                </c:pt>
                <c:pt idx="29">
                  <c:v>0.79418914146637798</c:v>
                </c:pt>
                <c:pt idx="30">
                  <c:v>6.3180473020948584</c:v>
                </c:pt>
                <c:pt idx="31">
                  <c:v>6.8696592949471524</c:v>
                </c:pt>
                <c:pt idx="32">
                  <c:v>15.349112805278756</c:v>
                </c:pt>
                <c:pt idx="33">
                  <c:v>8.1488350627517594</c:v>
                </c:pt>
                <c:pt idx="34">
                  <c:v>2.6175936766167882</c:v>
                </c:pt>
                <c:pt idx="35">
                  <c:v>27.42701953551402</c:v>
                </c:pt>
                <c:pt idx="36">
                  <c:v>18.504624603864126</c:v>
                </c:pt>
                <c:pt idx="37">
                  <c:v>0.10428427811320573</c:v>
                </c:pt>
                <c:pt idx="38">
                  <c:v>9.0496652858908639</c:v>
                </c:pt>
                <c:pt idx="39">
                  <c:v>1.5305019812857061</c:v>
                </c:pt>
                <c:pt idx="40">
                  <c:v>31.860499942935803</c:v>
                </c:pt>
              </c:numCache>
            </c:numRef>
          </c:val>
        </c:ser>
        <c:gapWidth val="50"/>
        <c:overlap val="100"/>
        <c:axId val="120008064"/>
        <c:axId val="120013952"/>
      </c:barChart>
      <c:catAx>
        <c:axId val="120008064"/>
        <c:scaling>
          <c:orientation val="maxMin"/>
        </c:scaling>
        <c:axPos val="l"/>
        <c:numFmt formatCode="General" sourceLinked="1"/>
        <c:majorTickMark val="none"/>
        <c:tickLblPos val="nextTo"/>
        <c:spPr>
          <a:ln w="3724">
            <a:solidFill>
              <a:schemeClr val="tx1"/>
            </a:solidFill>
            <a:prstDash val="solid"/>
          </a:ln>
        </c:spPr>
        <c:txPr>
          <a:bodyPr rot="0" vert="horz"/>
          <a:lstStyle/>
          <a:p>
            <a:pPr>
              <a:defRPr sz="1100" b="1" i="0" u="none" strike="noStrike" baseline="0">
                <a:solidFill>
                  <a:schemeClr val="bg1"/>
                </a:solidFill>
                <a:latin typeface="Arial" pitchFamily="34" charset="0"/>
                <a:ea typeface="Comic Sans MS"/>
                <a:cs typeface="Arial" pitchFamily="34" charset="0"/>
              </a:defRPr>
            </a:pPr>
            <a:endParaRPr lang="en-US"/>
          </a:p>
        </c:txPr>
        <c:crossAx val="120013952"/>
        <c:crosses val="autoZero"/>
        <c:auto val="1"/>
        <c:lblAlgn val="ctr"/>
        <c:lblOffset val="100"/>
        <c:tickLblSkip val="1"/>
        <c:tickMarkSkip val="1"/>
      </c:catAx>
      <c:valAx>
        <c:axId val="120013952"/>
        <c:scaling>
          <c:orientation val="minMax"/>
          <c:max val="100"/>
          <c:min val="0"/>
        </c:scaling>
        <c:axPos val="t"/>
        <c:majorGridlines>
          <c:spPr>
            <a:ln w="3724">
              <a:solidFill>
                <a:srgbClr val="00CCFF"/>
              </a:solidFill>
              <a:prstDash val="solid"/>
            </a:ln>
          </c:spPr>
        </c:majorGridlines>
        <c:numFmt formatCode="General" sourceLinked="0"/>
        <c:majorTickMark val="none"/>
        <c:tickLblPos val="nextTo"/>
        <c:spPr>
          <a:ln w="3724">
            <a:solidFill>
              <a:schemeClr val="tx1"/>
            </a:solidFill>
            <a:prstDash val="solid"/>
          </a:ln>
        </c:spPr>
        <c:txPr>
          <a:bodyPr rot="0" vert="horz"/>
          <a:lstStyle/>
          <a:p>
            <a:pPr>
              <a:defRPr sz="1399" b="1" i="0" u="none" strike="noStrike" baseline="0">
                <a:solidFill>
                  <a:schemeClr val="bg1"/>
                </a:solidFill>
                <a:latin typeface="Arial" pitchFamily="34" charset="0"/>
                <a:ea typeface="Arial Unicode MS" pitchFamily="34" charset="-128"/>
                <a:cs typeface="Arial" pitchFamily="34" charset="0"/>
              </a:defRPr>
            </a:pPr>
            <a:endParaRPr lang="en-US"/>
          </a:p>
        </c:txPr>
        <c:crossAx val="120008064"/>
        <c:crosses val="autoZero"/>
        <c:crossBetween val="between"/>
        <c:majorUnit val="20"/>
        <c:minorUnit val="5"/>
      </c:valAx>
      <c:spPr>
        <a:noFill/>
        <a:ln w="14895">
          <a:solidFill>
            <a:schemeClr val="tx1"/>
          </a:solidFill>
          <a:prstDash val="solid"/>
        </a:ln>
      </c:spPr>
    </c:plotArea>
    <c:legend>
      <c:legendPos val="t"/>
      <c:layout>
        <c:manualLayout>
          <c:xMode val="edge"/>
          <c:yMode val="edge"/>
          <c:x val="0.19685039370078738"/>
          <c:y val="0"/>
          <c:w val="0.76377952755906042"/>
          <c:h val="0.14940819354102688"/>
        </c:manualLayout>
      </c:layout>
      <c:spPr>
        <a:noFill/>
        <a:ln w="29791">
          <a:noFill/>
        </a:ln>
      </c:spPr>
      <c:txPr>
        <a:bodyPr/>
        <a:lstStyle/>
        <a:p>
          <a:pPr>
            <a:defRPr sz="1399" b="1" i="0" u="none" strike="noStrike" baseline="0">
              <a:solidFill>
                <a:schemeClr val="bg1"/>
              </a:solidFill>
              <a:latin typeface="Comic Sans MS"/>
              <a:ea typeface="Comic Sans MS"/>
              <a:cs typeface="Comic Sans MS"/>
            </a:defRPr>
          </a:pPr>
          <a:endParaRPr lang="en-US"/>
        </a:p>
      </c:txPr>
    </c:legend>
    <c:plotVisOnly val="1"/>
    <c:dispBlanksAs val="gap"/>
  </c:chart>
  <c:spPr>
    <a:noFill/>
    <a:ln>
      <a:noFill/>
    </a:ln>
  </c:spPr>
  <c:txPr>
    <a:bodyPr/>
    <a:lstStyle/>
    <a:p>
      <a:pPr>
        <a:defRPr sz="2053" b="1" i="0" u="none" strike="noStrike" baseline="0">
          <a:solidFill>
            <a:schemeClr val="tx1"/>
          </a:solidFill>
          <a:latin typeface="Comic Sans MS"/>
          <a:ea typeface="Comic Sans MS"/>
          <a:cs typeface="Comic Sans MS"/>
        </a:defRPr>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5.9448945007616834E-2"/>
          <c:y val="0.20312531684850568"/>
          <c:w val="0.89307705768972101"/>
          <c:h val="0.76777178304672655"/>
        </c:manualLayout>
      </c:layout>
      <c:barChart>
        <c:barDir val="bar"/>
        <c:grouping val="clustered"/>
        <c:ser>
          <c:idx val="0"/>
          <c:order val="0"/>
          <c:tx>
            <c:strRef>
              <c:f>Sheet1!$B$1:$B$1</c:f>
              <c:strCache>
                <c:ptCount val="1"/>
                <c:pt idx="0">
                  <c:v>Observed performance difference</c:v>
                </c:pt>
              </c:strCache>
            </c:strRef>
          </c:tx>
          <c:spPr>
            <a:solidFill>
              <a:srgbClr val="66FFFF"/>
            </a:solidFill>
            <a:ln w="30327">
              <a:noFill/>
            </a:ln>
          </c:spPr>
          <c:cat>
            <c:strRef>
              <c:f>Sheet1!$A$2:$A$69</c:f>
              <c:strCache>
                <c:ptCount val="42"/>
                <c:pt idx="0">
                  <c:v>Australia</c:v>
                </c:pt>
                <c:pt idx="1">
                  <c:v>Austria</c:v>
                </c:pt>
                <c:pt idx="2">
                  <c:v>Canada</c:v>
                </c:pt>
                <c:pt idx="3">
                  <c:v>Chile</c:v>
                </c:pt>
                <c:pt idx="4">
                  <c:v>Czech Republic</c:v>
                </c:pt>
                <c:pt idx="5">
                  <c:v>Denmark</c:v>
                </c:pt>
                <c:pt idx="6">
                  <c:v>Estonia</c:v>
                </c:pt>
                <c:pt idx="7">
                  <c:v>Finland</c:v>
                </c:pt>
                <c:pt idx="8">
                  <c:v>Germany</c:v>
                </c:pt>
                <c:pt idx="9">
                  <c:v>Greece</c:v>
                </c:pt>
                <c:pt idx="10">
                  <c:v>Hungary</c:v>
                </c:pt>
                <c:pt idx="11">
                  <c:v>Iceland</c:v>
                </c:pt>
                <c:pt idx="12">
                  <c:v>Ireland</c:v>
                </c:pt>
                <c:pt idx="13">
                  <c:v>Israel</c:v>
                </c:pt>
                <c:pt idx="14">
                  <c:v>Italy</c:v>
                </c:pt>
                <c:pt idx="15">
                  <c:v>Japan</c:v>
                </c:pt>
                <c:pt idx="16">
                  <c:v>Korea</c:v>
                </c:pt>
                <c:pt idx="17">
                  <c:v>Luxembourg</c:v>
                </c:pt>
                <c:pt idx="18">
                  <c:v>Mexico</c:v>
                </c:pt>
                <c:pt idx="19">
                  <c:v>Netherlands</c:v>
                </c:pt>
                <c:pt idx="20">
                  <c:v>New Zealand</c:v>
                </c:pt>
                <c:pt idx="21">
                  <c:v>Norway</c:v>
                </c:pt>
                <c:pt idx="22">
                  <c:v>Poland</c:v>
                </c:pt>
                <c:pt idx="23">
                  <c:v>Portugal</c:v>
                </c:pt>
                <c:pt idx="24">
                  <c:v>Slovak Republic</c:v>
                </c:pt>
                <c:pt idx="25">
                  <c:v>Slovenia</c:v>
                </c:pt>
                <c:pt idx="26">
                  <c:v>Spain</c:v>
                </c:pt>
                <c:pt idx="27">
                  <c:v>Sweden</c:v>
                </c:pt>
                <c:pt idx="28">
                  <c:v>Switzerland</c:v>
                </c:pt>
                <c:pt idx="29">
                  <c:v>Turkey</c:v>
                </c:pt>
                <c:pt idx="30">
                  <c:v>United Kingdom</c:v>
                </c:pt>
                <c:pt idx="31">
                  <c:v>United States</c:v>
                </c:pt>
                <c:pt idx="32">
                  <c:v>Argentina</c:v>
                </c:pt>
                <c:pt idx="33">
                  <c:v>Brazil</c:v>
                </c:pt>
                <c:pt idx="34">
                  <c:v>Hong Kong-China</c:v>
                </c:pt>
                <c:pt idx="35">
                  <c:v>Indonesia</c:v>
                </c:pt>
                <c:pt idx="36">
                  <c:v>Jordan</c:v>
                </c:pt>
                <c:pt idx="37">
                  <c:v>Russian Federation</c:v>
                </c:pt>
                <c:pt idx="38">
                  <c:v>Shanghai-China</c:v>
                </c:pt>
                <c:pt idx="39">
                  <c:v>Singapore</c:v>
                </c:pt>
                <c:pt idx="40">
                  <c:v>Chinese Taipei</c:v>
                </c:pt>
                <c:pt idx="41">
                  <c:v>Trinidad and Tobago</c:v>
                </c:pt>
              </c:strCache>
            </c:strRef>
          </c:cat>
          <c:val>
            <c:numRef>
              <c:f>Sheet1!$B$2:$B$69</c:f>
              <c:numCache>
                <c:formatCode>0</c:formatCode>
                <c:ptCount val="42"/>
                <c:pt idx="0">
                  <c:v>-44.199653178475423</c:v>
                </c:pt>
                <c:pt idx="1">
                  <c:v>-31.343436530796016</c:v>
                </c:pt>
                <c:pt idx="2">
                  <c:v>-50.396437249235902</c:v>
                </c:pt>
                <c:pt idx="3">
                  <c:v>-35.704397572096127</c:v>
                </c:pt>
                <c:pt idx="4">
                  <c:v>-35.65841810457443</c:v>
                </c:pt>
                <c:pt idx="5">
                  <c:v>-18.388161914042939</c:v>
                </c:pt>
                <c:pt idx="6">
                  <c:v>-10.787465017779766</c:v>
                </c:pt>
                <c:pt idx="7">
                  <c:v>-6.8342584950058924</c:v>
                </c:pt>
                <c:pt idx="8">
                  <c:v>-17.544241516799186</c:v>
                </c:pt>
                <c:pt idx="9">
                  <c:v>-54.892770804886879</c:v>
                </c:pt>
                <c:pt idx="10">
                  <c:v>-15.168617715246366</c:v>
                </c:pt>
                <c:pt idx="11">
                  <c:v>0</c:v>
                </c:pt>
                <c:pt idx="12">
                  <c:v>-35.2959621322535</c:v>
                </c:pt>
                <c:pt idx="13">
                  <c:v>-30.354464271561529</c:v>
                </c:pt>
                <c:pt idx="14">
                  <c:v>38.496356002811929</c:v>
                </c:pt>
                <c:pt idx="15">
                  <c:v>8.1083311607840631</c:v>
                </c:pt>
                <c:pt idx="16">
                  <c:v>-16.142859643243717</c:v>
                </c:pt>
                <c:pt idx="17">
                  <c:v>-8.6109324108113352</c:v>
                </c:pt>
                <c:pt idx="18">
                  <c:v>-48.920042450915993</c:v>
                </c:pt>
                <c:pt idx="19">
                  <c:v>12.83518899807067</c:v>
                </c:pt>
                <c:pt idx="20">
                  <c:v>-62.746697272218384</c:v>
                </c:pt>
                <c:pt idx="21">
                  <c:v>0</c:v>
                </c:pt>
                <c:pt idx="22">
                  <c:v>-56.515648125851733</c:v>
                </c:pt>
                <c:pt idx="23">
                  <c:v>-27.985469180746016</c:v>
                </c:pt>
                <c:pt idx="24">
                  <c:v>-24.062940342807188</c:v>
                </c:pt>
                <c:pt idx="25">
                  <c:v>-80.362524557625008</c:v>
                </c:pt>
                <c:pt idx="26">
                  <c:v>-37.189564951478545</c:v>
                </c:pt>
                <c:pt idx="27">
                  <c:v>-35.151427371213607</c:v>
                </c:pt>
                <c:pt idx="28">
                  <c:v>-19.091936790733687</c:v>
                </c:pt>
                <c:pt idx="29">
                  <c:v>0</c:v>
                </c:pt>
                <c:pt idx="30">
                  <c:v>-61.712631001676286</c:v>
                </c:pt>
                <c:pt idx="31">
                  <c:v>-65.315607693072394</c:v>
                </c:pt>
                <c:pt idx="32">
                  <c:v>-86.962111425245709</c:v>
                </c:pt>
                <c:pt idx="33">
                  <c:v>-116.26700382535969</c:v>
                </c:pt>
                <c:pt idx="34">
                  <c:v>22.103739995646606</c:v>
                </c:pt>
                <c:pt idx="35">
                  <c:v>17.93587316128513</c:v>
                </c:pt>
                <c:pt idx="36">
                  <c:v>-23.130453304957495</c:v>
                </c:pt>
                <c:pt idx="37">
                  <c:v>0</c:v>
                </c:pt>
                <c:pt idx="38">
                  <c:v>-20.111779403924242</c:v>
                </c:pt>
                <c:pt idx="39">
                  <c:v>0</c:v>
                </c:pt>
                <c:pt idx="40">
                  <c:v>36.878682801222148</c:v>
                </c:pt>
                <c:pt idx="41">
                  <c:v>-8.2364849297302722</c:v>
                </c:pt>
              </c:numCache>
            </c:numRef>
          </c:val>
        </c:ser>
        <c:ser>
          <c:idx val="2"/>
          <c:order val="1"/>
          <c:tx>
            <c:strRef>
              <c:f>Sheet1!$D$1:$D$1</c:f>
              <c:strCache>
                <c:ptCount val="1"/>
                <c:pt idx="0">
                  <c:v>Difference after accounting for socio-economic background of students and schools</c:v>
                </c:pt>
              </c:strCache>
            </c:strRef>
          </c:tx>
          <c:spPr>
            <a:solidFill>
              <a:srgbClr val="FFFF99"/>
            </a:solidFill>
            <a:ln w="30327">
              <a:noFill/>
            </a:ln>
          </c:spPr>
          <c:cat>
            <c:strRef>
              <c:f>Sheet1!$A$2:$A$69</c:f>
              <c:strCache>
                <c:ptCount val="42"/>
                <c:pt idx="0">
                  <c:v>Australia</c:v>
                </c:pt>
                <c:pt idx="1">
                  <c:v>Austria</c:v>
                </c:pt>
                <c:pt idx="2">
                  <c:v>Canada</c:v>
                </c:pt>
                <c:pt idx="3">
                  <c:v>Chile</c:v>
                </c:pt>
                <c:pt idx="4">
                  <c:v>Czech Republic</c:v>
                </c:pt>
                <c:pt idx="5">
                  <c:v>Denmark</c:v>
                </c:pt>
                <c:pt idx="6">
                  <c:v>Estonia</c:v>
                </c:pt>
                <c:pt idx="7">
                  <c:v>Finland</c:v>
                </c:pt>
                <c:pt idx="8">
                  <c:v>Germany</c:v>
                </c:pt>
                <c:pt idx="9">
                  <c:v>Greece</c:v>
                </c:pt>
                <c:pt idx="10">
                  <c:v>Hungary</c:v>
                </c:pt>
                <c:pt idx="11">
                  <c:v>Iceland</c:v>
                </c:pt>
                <c:pt idx="12">
                  <c:v>Ireland</c:v>
                </c:pt>
                <c:pt idx="13">
                  <c:v>Israel</c:v>
                </c:pt>
                <c:pt idx="14">
                  <c:v>Italy</c:v>
                </c:pt>
                <c:pt idx="15">
                  <c:v>Japan</c:v>
                </c:pt>
                <c:pt idx="16">
                  <c:v>Korea</c:v>
                </c:pt>
                <c:pt idx="17">
                  <c:v>Luxembourg</c:v>
                </c:pt>
                <c:pt idx="18">
                  <c:v>Mexico</c:v>
                </c:pt>
                <c:pt idx="19">
                  <c:v>Netherlands</c:v>
                </c:pt>
                <c:pt idx="20">
                  <c:v>New Zealand</c:v>
                </c:pt>
                <c:pt idx="21">
                  <c:v>Norway</c:v>
                </c:pt>
                <c:pt idx="22">
                  <c:v>Poland</c:v>
                </c:pt>
                <c:pt idx="23">
                  <c:v>Portugal</c:v>
                </c:pt>
                <c:pt idx="24">
                  <c:v>Slovak Republic</c:v>
                </c:pt>
                <c:pt idx="25">
                  <c:v>Slovenia</c:v>
                </c:pt>
                <c:pt idx="26">
                  <c:v>Spain</c:v>
                </c:pt>
                <c:pt idx="27">
                  <c:v>Sweden</c:v>
                </c:pt>
                <c:pt idx="28">
                  <c:v>Switzerland</c:v>
                </c:pt>
                <c:pt idx="29">
                  <c:v>Turkey</c:v>
                </c:pt>
                <c:pt idx="30">
                  <c:v>United Kingdom</c:v>
                </c:pt>
                <c:pt idx="31">
                  <c:v>United States</c:v>
                </c:pt>
                <c:pt idx="32">
                  <c:v>Argentina</c:v>
                </c:pt>
                <c:pt idx="33">
                  <c:v>Brazil</c:v>
                </c:pt>
                <c:pt idx="34">
                  <c:v>Hong Kong-China</c:v>
                </c:pt>
                <c:pt idx="35">
                  <c:v>Indonesia</c:v>
                </c:pt>
                <c:pt idx="36">
                  <c:v>Jordan</c:v>
                </c:pt>
                <c:pt idx="37">
                  <c:v>Russian Federation</c:v>
                </c:pt>
                <c:pt idx="38">
                  <c:v>Shanghai-China</c:v>
                </c:pt>
                <c:pt idx="39">
                  <c:v>Singapore</c:v>
                </c:pt>
                <c:pt idx="40">
                  <c:v>Chinese Taipei</c:v>
                </c:pt>
                <c:pt idx="41">
                  <c:v>Trinidad and Tobago</c:v>
                </c:pt>
              </c:strCache>
            </c:strRef>
          </c:cat>
          <c:val>
            <c:numRef>
              <c:f>Sheet1!$D$2:$D$69</c:f>
              <c:numCache>
                <c:formatCode>0</c:formatCode>
                <c:ptCount val="42"/>
                <c:pt idx="0">
                  <c:v>3.4984600116014142</c:v>
                </c:pt>
                <c:pt idx="1">
                  <c:v>8.5135486035230006</c:v>
                </c:pt>
                <c:pt idx="2">
                  <c:v>-10.753945602517712</c:v>
                </c:pt>
                <c:pt idx="3">
                  <c:v>-4.8997530575165165</c:v>
                </c:pt>
                <c:pt idx="4">
                  <c:v>4.8104008560162619</c:v>
                </c:pt>
                <c:pt idx="5">
                  <c:v>-2.0850551956342249</c:v>
                </c:pt>
                <c:pt idx="6">
                  <c:v>6.2423872018253945</c:v>
                </c:pt>
                <c:pt idx="7">
                  <c:v>0.50627934395113106</c:v>
                </c:pt>
                <c:pt idx="8">
                  <c:v>19.566822280495877</c:v>
                </c:pt>
                <c:pt idx="9">
                  <c:v>17.120696617403617</c:v>
                </c:pt>
                <c:pt idx="10">
                  <c:v>17.863842169283636</c:v>
                </c:pt>
                <c:pt idx="11">
                  <c:v>0</c:v>
                </c:pt>
                <c:pt idx="12">
                  <c:v>-11.754146430925402</c:v>
                </c:pt>
                <c:pt idx="13">
                  <c:v>-12.210896807630377</c:v>
                </c:pt>
                <c:pt idx="14">
                  <c:v>60.032963819106911</c:v>
                </c:pt>
                <c:pt idx="15">
                  <c:v>44.667669513581444</c:v>
                </c:pt>
                <c:pt idx="16">
                  <c:v>-13.11750676354775</c:v>
                </c:pt>
                <c:pt idx="17">
                  <c:v>-6.3742796064112639</c:v>
                </c:pt>
                <c:pt idx="18">
                  <c:v>23.17532472457863</c:v>
                </c:pt>
                <c:pt idx="19">
                  <c:v>2.5217299213861906</c:v>
                </c:pt>
                <c:pt idx="20">
                  <c:v>13.848884265019873</c:v>
                </c:pt>
                <c:pt idx="21">
                  <c:v>0</c:v>
                </c:pt>
                <c:pt idx="22">
                  <c:v>4.753239879399354</c:v>
                </c:pt>
                <c:pt idx="23">
                  <c:v>-3.9037350743232717</c:v>
                </c:pt>
                <c:pt idx="24">
                  <c:v>-3.2148173565291556</c:v>
                </c:pt>
                <c:pt idx="25">
                  <c:v>-4.6315766780266445</c:v>
                </c:pt>
                <c:pt idx="26">
                  <c:v>-6.8844996912264875</c:v>
                </c:pt>
                <c:pt idx="27">
                  <c:v>1.6794710375264559</c:v>
                </c:pt>
                <c:pt idx="28">
                  <c:v>28.203046346736489</c:v>
                </c:pt>
                <c:pt idx="29">
                  <c:v>0</c:v>
                </c:pt>
                <c:pt idx="30">
                  <c:v>19.577786886842063</c:v>
                </c:pt>
                <c:pt idx="31">
                  <c:v>-1.4889085726093518</c:v>
                </c:pt>
                <c:pt idx="32">
                  <c:v>-19.736854411916955</c:v>
                </c:pt>
                <c:pt idx="33">
                  <c:v>-28.786014739331758</c:v>
                </c:pt>
                <c:pt idx="34">
                  <c:v>25.197935614193131</c:v>
                </c:pt>
                <c:pt idx="35">
                  <c:v>13.266906235208149</c:v>
                </c:pt>
                <c:pt idx="36">
                  <c:v>-1.4378239854681072</c:v>
                </c:pt>
                <c:pt idx="37">
                  <c:v>0</c:v>
                </c:pt>
                <c:pt idx="38">
                  <c:v>3.2024741072150942</c:v>
                </c:pt>
                <c:pt idx="39">
                  <c:v>0</c:v>
                </c:pt>
                <c:pt idx="40">
                  <c:v>28.781994584838213</c:v>
                </c:pt>
                <c:pt idx="41">
                  <c:v>21.491200127967929</c:v>
                </c:pt>
              </c:numCache>
            </c:numRef>
          </c:val>
        </c:ser>
        <c:gapWidth val="50"/>
        <c:overlap val="50"/>
        <c:axId val="120051584"/>
        <c:axId val="120053120"/>
      </c:barChart>
      <c:catAx>
        <c:axId val="120051584"/>
        <c:scaling>
          <c:orientation val="maxMin"/>
        </c:scaling>
        <c:axPos val="l"/>
        <c:majorTickMark val="none"/>
        <c:tickLblPos val="none"/>
        <c:spPr>
          <a:ln w="3791">
            <a:solidFill>
              <a:schemeClr val="tx1"/>
            </a:solidFill>
            <a:prstDash val="solid"/>
          </a:ln>
        </c:spPr>
        <c:crossAx val="120053120"/>
        <c:crosses val="autoZero"/>
        <c:auto val="1"/>
        <c:lblAlgn val="ctr"/>
        <c:lblOffset val="100"/>
        <c:tickLblSkip val="1"/>
        <c:tickMarkSkip val="1"/>
      </c:catAx>
      <c:valAx>
        <c:axId val="120053120"/>
        <c:scaling>
          <c:orientation val="minMax"/>
        </c:scaling>
        <c:axPos val="t"/>
        <c:majorGridlines>
          <c:spPr>
            <a:ln w="3791">
              <a:solidFill>
                <a:srgbClr val="00CCFF"/>
              </a:solidFill>
              <a:prstDash val="solid"/>
            </a:ln>
          </c:spPr>
        </c:majorGridlines>
        <c:numFmt formatCode="0" sourceLinked="1"/>
        <c:majorTickMark val="none"/>
        <c:tickLblPos val="nextTo"/>
        <c:spPr>
          <a:ln w="3791">
            <a:solidFill>
              <a:schemeClr val="tx1"/>
            </a:solidFill>
            <a:prstDash val="solid"/>
          </a:ln>
        </c:spPr>
        <c:txPr>
          <a:bodyPr rot="0" vert="horz" anchor="t"/>
          <a:lstStyle/>
          <a:p>
            <a:pPr>
              <a:defRPr sz="1399" b="1" i="0" u="none" strike="noStrike" baseline="0">
                <a:solidFill>
                  <a:schemeClr val="bg1"/>
                </a:solidFill>
                <a:latin typeface="Arial" pitchFamily="34" charset="0"/>
                <a:ea typeface="Comic Sans MS"/>
                <a:cs typeface="Arial" pitchFamily="34" charset="0"/>
              </a:defRPr>
            </a:pPr>
            <a:endParaRPr lang="en-US"/>
          </a:p>
        </c:txPr>
        <c:crossAx val="120051584"/>
        <c:crosses val="autoZero"/>
        <c:crossBetween val="between"/>
        <c:majorUnit val="50"/>
        <c:minorUnit val="5"/>
      </c:valAx>
      <c:spPr>
        <a:noFill/>
        <a:ln w="25394">
          <a:solidFill>
            <a:schemeClr val="tx1"/>
          </a:solidFill>
          <a:prstDash val="solid"/>
        </a:ln>
      </c:spPr>
    </c:plotArea>
    <c:legend>
      <c:legendPos val="t"/>
      <c:layout>
        <c:manualLayout>
          <c:xMode val="edge"/>
          <c:yMode val="edge"/>
          <c:x val="0"/>
          <c:y val="7.4992352574633553E-3"/>
          <c:w val="1"/>
          <c:h val="0.14577752601068678"/>
        </c:manualLayout>
      </c:layout>
      <c:spPr>
        <a:noFill/>
        <a:ln w="30327">
          <a:noFill/>
        </a:ln>
      </c:spPr>
      <c:txPr>
        <a:bodyPr/>
        <a:lstStyle/>
        <a:p>
          <a:pPr>
            <a:defRPr sz="1399" b="1" i="0" u="none" strike="noStrike" baseline="0">
              <a:solidFill>
                <a:schemeClr val="bg1"/>
              </a:solidFill>
              <a:latin typeface="Comic Sans MS"/>
              <a:ea typeface="Comic Sans MS"/>
              <a:cs typeface="Comic Sans MS"/>
            </a:defRPr>
          </a:pPr>
          <a:endParaRPr lang="en-US"/>
        </a:p>
      </c:txPr>
    </c:legend>
    <c:plotVisOnly val="1"/>
    <c:dispBlanksAs val="gap"/>
  </c:chart>
  <c:spPr>
    <a:noFill/>
    <a:ln>
      <a:noFill/>
    </a:ln>
  </c:spPr>
  <c:txPr>
    <a:bodyPr/>
    <a:lstStyle/>
    <a:p>
      <a:pPr>
        <a:defRPr sz="2268" b="1" i="0" u="none" strike="noStrike" baseline="0">
          <a:solidFill>
            <a:schemeClr val="tx1"/>
          </a:solidFill>
          <a:latin typeface="Comic Sans MS"/>
          <a:ea typeface="Comic Sans MS"/>
          <a:cs typeface="Comic Sans MS"/>
        </a:defRPr>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2594521010149745"/>
          <c:y val="3.5414772321693842E-2"/>
          <c:w val="0.84681901385999092"/>
          <c:h val="0.55513208417004256"/>
        </c:manualLayout>
      </c:layout>
      <c:barChart>
        <c:barDir val="col"/>
        <c:grouping val="clustered"/>
        <c:ser>
          <c:idx val="0"/>
          <c:order val="0"/>
          <c:tx>
            <c:strRef>
              <c:f>Sheet1!$B$1</c:f>
              <c:strCache>
                <c:ptCount val="1"/>
                <c:pt idx="0">
                  <c:v>Before adjusting for ESCS</c:v>
                </c:pt>
              </c:strCache>
            </c:strRef>
          </c:tx>
          <c:spPr>
            <a:solidFill>
              <a:srgbClr val="66CCFF"/>
            </a:solidFill>
          </c:spPr>
          <c:dPt>
            <c:idx val="0"/>
            <c:spPr>
              <a:noFill/>
              <a:ln>
                <a:solidFill>
                  <a:schemeClr val="bg1"/>
                </a:solidFill>
              </a:ln>
            </c:spPr>
          </c:dPt>
          <c:dPt>
            <c:idx val="1"/>
            <c:spPr>
              <a:noFill/>
              <a:ln>
                <a:solidFill>
                  <a:schemeClr val="bg1"/>
                </a:solidFill>
              </a:ln>
            </c:spPr>
          </c:dPt>
          <c:dPt>
            <c:idx val="2"/>
            <c:spPr>
              <a:noFill/>
              <a:ln>
                <a:solidFill>
                  <a:schemeClr val="bg1"/>
                </a:solidFill>
              </a:ln>
            </c:spPr>
          </c:dPt>
          <c:cat>
            <c:strRef>
              <c:f>Sheet1!$A$2:$A$15</c:f>
              <c:strCache>
                <c:ptCount val="14"/>
                <c:pt idx="0">
                  <c:v>Lithuania</c:v>
                </c:pt>
                <c:pt idx="1">
                  <c:v>Germany</c:v>
                </c:pt>
                <c:pt idx="2">
                  <c:v>Denmark</c:v>
                </c:pt>
                <c:pt idx="3">
                  <c:v>Croatia</c:v>
                </c:pt>
                <c:pt idx="4">
                  <c:v>Hong Kong-China</c:v>
                </c:pt>
                <c:pt idx="5">
                  <c:v>Korea</c:v>
                </c:pt>
                <c:pt idx="6">
                  <c:v>Macao-China</c:v>
                </c:pt>
                <c:pt idx="7">
                  <c:v>Portugal</c:v>
                </c:pt>
                <c:pt idx="8">
                  <c:v>Hungary</c:v>
                </c:pt>
                <c:pt idx="9">
                  <c:v>New Zealand</c:v>
                </c:pt>
                <c:pt idx="10">
                  <c:v>Chile</c:v>
                </c:pt>
                <c:pt idx="11">
                  <c:v>Italy</c:v>
                </c:pt>
                <c:pt idx="12">
                  <c:v>Panama</c:v>
                </c:pt>
                <c:pt idx="13">
                  <c:v>Qatar</c:v>
                </c:pt>
              </c:strCache>
            </c:strRef>
          </c:cat>
          <c:val>
            <c:numRef>
              <c:f>Sheet1!$B$2:$B$15</c:f>
              <c:numCache>
                <c:formatCode>0.0</c:formatCode>
                <c:ptCount val="14"/>
                <c:pt idx="0">
                  <c:v>6.1045927771994801</c:v>
                </c:pt>
                <c:pt idx="1">
                  <c:v>7.2320278121572841</c:v>
                </c:pt>
                <c:pt idx="2">
                  <c:v>1.1440783394117264</c:v>
                </c:pt>
                <c:pt idx="3">
                  <c:v>11.815149407771774</c:v>
                </c:pt>
                <c:pt idx="4">
                  <c:v>14.346061161504648</c:v>
                </c:pt>
                <c:pt idx="5">
                  <c:v>12.58191080488797</c:v>
                </c:pt>
                <c:pt idx="6">
                  <c:v>9.3072932752780648</c:v>
                </c:pt>
                <c:pt idx="7">
                  <c:v>28.479929045668229</c:v>
                </c:pt>
                <c:pt idx="8">
                  <c:v>29.363000272139335</c:v>
                </c:pt>
                <c:pt idx="9">
                  <c:v>22.445877881661694</c:v>
                </c:pt>
                <c:pt idx="10">
                  <c:v>27.539142415838</c:v>
                </c:pt>
                <c:pt idx="11">
                  <c:v>29.207209292194189</c:v>
                </c:pt>
                <c:pt idx="12">
                  <c:v>33.363265059532786</c:v>
                </c:pt>
                <c:pt idx="13">
                  <c:v>48.895974201040296</c:v>
                </c:pt>
              </c:numCache>
            </c:numRef>
          </c:val>
        </c:ser>
        <c:ser>
          <c:idx val="1"/>
          <c:order val="1"/>
          <c:tx>
            <c:strRef>
              <c:f>Sheet1!$C$1</c:f>
              <c:strCache>
                <c:ptCount val="1"/>
                <c:pt idx="0">
                  <c:v>After adjusting for ESCS</c:v>
                </c:pt>
              </c:strCache>
            </c:strRef>
          </c:tx>
          <c:spPr>
            <a:solidFill>
              <a:srgbClr val="FFFF00"/>
            </a:solidFill>
            <a:ln>
              <a:noFill/>
            </a:ln>
          </c:spPr>
          <c:dPt>
            <c:idx val="0"/>
            <c:spPr>
              <a:noFill/>
              <a:ln>
                <a:solidFill>
                  <a:schemeClr val="bg1"/>
                </a:solidFill>
              </a:ln>
            </c:spPr>
          </c:dPt>
          <c:dPt>
            <c:idx val="1"/>
            <c:spPr>
              <a:noFill/>
              <a:ln>
                <a:solidFill>
                  <a:schemeClr val="bg1"/>
                </a:solidFill>
              </a:ln>
            </c:spPr>
          </c:dPt>
          <c:dPt>
            <c:idx val="2"/>
            <c:spPr>
              <a:noFill/>
              <a:ln>
                <a:solidFill>
                  <a:schemeClr val="bg1"/>
                </a:solidFill>
              </a:ln>
            </c:spPr>
          </c:dPt>
          <c:dPt>
            <c:idx val="3"/>
            <c:spPr>
              <a:noFill/>
              <a:ln>
                <a:solidFill>
                  <a:schemeClr val="bg1"/>
                </a:solidFill>
              </a:ln>
            </c:spPr>
          </c:dPt>
          <c:dPt>
            <c:idx val="4"/>
            <c:spPr>
              <a:noFill/>
              <a:ln>
                <a:solidFill>
                  <a:schemeClr val="bg1"/>
                </a:solidFill>
              </a:ln>
            </c:spPr>
          </c:dPt>
          <c:dPt>
            <c:idx val="5"/>
            <c:spPr>
              <a:noFill/>
              <a:ln>
                <a:solidFill>
                  <a:schemeClr val="bg1"/>
                </a:solidFill>
              </a:ln>
            </c:spPr>
          </c:dPt>
          <c:dPt>
            <c:idx val="6"/>
            <c:spPr>
              <a:noFill/>
              <a:ln>
                <a:solidFill>
                  <a:schemeClr val="bg1"/>
                </a:solidFill>
              </a:ln>
            </c:spPr>
          </c:dPt>
          <c:cat>
            <c:strRef>
              <c:f>Sheet1!$A$2:$A$15</c:f>
              <c:strCache>
                <c:ptCount val="14"/>
                <c:pt idx="0">
                  <c:v>Lithuania</c:v>
                </c:pt>
                <c:pt idx="1">
                  <c:v>Germany</c:v>
                </c:pt>
                <c:pt idx="2">
                  <c:v>Denmark</c:v>
                </c:pt>
                <c:pt idx="3">
                  <c:v>Croatia</c:v>
                </c:pt>
                <c:pt idx="4">
                  <c:v>Hong Kong-China</c:v>
                </c:pt>
                <c:pt idx="5">
                  <c:v>Korea</c:v>
                </c:pt>
                <c:pt idx="6">
                  <c:v>Macao-China</c:v>
                </c:pt>
                <c:pt idx="7">
                  <c:v>Portugal</c:v>
                </c:pt>
                <c:pt idx="8">
                  <c:v>Hungary</c:v>
                </c:pt>
                <c:pt idx="9">
                  <c:v>New Zealand</c:v>
                </c:pt>
                <c:pt idx="10">
                  <c:v>Chile</c:v>
                </c:pt>
                <c:pt idx="11">
                  <c:v>Italy</c:v>
                </c:pt>
                <c:pt idx="12">
                  <c:v>Panama</c:v>
                </c:pt>
                <c:pt idx="13">
                  <c:v>Qatar</c:v>
                </c:pt>
              </c:strCache>
            </c:strRef>
          </c:cat>
          <c:val>
            <c:numRef>
              <c:f>Sheet1!$C$2:$C$15</c:f>
              <c:numCache>
                <c:formatCode>0.0</c:formatCode>
                <c:ptCount val="14"/>
                <c:pt idx="0">
                  <c:v>-2.1009270945611593</c:v>
                </c:pt>
                <c:pt idx="1">
                  <c:v>-1.168240648233646</c:v>
                </c:pt>
                <c:pt idx="2">
                  <c:v>-1.1409024464801947</c:v>
                </c:pt>
                <c:pt idx="3">
                  <c:v>2.729937657333521</c:v>
                </c:pt>
                <c:pt idx="4">
                  <c:v>3.0450696394667403</c:v>
                </c:pt>
                <c:pt idx="5">
                  <c:v>3.8484952882841093</c:v>
                </c:pt>
                <c:pt idx="6">
                  <c:v>4.5571084413448109</c:v>
                </c:pt>
                <c:pt idx="7">
                  <c:v>10.311315458532547</c:v>
                </c:pt>
                <c:pt idx="8">
                  <c:v>10.422381396639144</c:v>
                </c:pt>
                <c:pt idx="9">
                  <c:v>11.728720329653445</c:v>
                </c:pt>
                <c:pt idx="10">
                  <c:v>15.02703045835325</c:v>
                </c:pt>
                <c:pt idx="11">
                  <c:v>16.53969328748461</c:v>
                </c:pt>
                <c:pt idx="12">
                  <c:v>19.848041621786788</c:v>
                </c:pt>
                <c:pt idx="13">
                  <c:v>37.176505121453488</c:v>
                </c:pt>
              </c:numCache>
            </c:numRef>
          </c:val>
        </c:ser>
        <c:gapWidth val="81"/>
        <c:overlap val="49"/>
        <c:axId val="190871808"/>
        <c:axId val="190880768"/>
      </c:barChart>
      <c:catAx>
        <c:axId val="190871808"/>
        <c:scaling>
          <c:orientation val="minMax"/>
        </c:scaling>
        <c:axPos val="b"/>
        <c:numFmt formatCode="General" sourceLinked="1"/>
        <c:majorTickMark val="none"/>
        <c:tickLblPos val="low"/>
        <c:txPr>
          <a:bodyPr rot="-5400000" vert="horz"/>
          <a:lstStyle/>
          <a:p>
            <a:pPr>
              <a:defRPr sz="1598" b="1">
                <a:latin typeface="Arial" pitchFamily="34" charset="0"/>
                <a:cs typeface="Arial" pitchFamily="34" charset="0"/>
              </a:defRPr>
            </a:pPr>
            <a:endParaRPr lang="en-US"/>
          </a:p>
        </c:txPr>
        <c:crossAx val="190880768"/>
        <c:crosses val="autoZero"/>
        <c:auto val="1"/>
        <c:lblAlgn val="ctr"/>
        <c:lblOffset val="100"/>
        <c:tickLblSkip val="1"/>
      </c:catAx>
      <c:valAx>
        <c:axId val="190880768"/>
        <c:scaling>
          <c:orientation val="minMax"/>
        </c:scaling>
        <c:axPos val="l"/>
        <c:majorGridlines/>
        <c:numFmt formatCode="General" sourceLinked="0"/>
        <c:majorTickMark val="none"/>
        <c:tickLblPos val="low"/>
        <c:crossAx val="190871808"/>
        <c:crosses val="autoZero"/>
        <c:crossBetween val="between"/>
      </c:valAx>
      <c:spPr>
        <a:ln w="25362">
          <a:solidFill>
            <a:srgbClr val="FFFFFF"/>
          </a:solidFill>
        </a:ln>
      </c:spPr>
    </c:plotArea>
    <c:plotVisOnly val="1"/>
    <c:dispBlanksAs val="gap"/>
  </c:chart>
  <c:txPr>
    <a:bodyPr/>
    <a:lstStyle/>
    <a:p>
      <a:pPr>
        <a:defRPr sz="1797"/>
      </a:pPr>
      <a:endParaRPr lang="en-US"/>
    </a:p>
  </c:txPr>
  <c:externalData r:id="rId1"/>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8.1389976590763996E-2"/>
          <c:y val="8.0697131608548911E-2"/>
          <c:w val="0.91578881541741064"/>
          <c:h val="0.63401062594167867"/>
        </c:manualLayout>
      </c:layout>
      <c:barChart>
        <c:barDir val="col"/>
        <c:grouping val="clustered"/>
        <c:ser>
          <c:idx val="0"/>
          <c:order val="0"/>
          <c:tx>
            <c:v>Before accounting for socio-economic background</c:v>
          </c:tx>
          <c:spPr>
            <a:solidFill>
              <a:srgbClr val="66CCFF"/>
            </a:solidFill>
          </c:spPr>
          <c:dPt>
            <c:idx val="65"/>
            <c:spPr>
              <a:noFill/>
              <a:ln>
                <a:solidFill>
                  <a:srgbClr val="66CCFF"/>
                </a:solidFill>
              </a:ln>
            </c:spPr>
          </c:dPt>
          <c:val>
            <c:numRef>
              <c:f>Sheet1!$B$2:$B$67</c:f>
              <c:numCache>
                <c:formatCode>0</c:formatCode>
                <c:ptCount val="66"/>
                <c:pt idx="0">
                  <c:v>122.91337581255847</c:v>
                </c:pt>
                <c:pt idx="1">
                  <c:v>93.916626612595095</c:v>
                </c:pt>
                <c:pt idx="2">
                  <c:v>103.12759286772256</c:v>
                </c:pt>
                <c:pt idx="3">
                  <c:v>79.867978987498589</c:v>
                </c:pt>
                <c:pt idx="4">
                  <c:v>65.286355522485849</c:v>
                </c:pt>
                <c:pt idx="5">
                  <c:v>78.647012525871403</c:v>
                </c:pt>
                <c:pt idx="6">
                  <c:v>108.0428361336197</c:v>
                </c:pt>
                <c:pt idx="7">
                  <c:v>76.242204325951292</c:v>
                </c:pt>
                <c:pt idx="8">
                  <c:v>83.543645350357025</c:v>
                </c:pt>
                <c:pt idx="9">
                  <c:v>83.8852724353806</c:v>
                </c:pt>
                <c:pt idx="10">
                  <c:v>76.481690010398665</c:v>
                </c:pt>
                <c:pt idx="11">
                  <c:v>78.921061721117709</c:v>
                </c:pt>
                <c:pt idx="12">
                  <c:v>74.234266323908727</c:v>
                </c:pt>
                <c:pt idx="13">
                  <c:v>68.829607846553287</c:v>
                </c:pt>
                <c:pt idx="14">
                  <c:v>71.571483255356412</c:v>
                </c:pt>
                <c:pt idx="15">
                  <c:v>76.039514615166226</c:v>
                </c:pt>
                <c:pt idx="16">
                  <c:v>84.234717434839098</c:v>
                </c:pt>
                <c:pt idx="17">
                  <c:v>66.183716803655159</c:v>
                </c:pt>
                <c:pt idx="18">
                  <c:v>60.963771081089575</c:v>
                </c:pt>
                <c:pt idx="19">
                  <c:v>53.476530059393198</c:v>
                </c:pt>
                <c:pt idx="20">
                  <c:v>60.001634524100055</c:v>
                </c:pt>
                <c:pt idx="21">
                  <c:v>60.128900292419104</c:v>
                </c:pt>
                <c:pt idx="22">
                  <c:v>59.929310935672063</c:v>
                </c:pt>
                <c:pt idx="23">
                  <c:v>58.287102894872611</c:v>
                </c:pt>
                <c:pt idx="24">
                  <c:v>59.822301829909406</c:v>
                </c:pt>
                <c:pt idx="25">
                  <c:v>45.272127140480094</c:v>
                </c:pt>
                <c:pt idx="26">
                  <c:v>64.224243370470091</c:v>
                </c:pt>
                <c:pt idx="27">
                  <c:v>56.088789758816205</c:v>
                </c:pt>
                <c:pt idx="28">
                  <c:v>42.926887545004142</c:v>
                </c:pt>
                <c:pt idx="29">
                  <c:v>55.38031430883948</c:v>
                </c:pt>
                <c:pt idx="30">
                  <c:v>47.777062211929362</c:v>
                </c:pt>
                <c:pt idx="31">
                  <c:v>53.819251178084244</c:v>
                </c:pt>
                <c:pt idx="32">
                  <c:v>40.692923706959363</c:v>
                </c:pt>
                <c:pt idx="33">
                  <c:v>39.899893214698935</c:v>
                </c:pt>
                <c:pt idx="34">
                  <c:v>51.077386058959604</c:v>
                </c:pt>
                <c:pt idx="35">
                  <c:v>43.507255174197702</c:v>
                </c:pt>
                <c:pt idx="36">
                  <c:v>45.601831383729291</c:v>
                </c:pt>
                <c:pt idx="37">
                  <c:v>57.364087474617726</c:v>
                </c:pt>
                <c:pt idx="38">
                  <c:v>44.510687678353207</c:v>
                </c:pt>
                <c:pt idx="39">
                  <c:v>31.509383693193023</c:v>
                </c:pt>
                <c:pt idx="40">
                  <c:v>38.916788253324796</c:v>
                </c:pt>
                <c:pt idx="41">
                  <c:v>40.990337071837224</c:v>
                </c:pt>
                <c:pt idx="42">
                  <c:v>54.605301263887505</c:v>
                </c:pt>
                <c:pt idx="43">
                  <c:v>42.36928866421065</c:v>
                </c:pt>
                <c:pt idx="44">
                  <c:v>37.641762486663794</c:v>
                </c:pt>
                <c:pt idx="45">
                  <c:v>41.548131333032373</c:v>
                </c:pt>
                <c:pt idx="46">
                  <c:v>30.647867879391132</c:v>
                </c:pt>
                <c:pt idx="47">
                  <c:v>32.386565462240036</c:v>
                </c:pt>
                <c:pt idx="48">
                  <c:v>27.83451641011969</c:v>
                </c:pt>
                <c:pt idx="49">
                  <c:v>29.039154594604639</c:v>
                </c:pt>
                <c:pt idx="50">
                  <c:v>48.537083815305856</c:v>
                </c:pt>
                <c:pt idx="51">
                  <c:v>35.124366969531323</c:v>
                </c:pt>
                <c:pt idx="52">
                  <c:v>46.83030160606279</c:v>
                </c:pt>
                <c:pt idx="53">
                  <c:v>45.747948499644323</c:v>
                </c:pt>
                <c:pt idx="54">
                  <c:v>30.728148702305624</c:v>
                </c:pt>
                <c:pt idx="55">
                  <c:v>57.582005969884634</c:v>
                </c:pt>
                <c:pt idx="56">
                  <c:v>23.685233633785788</c:v>
                </c:pt>
                <c:pt idx="57">
                  <c:v>30.237467174252195</c:v>
                </c:pt>
                <c:pt idx="58">
                  <c:v>25.96182451772777</c:v>
                </c:pt>
                <c:pt idx="59">
                  <c:v>24.310613707685615</c:v>
                </c:pt>
                <c:pt idx="60">
                  <c:v>25.751045897999226</c:v>
                </c:pt>
                <c:pt idx="61">
                  <c:v>28.715863664694794</c:v>
                </c:pt>
                <c:pt idx="62">
                  <c:v>17.684542969081889</c:v>
                </c:pt>
                <c:pt idx="63">
                  <c:v>16.024321565474359</c:v>
                </c:pt>
                <c:pt idx="64">
                  <c:v>13.885447725722342</c:v>
                </c:pt>
                <c:pt idx="65">
                  <c:v>5.189093376792596</c:v>
                </c:pt>
              </c:numCache>
            </c:numRef>
          </c:val>
        </c:ser>
        <c:ser>
          <c:idx val="1"/>
          <c:order val="1"/>
          <c:tx>
            <c:strRef>
              <c:f>Sheet1!$C$1</c:f>
              <c:strCache>
                <c:ptCount val="1"/>
                <c:pt idx="0">
                  <c:v>After accounting for socio-economic background2</c:v>
                </c:pt>
              </c:strCache>
            </c:strRef>
          </c:tx>
          <c:spPr>
            <a:solidFill>
              <a:srgbClr val="FFFF00"/>
            </a:solidFill>
          </c:spPr>
          <c:dPt>
            <c:idx val="11"/>
            <c:spPr>
              <a:noFill/>
              <a:ln>
                <a:solidFill>
                  <a:srgbClr val="FFFF00"/>
                </a:solidFill>
              </a:ln>
            </c:spPr>
          </c:dPt>
          <c:dPt>
            <c:idx val="53"/>
            <c:spPr>
              <a:noFill/>
              <a:ln>
                <a:solidFill>
                  <a:srgbClr val="FFFF00"/>
                </a:solidFill>
              </a:ln>
            </c:spPr>
          </c:dPt>
          <c:dPt>
            <c:idx val="61"/>
            <c:spPr>
              <a:noFill/>
              <a:ln>
                <a:solidFill>
                  <a:srgbClr val="FFFF00"/>
                </a:solidFill>
              </a:ln>
            </c:spPr>
          </c:dPt>
          <c:dPt>
            <c:idx val="62"/>
            <c:spPr>
              <a:noFill/>
              <a:ln>
                <a:solidFill>
                  <a:srgbClr val="FFFF00"/>
                </a:solidFill>
              </a:ln>
            </c:spPr>
          </c:dPt>
          <c:dPt>
            <c:idx val="63"/>
            <c:spPr>
              <a:noFill/>
              <a:ln>
                <a:solidFill>
                  <a:srgbClr val="FFFF00"/>
                </a:solidFill>
              </a:ln>
            </c:spPr>
          </c:dPt>
          <c:dPt>
            <c:idx val="64"/>
            <c:spPr>
              <a:noFill/>
              <a:ln>
                <a:solidFill>
                  <a:srgbClr val="FFFF00"/>
                </a:solidFill>
              </a:ln>
            </c:spPr>
          </c:dPt>
          <c:dPt>
            <c:idx val="65"/>
            <c:spPr>
              <a:noFill/>
              <a:ln>
                <a:solidFill>
                  <a:srgbClr val="FFFF00"/>
                </a:solidFill>
              </a:ln>
            </c:spPr>
          </c:dPt>
          <c:cat>
            <c:strRef>
              <c:f>Sheet1!$A$2:$A$67</c:f>
              <c:strCache>
                <c:ptCount val="66"/>
                <c:pt idx="0">
                  <c:v>Israel</c:v>
                </c:pt>
                <c:pt idx="1">
                  <c:v>Singapore</c:v>
                </c:pt>
                <c:pt idx="2">
                  <c:v>Belgium</c:v>
                </c:pt>
                <c:pt idx="3">
                  <c:v>Qatar</c:v>
                </c:pt>
                <c:pt idx="4">
                  <c:v>Macao-China</c:v>
                </c:pt>
                <c:pt idx="5">
                  <c:v>Italy</c:v>
                </c:pt>
                <c:pt idx="6">
                  <c:v>France</c:v>
                </c:pt>
                <c:pt idx="7">
                  <c:v>Hong Kong-China</c:v>
                </c:pt>
                <c:pt idx="8">
                  <c:v>Switzerland</c:v>
                </c:pt>
                <c:pt idx="9">
                  <c:v>Denmark</c:v>
                </c:pt>
                <c:pt idx="10">
                  <c:v>United Kingdom</c:v>
                </c:pt>
                <c:pt idx="11">
                  <c:v>Liechtenstein</c:v>
                </c:pt>
                <c:pt idx="12">
                  <c:v>Dubai (UAE)</c:v>
                </c:pt>
                <c:pt idx="13">
                  <c:v>Greece</c:v>
                </c:pt>
                <c:pt idx="14">
                  <c:v>Kyrgyzstan</c:v>
                </c:pt>
                <c:pt idx="15">
                  <c:v>Uruguay</c:v>
                </c:pt>
                <c:pt idx="16">
                  <c:v>Argentina</c:v>
                </c:pt>
                <c:pt idx="17">
                  <c:v>Shanghai-China</c:v>
                </c:pt>
                <c:pt idx="18">
                  <c:v>Germany</c:v>
                </c:pt>
                <c:pt idx="19">
                  <c:v>Spain</c:v>
                </c:pt>
                <c:pt idx="20">
                  <c:v>New Zealand</c:v>
                </c:pt>
                <c:pt idx="21">
                  <c:v>Australia</c:v>
                </c:pt>
                <c:pt idx="22">
                  <c:v>Slovak Republic</c:v>
                </c:pt>
                <c:pt idx="23">
                  <c:v>Sweden</c:v>
                </c:pt>
                <c:pt idx="24">
                  <c:v>Brazil</c:v>
                </c:pt>
                <c:pt idx="25">
                  <c:v>Hungary</c:v>
                </c:pt>
                <c:pt idx="26">
                  <c:v>Luxembourg</c:v>
                </c:pt>
                <c:pt idx="27">
                  <c:v>Mexico</c:v>
                </c:pt>
                <c:pt idx="28">
                  <c:v>Thailand</c:v>
                </c:pt>
                <c:pt idx="29">
                  <c:v>Trinidad and Tobago</c:v>
                </c:pt>
                <c:pt idx="30">
                  <c:v>Canada</c:v>
                </c:pt>
                <c:pt idx="31">
                  <c:v>OECD average</c:v>
                </c:pt>
                <c:pt idx="32">
                  <c:v>Chinese Taipei</c:v>
                </c:pt>
                <c:pt idx="33">
                  <c:v>Indonesia</c:v>
                </c:pt>
                <c:pt idx="34">
                  <c:v>Poland</c:v>
                </c:pt>
                <c:pt idx="35">
                  <c:v>Iceland</c:v>
                </c:pt>
                <c:pt idx="36">
                  <c:v>Kazakhstan</c:v>
                </c:pt>
                <c:pt idx="37">
                  <c:v>Panama</c:v>
                </c:pt>
                <c:pt idx="38">
                  <c:v>Romania</c:v>
                </c:pt>
                <c:pt idx="39">
                  <c:v>Czech Republic</c:v>
                </c:pt>
                <c:pt idx="40">
                  <c:v>Japan</c:v>
                </c:pt>
                <c:pt idx="41">
                  <c:v>Tunisia</c:v>
                </c:pt>
                <c:pt idx="42">
                  <c:v>Peru</c:v>
                </c:pt>
                <c:pt idx="43">
                  <c:v>Austria</c:v>
                </c:pt>
                <c:pt idx="44">
                  <c:v>Jordan</c:v>
                </c:pt>
                <c:pt idx="45">
                  <c:v>Bulgaria</c:v>
                </c:pt>
                <c:pt idx="46">
                  <c:v>Norway</c:v>
                </c:pt>
                <c:pt idx="47">
                  <c:v>Albania</c:v>
                </c:pt>
                <c:pt idx="48">
                  <c:v>Azerbaijan</c:v>
                </c:pt>
                <c:pt idx="49">
                  <c:v>Russian Federation</c:v>
                </c:pt>
                <c:pt idx="50">
                  <c:v>Colombia</c:v>
                </c:pt>
                <c:pt idx="51">
                  <c:v>Portugal</c:v>
                </c:pt>
                <c:pt idx="52">
                  <c:v>Chile</c:v>
                </c:pt>
                <c:pt idx="53">
                  <c:v>United States</c:v>
                </c:pt>
                <c:pt idx="54">
                  <c:v>Lithuania</c:v>
                </c:pt>
                <c:pt idx="55">
                  <c:v>Turkey</c:v>
                </c:pt>
                <c:pt idx="56">
                  <c:v>Serbia</c:v>
                </c:pt>
                <c:pt idx="57">
                  <c:v>Montenegro</c:v>
                </c:pt>
                <c:pt idx="58">
                  <c:v>Netherlands</c:v>
                </c:pt>
                <c:pt idx="59">
                  <c:v>Ireland</c:v>
                </c:pt>
                <c:pt idx="60">
                  <c:v>Slovenia</c:v>
                </c:pt>
                <c:pt idx="61">
                  <c:v>Croatia</c:v>
                </c:pt>
                <c:pt idx="62">
                  <c:v>Finland</c:v>
                </c:pt>
                <c:pt idx="63">
                  <c:v>Korea</c:v>
                </c:pt>
                <c:pt idx="64">
                  <c:v>Latvia</c:v>
                </c:pt>
                <c:pt idx="65">
                  <c:v>Estonia</c:v>
                </c:pt>
              </c:strCache>
            </c:strRef>
          </c:cat>
          <c:val>
            <c:numRef>
              <c:f>Sheet1!$C$2:$C$67</c:f>
              <c:numCache>
                <c:formatCode>0</c:formatCode>
                <c:ptCount val="66"/>
                <c:pt idx="0">
                  <c:v>91.04435487713009</c:v>
                </c:pt>
                <c:pt idx="1">
                  <c:v>78.484442178335712</c:v>
                </c:pt>
                <c:pt idx="2">
                  <c:v>76.221014689194021</c:v>
                </c:pt>
                <c:pt idx="3">
                  <c:v>69.875090153942466</c:v>
                </c:pt>
                <c:pt idx="4">
                  <c:v>65.553269317752012</c:v>
                </c:pt>
                <c:pt idx="5">
                  <c:v>65.386225479394</c:v>
                </c:pt>
                <c:pt idx="6">
                  <c:v>64.941069205337513</c:v>
                </c:pt>
                <c:pt idx="7">
                  <c:v>62.009933238034463</c:v>
                </c:pt>
                <c:pt idx="8">
                  <c:v>59.033783057668117</c:v>
                </c:pt>
                <c:pt idx="9">
                  <c:v>57.878462057858194</c:v>
                </c:pt>
                <c:pt idx="10">
                  <c:v>56.50946026981979</c:v>
                </c:pt>
                <c:pt idx="11">
                  <c:v>55.708474169440244</c:v>
                </c:pt>
                <c:pt idx="12">
                  <c:v>50.988351786384811</c:v>
                </c:pt>
                <c:pt idx="13">
                  <c:v>48.74217110837801</c:v>
                </c:pt>
                <c:pt idx="14">
                  <c:v>46.8090788097809</c:v>
                </c:pt>
                <c:pt idx="15">
                  <c:v>45.822565922102108</c:v>
                </c:pt>
                <c:pt idx="16">
                  <c:v>45.677971351158732</c:v>
                </c:pt>
                <c:pt idx="17">
                  <c:v>42.078920461747309</c:v>
                </c:pt>
                <c:pt idx="18">
                  <c:v>40.084704411852698</c:v>
                </c:pt>
                <c:pt idx="19">
                  <c:v>39.387657057042688</c:v>
                </c:pt>
                <c:pt idx="20">
                  <c:v>38.968699633817494</c:v>
                </c:pt>
                <c:pt idx="21">
                  <c:v>38.958175146744431</c:v>
                </c:pt>
                <c:pt idx="22">
                  <c:v>38.409690614960923</c:v>
                </c:pt>
                <c:pt idx="23">
                  <c:v>38.170629483463848</c:v>
                </c:pt>
                <c:pt idx="24">
                  <c:v>37.960388740837438</c:v>
                </c:pt>
                <c:pt idx="25">
                  <c:v>36.263174083105312</c:v>
                </c:pt>
                <c:pt idx="26">
                  <c:v>36.109473252753396</c:v>
                </c:pt>
                <c:pt idx="27">
                  <c:v>35.831294339143042</c:v>
                </c:pt>
                <c:pt idx="28">
                  <c:v>34.801771933935548</c:v>
                </c:pt>
                <c:pt idx="29">
                  <c:v>33.849051872340944</c:v>
                </c:pt>
                <c:pt idx="30">
                  <c:v>33.13293467385337</c:v>
                </c:pt>
                <c:pt idx="31">
                  <c:v>32.889953937841078</c:v>
                </c:pt>
                <c:pt idx="32">
                  <c:v>32.126443369673879</c:v>
                </c:pt>
                <c:pt idx="33">
                  <c:v>30.227730996314527</c:v>
                </c:pt>
                <c:pt idx="34">
                  <c:v>29.532314712156193</c:v>
                </c:pt>
                <c:pt idx="35">
                  <c:v>28.109731609970989</c:v>
                </c:pt>
                <c:pt idx="36">
                  <c:v>24.906610866387489</c:v>
                </c:pt>
                <c:pt idx="37">
                  <c:v>24.687897063521433</c:v>
                </c:pt>
                <c:pt idx="38">
                  <c:v>24.619190444481617</c:v>
                </c:pt>
                <c:pt idx="39">
                  <c:v>24.587356585292451</c:v>
                </c:pt>
                <c:pt idx="40">
                  <c:v>24.009577499481793</c:v>
                </c:pt>
                <c:pt idx="41">
                  <c:v>22.862017421837802</c:v>
                </c:pt>
                <c:pt idx="42">
                  <c:v>22.694129030989846</c:v>
                </c:pt>
                <c:pt idx="43">
                  <c:v>20.998729761420059</c:v>
                </c:pt>
                <c:pt idx="44">
                  <c:v>20.109836887512888</c:v>
                </c:pt>
                <c:pt idx="45">
                  <c:v>19.073180468330278</c:v>
                </c:pt>
                <c:pt idx="46">
                  <c:v>17.535810840261629</c:v>
                </c:pt>
                <c:pt idx="47">
                  <c:v>17.505708137822019</c:v>
                </c:pt>
                <c:pt idx="48">
                  <c:v>15.558949189639815</c:v>
                </c:pt>
                <c:pt idx="49">
                  <c:v>15.451816416335324</c:v>
                </c:pt>
                <c:pt idx="50">
                  <c:v>14.827712153842416</c:v>
                </c:pt>
                <c:pt idx="51">
                  <c:v>14.593808121541381</c:v>
                </c:pt>
                <c:pt idx="52">
                  <c:v>14.188381228442275</c:v>
                </c:pt>
                <c:pt idx="53">
                  <c:v>11.783524186150798</c:v>
                </c:pt>
                <c:pt idx="54">
                  <c:v>11.260998029297413</c:v>
                </c:pt>
                <c:pt idx="55">
                  <c:v>10.719815085046148</c:v>
                </c:pt>
                <c:pt idx="56">
                  <c:v>10.089154914966826</c:v>
                </c:pt>
                <c:pt idx="57">
                  <c:v>8.9801078593909747</c:v>
                </c:pt>
                <c:pt idx="58">
                  <c:v>7.8896845685380255</c:v>
                </c:pt>
                <c:pt idx="59">
                  <c:v>7.8472924614971564</c:v>
                </c:pt>
                <c:pt idx="60">
                  <c:v>7.1150575973231049</c:v>
                </c:pt>
                <c:pt idx="61">
                  <c:v>5.3769073184174045</c:v>
                </c:pt>
                <c:pt idx="62">
                  <c:v>4.5807021325145802</c:v>
                </c:pt>
                <c:pt idx="63">
                  <c:v>2.0336219914759792</c:v>
                </c:pt>
                <c:pt idx="64">
                  <c:v>1.7899762055459434</c:v>
                </c:pt>
                <c:pt idx="65">
                  <c:v>-2.3399479360328503</c:v>
                </c:pt>
              </c:numCache>
            </c:numRef>
          </c:val>
        </c:ser>
        <c:gapWidth val="50"/>
        <c:overlap val="100"/>
        <c:axId val="202909184"/>
        <c:axId val="125809024"/>
      </c:barChart>
      <c:catAx>
        <c:axId val="202909184"/>
        <c:scaling>
          <c:orientation val="minMax"/>
        </c:scaling>
        <c:axPos val="b"/>
        <c:numFmt formatCode="General" sourceLinked="1"/>
        <c:majorTickMark val="none"/>
        <c:tickLblPos val="low"/>
        <c:txPr>
          <a:bodyPr/>
          <a:lstStyle/>
          <a:p>
            <a:pPr>
              <a:defRPr sz="1200" b="1"/>
            </a:pPr>
            <a:endParaRPr lang="en-US"/>
          </a:p>
        </c:txPr>
        <c:crossAx val="125809024"/>
        <c:crosses val="autoZero"/>
        <c:auto val="1"/>
        <c:lblAlgn val="ctr"/>
        <c:lblOffset val="100"/>
        <c:tickLblSkip val="1"/>
      </c:catAx>
      <c:valAx>
        <c:axId val="125809024"/>
        <c:scaling>
          <c:orientation val="minMax"/>
          <c:max val="120"/>
          <c:min val="0"/>
        </c:scaling>
        <c:axPos val="l"/>
        <c:majorGridlines/>
        <c:numFmt formatCode="0" sourceLinked="1"/>
        <c:tickLblPos val="nextTo"/>
        <c:crossAx val="202909184"/>
        <c:crosses val="autoZero"/>
        <c:crossBetween val="between"/>
      </c:valAx>
      <c:spPr>
        <a:ln w="25375">
          <a:solidFill>
            <a:srgbClr val="FFFFFF"/>
          </a:solidFill>
        </a:ln>
      </c:spPr>
    </c:plotArea>
    <c:plotVisOnly val="1"/>
    <c:dispBlanksAs val="gap"/>
  </c:chart>
  <c:spPr>
    <a:noFill/>
    <a:ln>
      <a:noFill/>
    </a:ln>
  </c:spPr>
  <c:txPr>
    <a:bodyPr/>
    <a:lstStyle/>
    <a:p>
      <a:pPr>
        <a:defRPr sz="1399" b="0">
          <a:latin typeface="Arial" pitchFamily="34" charset="0"/>
          <a:cs typeface="Arial" pitchFamily="34" charset="0"/>
        </a:defRPr>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8"/>
  <c:chart>
    <c:autoTitleDeleted val="1"/>
    <c:plotArea>
      <c:layout>
        <c:manualLayout>
          <c:layoutTarget val="inner"/>
          <c:xMode val="edge"/>
          <c:yMode val="edge"/>
          <c:x val="2.6592300962380008E-2"/>
          <c:y val="0"/>
          <c:w val="0.32478379265092538"/>
          <c:h val="1"/>
        </c:manualLayout>
      </c:layout>
      <c:bubbleChart>
        <c:ser>
          <c:idx val="0"/>
          <c:order val="0"/>
          <c:tx>
            <c:strRef>
              <c:f>Sheet1!$B$1</c:f>
              <c:strCache>
                <c:ptCount val="1"/>
                <c:pt idx="0">
                  <c:v>XXXX</c:v>
                </c:pt>
              </c:strCache>
            </c:strRef>
          </c:tx>
          <c:dPt>
            <c:idx val="0"/>
            <c:spPr>
              <a:solidFill>
                <a:srgbClr val="FF66FF"/>
              </a:solidFill>
            </c:spPr>
          </c:dPt>
          <c:dPt>
            <c:idx val="1"/>
            <c:spPr>
              <a:solidFill>
                <a:schemeClr val="accent1"/>
              </a:solidFill>
            </c:spPr>
          </c:dPt>
          <c:dPt>
            <c:idx val="2"/>
            <c:spPr>
              <a:solidFill>
                <a:srgbClr val="CC9900"/>
              </a:solidFill>
            </c:spPr>
          </c:dPt>
          <c:dPt>
            <c:idx val="3"/>
            <c:spPr>
              <a:solidFill>
                <a:srgbClr val="000066"/>
              </a:solidFill>
            </c:spPr>
          </c:dPt>
          <c:dPt>
            <c:idx val="4"/>
            <c:spPr>
              <a:solidFill>
                <a:srgbClr val="000000"/>
              </a:solidFill>
            </c:spPr>
          </c:dPt>
          <c:dPt>
            <c:idx val="5"/>
            <c:spPr>
              <a:solidFill>
                <a:srgbClr val="660066"/>
              </a:solidFill>
            </c:spPr>
          </c:dPt>
          <c:dPt>
            <c:idx val="6"/>
            <c:spPr>
              <a:solidFill>
                <a:srgbClr val="FFFF00"/>
              </a:solidFill>
            </c:spPr>
          </c:dPt>
          <c:dPt>
            <c:idx val="8"/>
            <c:spPr>
              <a:solidFill>
                <a:srgbClr val="006600"/>
              </a:solidFill>
            </c:spPr>
          </c:dPt>
          <c:dPt>
            <c:idx val="9"/>
            <c:spPr>
              <a:solidFill>
                <a:srgbClr val="FF6600"/>
              </a:solidFill>
            </c:spPr>
          </c:dPt>
          <c:dPt>
            <c:idx val="10"/>
            <c:spPr>
              <a:solidFill>
                <a:srgbClr val="4D4D4D"/>
              </a:solidFill>
            </c:spPr>
          </c:dPt>
          <c:dPt>
            <c:idx val="11"/>
            <c:spPr>
              <a:solidFill>
                <a:srgbClr val="66FFFF"/>
              </a:solidFill>
            </c:spPr>
          </c:dPt>
          <c:dPt>
            <c:idx val="12"/>
            <c:spPr>
              <a:solidFill>
                <a:srgbClr val="FF0000"/>
              </a:solidFill>
            </c:spPr>
          </c:dPt>
          <c:dPt>
            <c:idx val="13"/>
            <c:spPr>
              <a:solidFill>
                <a:srgbClr val="663300"/>
              </a:solidFill>
            </c:spPr>
          </c:dPt>
          <c:dPt>
            <c:idx val="14"/>
            <c:spPr>
              <a:solidFill>
                <a:srgbClr val="FF99CC"/>
              </a:solidFill>
            </c:spPr>
          </c:dPt>
          <c:dPt>
            <c:idx val="15"/>
            <c:spPr>
              <a:solidFill>
                <a:srgbClr val="CC3300"/>
              </a:solidFill>
            </c:spPr>
          </c:dPt>
          <c:dPt>
            <c:idx val="16"/>
            <c:spPr>
              <a:solidFill>
                <a:srgbClr val="FFCC99"/>
              </a:solidFill>
            </c:spPr>
          </c:dPt>
          <c:dPt>
            <c:idx val="17"/>
            <c:spPr>
              <a:solidFill>
                <a:srgbClr val="7030A0"/>
              </a:solidFill>
            </c:spPr>
          </c:dPt>
          <c:dPt>
            <c:idx val="18"/>
            <c:spPr>
              <a:solidFill>
                <a:srgbClr val="00FF99"/>
              </a:solidFill>
            </c:spPr>
          </c:dPt>
          <c:dPt>
            <c:idx val="19"/>
            <c:spPr>
              <a:solidFill>
                <a:srgbClr val="1C1C1C"/>
              </a:solidFill>
            </c:spPr>
          </c:dPt>
          <c:dPt>
            <c:idx val="20"/>
            <c:spPr>
              <a:solidFill>
                <a:srgbClr val="FF3399"/>
              </a:solidFill>
            </c:spPr>
          </c:dPt>
          <c:dPt>
            <c:idx val="21"/>
            <c:spPr>
              <a:solidFill>
                <a:srgbClr val="00B0F0"/>
              </a:solidFill>
            </c:spPr>
          </c:dPt>
          <c:dPt>
            <c:idx val="22"/>
            <c:spPr>
              <a:solidFill>
                <a:srgbClr val="FFFF99"/>
              </a:solidFill>
            </c:spPr>
          </c:dPt>
          <c:dPt>
            <c:idx val="23"/>
            <c:spPr>
              <a:solidFill>
                <a:srgbClr val="FF99CC"/>
              </a:solidFill>
            </c:spPr>
          </c:dPt>
          <c:dPt>
            <c:idx val="24"/>
            <c:spPr>
              <a:solidFill>
                <a:srgbClr val="FFCCFF"/>
              </a:solidFill>
            </c:spPr>
          </c:dPt>
          <c:dPt>
            <c:idx val="25"/>
            <c:spPr>
              <a:solidFill>
                <a:srgbClr val="FF9933">
                  <a:lumMod val="75000"/>
                </a:srgbClr>
              </a:solidFill>
            </c:spPr>
          </c:dPt>
          <c:dPt>
            <c:idx val="26"/>
            <c:spPr>
              <a:solidFill>
                <a:srgbClr val="919191">
                  <a:lumMod val="75000"/>
                </a:srgbClr>
              </a:solidFill>
            </c:spPr>
          </c:dPt>
          <c:dPt>
            <c:idx val="28"/>
            <c:spPr>
              <a:solidFill>
                <a:srgbClr val="FFC000"/>
              </a:solidFill>
            </c:spPr>
          </c:dPt>
          <c:dLbls>
            <c:dLbl>
              <c:idx val="0"/>
              <c:layout/>
              <c:tx>
                <c:rich>
                  <a:bodyPr/>
                  <a:lstStyle/>
                  <a:p>
                    <a:r>
                      <a:rPr lang="en-GB" sz="1400" b="1" dirty="0" smtClean="0"/>
                      <a:t>A</a:t>
                    </a:r>
                    <a:r>
                      <a:rPr lang="en-GB" sz="1600" b="1" dirty="0" smtClean="0"/>
                      <a:t>ustralia</a:t>
                    </a:r>
                    <a:endParaRPr sz="1600" b="1" dirty="0"/>
                  </a:p>
                </c:rich>
              </c:tx>
            </c:dLbl>
            <c:dLbl>
              <c:idx val="1"/>
              <c:layout/>
              <c:tx>
                <c:rich>
                  <a:bodyPr/>
                  <a:lstStyle/>
                  <a:p>
                    <a:r>
                      <a:rPr lang="en-GB" sz="1400" b="1" dirty="0" smtClean="0"/>
                      <a:t>Belgium</a:t>
                    </a:r>
                    <a:endParaRPr sz="1400" b="1" dirty="0"/>
                  </a:p>
                </c:rich>
              </c:tx>
            </c:dLbl>
            <c:dLbl>
              <c:idx val="2"/>
              <c:layout/>
              <c:tx>
                <c:rich>
                  <a:bodyPr/>
                  <a:lstStyle/>
                  <a:p>
                    <a:r>
                      <a:rPr lang="en-GB" sz="1400" dirty="0" smtClean="0"/>
                      <a:t>C</a:t>
                    </a:r>
                    <a:r>
                      <a:rPr lang="en-GB" dirty="0" smtClean="0"/>
                      <a:t>anada</a:t>
                    </a:r>
                    <a:endParaRPr dirty="0"/>
                  </a:p>
                </c:rich>
              </c:tx>
            </c:dLbl>
            <c:dLbl>
              <c:idx val="3"/>
              <c:layout/>
              <c:tx>
                <c:rich>
                  <a:bodyPr/>
                  <a:lstStyle/>
                  <a:p>
                    <a:r>
                      <a:rPr lang="en-GB" sz="1400" b="1" dirty="0" smtClean="0"/>
                      <a:t>Chile</a:t>
                    </a:r>
                    <a:endParaRPr sz="1400" b="1" dirty="0"/>
                  </a:p>
                </c:rich>
              </c:tx>
            </c:dLbl>
            <c:dLbl>
              <c:idx val="4"/>
              <c:layout/>
              <c:tx>
                <c:rich>
                  <a:bodyPr/>
                  <a:lstStyle/>
                  <a:p>
                    <a:r>
                      <a:rPr lang="en-GB" sz="1400" b="1" dirty="0" smtClean="0"/>
                      <a:t>Czech Rep</a:t>
                    </a:r>
                  </a:p>
                </c:rich>
              </c:tx>
            </c:dLbl>
            <c:dLbl>
              <c:idx val="5"/>
              <c:layout/>
              <c:tx>
                <c:rich>
                  <a:bodyPr/>
                  <a:lstStyle/>
                  <a:p>
                    <a:r>
                      <a:rPr lang="en-GB" sz="1400" b="1" dirty="0" smtClean="0"/>
                      <a:t>Denmark</a:t>
                    </a:r>
                    <a:endParaRPr sz="1400" b="1" dirty="0"/>
                  </a:p>
                </c:rich>
              </c:tx>
            </c:dLbl>
            <c:dLbl>
              <c:idx val="6"/>
              <c:layout/>
              <c:tx>
                <c:rich>
                  <a:bodyPr/>
                  <a:lstStyle/>
                  <a:p>
                    <a:r>
                      <a:rPr lang="en-GB" sz="1400" b="1" dirty="0" smtClean="0"/>
                      <a:t>Finland</a:t>
                    </a:r>
                    <a:endParaRPr sz="1400" b="1" dirty="0"/>
                  </a:p>
                </c:rich>
              </c:tx>
            </c:dLbl>
            <c:dLbl>
              <c:idx val="7"/>
              <c:layout/>
              <c:tx>
                <c:rich>
                  <a:bodyPr/>
                  <a:lstStyle/>
                  <a:p>
                    <a:r>
                      <a:rPr lang="en-GB" sz="1400" b="1" dirty="0" smtClean="0"/>
                      <a:t>Germany</a:t>
                    </a:r>
                    <a:endParaRPr sz="1400" b="1" dirty="0"/>
                  </a:p>
                </c:rich>
              </c:tx>
            </c:dLbl>
            <c:dLbl>
              <c:idx val="8"/>
              <c:layout/>
              <c:tx>
                <c:rich>
                  <a:bodyPr/>
                  <a:lstStyle/>
                  <a:p>
                    <a:r>
                      <a:rPr lang="en-GB" sz="1400" b="1" dirty="0" smtClean="0"/>
                      <a:t>Greece</a:t>
                    </a:r>
                    <a:endParaRPr sz="1400" b="1" dirty="0"/>
                  </a:p>
                </c:rich>
              </c:tx>
            </c:dLbl>
            <c:dLbl>
              <c:idx val="9"/>
              <c:layout/>
              <c:tx>
                <c:rich>
                  <a:bodyPr/>
                  <a:lstStyle/>
                  <a:p>
                    <a:r>
                      <a:rPr lang="en-GB" sz="1400" b="1" dirty="0" smtClean="0"/>
                      <a:t>Hungary</a:t>
                    </a:r>
                    <a:endParaRPr sz="1400" b="1" dirty="0"/>
                  </a:p>
                </c:rich>
              </c:tx>
            </c:dLbl>
            <c:dLbl>
              <c:idx val="10"/>
              <c:layout/>
              <c:tx>
                <c:rich>
                  <a:bodyPr/>
                  <a:lstStyle/>
                  <a:p>
                    <a:r>
                      <a:rPr lang="en-GB" sz="1400" b="1" dirty="0" smtClean="0"/>
                      <a:t>Iceland</a:t>
                    </a:r>
                    <a:endParaRPr sz="1400" b="1" dirty="0"/>
                  </a:p>
                </c:rich>
              </c:tx>
            </c:dLbl>
            <c:dLbl>
              <c:idx val="11"/>
              <c:layout/>
              <c:tx>
                <c:rich>
                  <a:bodyPr/>
                  <a:lstStyle/>
                  <a:p>
                    <a:r>
                      <a:rPr lang="en-GB" sz="1400" b="1" dirty="0" smtClean="0"/>
                      <a:t>Ireland</a:t>
                    </a:r>
                    <a:endParaRPr sz="1400" b="1" dirty="0"/>
                  </a:p>
                </c:rich>
              </c:tx>
            </c:dLbl>
            <c:dLbl>
              <c:idx val="12"/>
              <c:layout/>
              <c:tx>
                <c:rich>
                  <a:bodyPr/>
                  <a:lstStyle/>
                  <a:p>
                    <a:r>
                      <a:rPr lang="en-GB" sz="1400" b="1" dirty="0" smtClean="0"/>
                      <a:t>Israel</a:t>
                    </a:r>
                    <a:endParaRPr sz="1400" b="1" dirty="0"/>
                  </a:p>
                </c:rich>
              </c:tx>
            </c:dLbl>
            <c:dLbl>
              <c:idx val="13"/>
              <c:layout/>
              <c:tx>
                <c:rich>
                  <a:bodyPr/>
                  <a:lstStyle/>
                  <a:p>
                    <a:r>
                      <a:rPr lang="en-GB" sz="1400" b="1" dirty="0" smtClean="0"/>
                      <a:t>Italy</a:t>
                    </a:r>
                    <a:endParaRPr sz="1400" b="1" dirty="0"/>
                  </a:p>
                </c:rich>
              </c:tx>
            </c:dLbl>
            <c:dLbl>
              <c:idx val="14"/>
              <c:layout/>
              <c:tx>
                <c:rich>
                  <a:bodyPr/>
                  <a:lstStyle/>
                  <a:p>
                    <a:r>
                      <a:rPr lang="en-GB" sz="1400" b="1" dirty="0" smtClean="0"/>
                      <a:t>Japan</a:t>
                    </a:r>
                    <a:endParaRPr sz="1400" b="1" dirty="0"/>
                  </a:p>
                </c:rich>
              </c:tx>
            </c:dLbl>
            <c:dLbl>
              <c:idx val="15"/>
              <c:layout/>
              <c:tx>
                <c:rich>
                  <a:bodyPr/>
                  <a:lstStyle/>
                  <a:p>
                    <a:r>
                      <a:rPr lang="en-GB" sz="1400" b="1" dirty="0" smtClean="0"/>
                      <a:t>Korea</a:t>
                    </a:r>
                    <a:endParaRPr sz="1400" b="1" dirty="0"/>
                  </a:p>
                </c:rich>
              </c:tx>
            </c:dLbl>
            <c:dLbl>
              <c:idx val="16"/>
              <c:layout/>
              <c:tx>
                <c:rich>
                  <a:bodyPr/>
                  <a:lstStyle/>
                  <a:p>
                    <a:r>
                      <a:rPr lang="en-GB" sz="1400" b="1" dirty="0" smtClean="0"/>
                      <a:t>Luxembourg</a:t>
                    </a:r>
                    <a:endParaRPr sz="1400" b="1" dirty="0"/>
                  </a:p>
                </c:rich>
              </c:tx>
            </c:dLbl>
            <c:dLbl>
              <c:idx val="17"/>
              <c:layout/>
              <c:tx>
                <c:rich>
                  <a:bodyPr/>
                  <a:lstStyle/>
                  <a:p>
                    <a:r>
                      <a:rPr lang="en-GB" sz="1400" b="1" dirty="0" smtClean="0"/>
                      <a:t>Mexico</a:t>
                    </a:r>
                    <a:endParaRPr sz="1400" b="1" dirty="0"/>
                  </a:p>
                </c:rich>
              </c:tx>
            </c:dLbl>
            <c:dLbl>
              <c:idx val="18"/>
              <c:layout/>
              <c:tx>
                <c:rich>
                  <a:bodyPr/>
                  <a:lstStyle/>
                  <a:p>
                    <a:r>
                      <a:rPr lang="en-GB" sz="1400" b="1" dirty="0" smtClean="0"/>
                      <a:t>Netherlands</a:t>
                    </a:r>
                    <a:endParaRPr sz="1400" b="1" dirty="0"/>
                  </a:p>
                </c:rich>
              </c:tx>
            </c:dLbl>
            <c:dLbl>
              <c:idx val="19"/>
              <c:showCatName val="1"/>
            </c:dLbl>
            <c:dLbl>
              <c:idx val="20"/>
              <c:layout/>
              <c:tx>
                <c:rich>
                  <a:bodyPr/>
                  <a:lstStyle/>
                  <a:p>
                    <a:r>
                      <a:rPr lang="en-GB" sz="1400" b="1" dirty="0" smtClean="0"/>
                      <a:t>N</a:t>
                    </a:r>
                    <a:r>
                      <a:rPr lang="en-GB" sz="1300" b="1" dirty="0" smtClean="0"/>
                      <a:t>ew</a:t>
                    </a:r>
                    <a:r>
                      <a:rPr lang="en-GB" sz="1300" b="1" baseline="0" dirty="0" smtClean="0"/>
                      <a:t> Zealand</a:t>
                    </a:r>
                    <a:endParaRPr sz="1300" b="1" dirty="0"/>
                  </a:p>
                </c:rich>
              </c:tx>
            </c:dLbl>
            <c:dLbl>
              <c:idx val="21"/>
              <c:layout/>
              <c:tx>
                <c:rich>
                  <a:bodyPr/>
                  <a:lstStyle/>
                  <a:p>
                    <a:r>
                      <a:rPr lang="en-GB" sz="1400" smtClean="0"/>
                      <a:t>N</a:t>
                    </a:r>
                    <a:r>
                      <a:rPr lang="en-GB" smtClean="0"/>
                      <a:t>orway</a:t>
                    </a:r>
                    <a:endParaRPr/>
                  </a:p>
                </c:rich>
              </c:tx>
            </c:dLbl>
            <c:dLbl>
              <c:idx val="22"/>
              <c:layout/>
              <c:tx>
                <c:rich>
                  <a:bodyPr/>
                  <a:lstStyle/>
                  <a:p>
                    <a:r>
                      <a:rPr lang="en-GB" sz="1400" b="1" dirty="0" smtClean="0"/>
                      <a:t>P</a:t>
                    </a:r>
                    <a:r>
                      <a:rPr lang="en-GB" sz="1600" b="1" dirty="0" smtClean="0"/>
                      <a:t>oland</a:t>
                    </a:r>
                    <a:endParaRPr sz="1600" b="1" dirty="0"/>
                  </a:p>
                </c:rich>
              </c:tx>
            </c:dLbl>
            <c:dLbl>
              <c:idx val="23"/>
              <c:layout/>
              <c:tx>
                <c:rich>
                  <a:bodyPr/>
                  <a:lstStyle/>
                  <a:p>
                    <a:r>
                      <a:rPr lang="en-GB" sz="1400" dirty="0" smtClean="0"/>
                      <a:t>P</a:t>
                    </a:r>
                    <a:r>
                      <a:rPr lang="en-GB" sz="1600" dirty="0" smtClean="0"/>
                      <a:t>ortugal</a:t>
                    </a:r>
                    <a:endParaRPr sz="1600" dirty="0"/>
                  </a:p>
                </c:rich>
              </c:tx>
            </c:dLbl>
            <c:dLbl>
              <c:idx val="24"/>
              <c:layout/>
              <c:tx>
                <c:rich>
                  <a:bodyPr/>
                  <a:lstStyle/>
                  <a:p>
                    <a:r>
                      <a:rPr lang="en-GB" sz="1400" smtClean="0"/>
                      <a:t>S</a:t>
                    </a:r>
                    <a:r>
                      <a:rPr lang="en-GB" smtClean="0"/>
                      <a:t>pain</a:t>
                    </a:r>
                    <a:endParaRPr/>
                  </a:p>
                </c:rich>
              </c:tx>
            </c:dLbl>
            <c:dLbl>
              <c:idx val="25"/>
              <c:layout/>
              <c:tx>
                <c:rich>
                  <a:bodyPr/>
                  <a:lstStyle/>
                  <a:p>
                    <a:r>
                      <a:rPr lang="en-GB" sz="1400" smtClean="0"/>
                      <a:t>S</a:t>
                    </a:r>
                    <a:r>
                      <a:rPr lang="en-GB" smtClean="0"/>
                      <a:t>weden</a:t>
                    </a:r>
                    <a:endParaRPr dirty="0"/>
                  </a:p>
                </c:rich>
              </c:tx>
            </c:dLbl>
            <c:dLbl>
              <c:idx val="26"/>
              <c:layout/>
              <c:tx>
                <c:rich>
                  <a:bodyPr/>
                  <a:lstStyle/>
                  <a:p>
                    <a:r>
                      <a:rPr lang="en-GB" sz="1400" dirty="0" smtClean="0"/>
                      <a:t>S</a:t>
                    </a:r>
                    <a:r>
                      <a:rPr lang="en-GB" sz="1300" dirty="0" smtClean="0"/>
                      <a:t>witzerland</a:t>
                    </a:r>
                    <a:endParaRPr sz="1300" dirty="0"/>
                  </a:p>
                </c:rich>
              </c:tx>
            </c:dLbl>
            <c:dLbl>
              <c:idx val="27"/>
              <c:layout/>
              <c:tx>
                <c:rich>
                  <a:bodyPr/>
                  <a:lstStyle/>
                  <a:p>
                    <a:r>
                      <a:rPr lang="en-GB" sz="1400" dirty="0" smtClean="0"/>
                      <a:t>U</a:t>
                    </a:r>
                    <a:r>
                      <a:rPr lang="en-GB" dirty="0" smtClean="0"/>
                      <a:t>K</a:t>
                    </a:r>
                    <a:endParaRPr dirty="0"/>
                  </a:p>
                </c:rich>
              </c:tx>
            </c:dLbl>
            <c:dLbl>
              <c:idx val="28"/>
              <c:layout/>
              <c:tx>
                <c:rich>
                  <a:bodyPr/>
                  <a:lstStyle/>
                  <a:p>
                    <a:r>
                      <a:rPr sz="1400" dirty="0" smtClean="0"/>
                      <a:t>U</a:t>
                    </a:r>
                    <a:r>
                      <a:rPr dirty="0" smtClean="0"/>
                      <a:t>S</a:t>
                    </a:r>
                  </a:p>
                </c:rich>
              </c:tx>
            </c:dLbl>
            <c:txPr>
              <a:bodyPr/>
              <a:lstStyle/>
              <a:p>
                <a:pPr>
                  <a:defRPr lang="en-US" sz="1400" b="1"/>
                </a:pPr>
                <a:endParaRPr lang="en-US"/>
              </a:p>
            </c:txPr>
            <c:showVal val="1"/>
            <c:showCatName val="1"/>
          </c:dLbls>
          <c:xVal>
            <c:numRef>
              <c:f>Sheet1!$A$2:$A$30</c:f>
              <c:numCache>
                <c:formatCode>General</c:formatCode>
                <c:ptCount val="29"/>
                <c:pt idx="0">
                  <c:v>15</c:v>
                </c:pt>
                <c:pt idx="1">
                  <c:v>15</c:v>
                </c:pt>
                <c:pt idx="2">
                  <c:v>15</c:v>
                </c:pt>
                <c:pt idx="3">
                  <c:v>15</c:v>
                </c:pt>
                <c:pt idx="4">
                  <c:v>15</c:v>
                </c:pt>
                <c:pt idx="5">
                  <c:v>15</c:v>
                </c:pt>
                <c:pt idx="6">
                  <c:v>15</c:v>
                </c:pt>
                <c:pt idx="7">
                  <c:v>15</c:v>
                </c:pt>
                <c:pt idx="8">
                  <c:v>15</c:v>
                </c:pt>
                <c:pt idx="9">
                  <c:v>15</c:v>
                </c:pt>
                <c:pt idx="10">
                  <c:v>15</c:v>
                </c:pt>
                <c:pt idx="11">
                  <c:v>15</c:v>
                </c:pt>
                <c:pt idx="12">
                  <c:v>15</c:v>
                </c:pt>
                <c:pt idx="13">
                  <c:v>15</c:v>
                </c:pt>
                <c:pt idx="14">
                  <c:v>15</c:v>
                </c:pt>
                <c:pt idx="15">
                  <c:v>15</c:v>
                </c:pt>
                <c:pt idx="16">
                  <c:v>15</c:v>
                </c:pt>
                <c:pt idx="17">
                  <c:v>15</c:v>
                </c:pt>
                <c:pt idx="18">
                  <c:v>15</c:v>
                </c:pt>
                <c:pt idx="19">
                  <c:v>-20</c:v>
                </c:pt>
                <c:pt idx="20">
                  <c:v>15</c:v>
                </c:pt>
                <c:pt idx="21">
                  <c:v>15</c:v>
                </c:pt>
                <c:pt idx="22">
                  <c:v>15</c:v>
                </c:pt>
                <c:pt idx="23">
                  <c:v>15</c:v>
                </c:pt>
                <c:pt idx="24">
                  <c:v>15</c:v>
                </c:pt>
                <c:pt idx="25">
                  <c:v>15</c:v>
                </c:pt>
                <c:pt idx="26">
                  <c:v>15</c:v>
                </c:pt>
                <c:pt idx="27">
                  <c:v>15</c:v>
                </c:pt>
                <c:pt idx="28">
                  <c:v>15</c:v>
                </c:pt>
              </c:numCache>
            </c:numRef>
          </c:xVal>
          <c:yVal>
            <c:numRef>
              <c:f>Sheet1!$B$2:$B$30</c:f>
              <c:numCache>
                <c:formatCode>General</c:formatCode>
                <c:ptCount val="29"/>
                <c:pt idx="0">
                  <c:v>24500</c:v>
                </c:pt>
                <c:pt idx="1">
                  <c:v>23700</c:v>
                </c:pt>
                <c:pt idx="2">
                  <c:v>22900</c:v>
                </c:pt>
                <c:pt idx="3">
                  <c:v>22100</c:v>
                </c:pt>
                <c:pt idx="4">
                  <c:v>21300</c:v>
                </c:pt>
                <c:pt idx="5">
                  <c:v>20500</c:v>
                </c:pt>
                <c:pt idx="6">
                  <c:v>19700</c:v>
                </c:pt>
                <c:pt idx="7">
                  <c:v>18900</c:v>
                </c:pt>
                <c:pt idx="8">
                  <c:v>18100</c:v>
                </c:pt>
                <c:pt idx="9">
                  <c:v>17300</c:v>
                </c:pt>
                <c:pt idx="10">
                  <c:v>16500</c:v>
                </c:pt>
                <c:pt idx="11">
                  <c:v>15700</c:v>
                </c:pt>
                <c:pt idx="12">
                  <c:v>14900</c:v>
                </c:pt>
                <c:pt idx="13">
                  <c:v>14100</c:v>
                </c:pt>
                <c:pt idx="14">
                  <c:v>13300</c:v>
                </c:pt>
                <c:pt idx="15">
                  <c:v>12500</c:v>
                </c:pt>
                <c:pt idx="16">
                  <c:v>11700</c:v>
                </c:pt>
                <c:pt idx="17">
                  <c:v>10900</c:v>
                </c:pt>
                <c:pt idx="18">
                  <c:v>10100</c:v>
                </c:pt>
                <c:pt idx="19">
                  <c:v>10100</c:v>
                </c:pt>
                <c:pt idx="20">
                  <c:v>9300</c:v>
                </c:pt>
                <c:pt idx="21">
                  <c:v>8500</c:v>
                </c:pt>
                <c:pt idx="22">
                  <c:v>7700</c:v>
                </c:pt>
                <c:pt idx="23">
                  <c:v>6900</c:v>
                </c:pt>
                <c:pt idx="24">
                  <c:v>6100</c:v>
                </c:pt>
                <c:pt idx="25">
                  <c:v>5300</c:v>
                </c:pt>
                <c:pt idx="26">
                  <c:v>4500</c:v>
                </c:pt>
                <c:pt idx="27">
                  <c:v>3700</c:v>
                </c:pt>
                <c:pt idx="28">
                  <c:v>2900</c:v>
                </c:pt>
              </c:numCache>
            </c:numRef>
          </c:yVal>
          <c:bubbleSize>
            <c:numRef>
              <c:f>Sheet1!$C$2:$C$30</c:f>
              <c:numCache>
                <c:formatCode>General</c:formatCode>
                <c:ptCount val="29"/>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25</c:v>
                </c:pt>
                <c:pt idx="20">
                  <c:v>2</c:v>
                </c:pt>
                <c:pt idx="21">
                  <c:v>2</c:v>
                </c:pt>
                <c:pt idx="22">
                  <c:v>2</c:v>
                </c:pt>
                <c:pt idx="23">
                  <c:v>2</c:v>
                </c:pt>
                <c:pt idx="24">
                  <c:v>2</c:v>
                </c:pt>
                <c:pt idx="25">
                  <c:v>2</c:v>
                </c:pt>
                <c:pt idx="26">
                  <c:v>2</c:v>
                </c:pt>
                <c:pt idx="27">
                  <c:v>2</c:v>
                </c:pt>
                <c:pt idx="28">
                  <c:v>2</c:v>
                </c:pt>
              </c:numCache>
            </c:numRef>
          </c:bubbleSize>
        </c:ser>
        <c:bubbleScale val="40"/>
        <c:axId val="100921344"/>
        <c:axId val="100922880"/>
      </c:bubbleChart>
      <c:valAx>
        <c:axId val="100921344"/>
        <c:scaling>
          <c:orientation val="minMax"/>
          <c:max val="60"/>
          <c:min val="0"/>
        </c:scaling>
        <c:delete val="1"/>
        <c:axPos val="b"/>
        <c:numFmt formatCode="General" sourceLinked="1"/>
        <c:tickLblPos val="none"/>
        <c:crossAx val="100922880"/>
        <c:crosses val="autoZero"/>
        <c:crossBetween val="midCat"/>
        <c:majorUnit val="10"/>
        <c:minorUnit val="10"/>
      </c:valAx>
      <c:valAx>
        <c:axId val="100922880"/>
        <c:scaling>
          <c:orientation val="minMax"/>
          <c:max val="25000"/>
          <c:min val="0"/>
        </c:scaling>
        <c:delete val="1"/>
        <c:axPos val="l"/>
        <c:numFmt formatCode="General" sourceLinked="1"/>
        <c:tickLblPos val="none"/>
        <c:crossAx val="100921344"/>
        <c:crosses val="autoZero"/>
        <c:crossBetween val="midCat"/>
        <c:majorUnit val="5000"/>
        <c:minorUnit val="1000"/>
      </c:valAx>
      <c:spPr>
        <a:noFill/>
        <a:ln w="25392">
          <a:noFill/>
        </a:ln>
      </c:spPr>
    </c:plotArea>
    <c:plotVisOnly val="1"/>
    <c:dispBlanksAs val="gap"/>
  </c:chart>
  <c:spPr>
    <a:noFill/>
  </c:spPr>
  <c:txPr>
    <a:bodyPr/>
    <a:lstStyle/>
    <a:p>
      <a:pPr>
        <a:defRPr sz="1795"/>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8"/>
  <c:chart>
    <c:autoTitleDeleted val="1"/>
    <c:plotArea>
      <c:layout>
        <c:manualLayout>
          <c:layoutTarget val="inner"/>
          <c:xMode val="edge"/>
          <c:yMode val="edge"/>
          <c:x val="2.6592300962380008E-2"/>
          <c:y val="0"/>
          <c:w val="0.32478379265092538"/>
          <c:h val="1"/>
        </c:manualLayout>
      </c:layout>
      <c:bubbleChart>
        <c:ser>
          <c:idx val="0"/>
          <c:order val="0"/>
          <c:tx>
            <c:strRef>
              <c:f>Sheet1!$B$1</c:f>
              <c:strCache>
                <c:ptCount val="1"/>
                <c:pt idx="0">
                  <c:v>XXXX</c:v>
                </c:pt>
              </c:strCache>
            </c:strRef>
          </c:tx>
          <c:dPt>
            <c:idx val="0"/>
            <c:spPr>
              <a:solidFill>
                <a:srgbClr val="FF66FF"/>
              </a:solidFill>
            </c:spPr>
          </c:dPt>
          <c:dPt>
            <c:idx val="1"/>
            <c:spPr>
              <a:solidFill>
                <a:schemeClr val="accent1"/>
              </a:solidFill>
            </c:spPr>
          </c:dPt>
          <c:dPt>
            <c:idx val="2"/>
            <c:spPr>
              <a:solidFill>
                <a:srgbClr val="CC9900"/>
              </a:solidFill>
            </c:spPr>
          </c:dPt>
          <c:dPt>
            <c:idx val="3"/>
            <c:spPr>
              <a:solidFill>
                <a:srgbClr val="000066"/>
              </a:solidFill>
            </c:spPr>
          </c:dPt>
          <c:dPt>
            <c:idx val="4"/>
            <c:spPr>
              <a:solidFill>
                <a:srgbClr val="000000"/>
              </a:solidFill>
            </c:spPr>
          </c:dPt>
          <c:dPt>
            <c:idx val="5"/>
            <c:spPr>
              <a:solidFill>
                <a:srgbClr val="660066"/>
              </a:solidFill>
            </c:spPr>
          </c:dPt>
          <c:dPt>
            <c:idx val="6"/>
            <c:spPr>
              <a:solidFill>
                <a:srgbClr val="FFFF00"/>
              </a:solidFill>
            </c:spPr>
          </c:dPt>
          <c:dPt>
            <c:idx val="8"/>
            <c:spPr>
              <a:solidFill>
                <a:srgbClr val="006600"/>
              </a:solidFill>
            </c:spPr>
          </c:dPt>
          <c:dPt>
            <c:idx val="9"/>
            <c:spPr>
              <a:solidFill>
                <a:srgbClr val="FF6600"/>
              </a:solidFill>
            </c:spPr>
          </c:dPt>
          <c:dPt>
            <c:idx val="10"/>
            <c:spPr>
              <a:solidFill>
                <a:srgbClr val="4D4D4D"/>
              </a:solidFill>
            </c:spPr>
          </c:dPt>
          <c:dPt>
            <c:idx val="11"/>
            <c:spPr>
              <a:solidFill>
                <a:srgbClr val="66FFFF"/>
              </a:solidFill>
            </c:spPr>
          </c:dPt>
          <c:dPt>
            <c:idx val="12"/>
            <c:spPr>
              <a:solidFill>
                <a:srgbClr val="FF0000"/>
              </a:solidFill>
            </c:spPr>
          </c:dPt>
          <c:dPt>
            <c:idx val="13"/>
            <c:spPr>
              <a:solidFill>
                <a:srgbClr val="663300"/>
              </a:solidFill>
            </c:spPr>
          </c:dPt>
          <c:dPt>
            <c:idx val="14"/>
            <c:spPr>
              <a:solidFill>
                <a:srgbClr val="FF99CC"/>
              </a:solidFill>
            </c:spPr>
          </c:dPt>
          <c:dPt>
            <c:idx val="15"/>
            <c:spPr>
              <a:solidFill>
                <a:srgbClr val="CC3300"/>
              </a:solidFill>
            </c:spPr>
          </c:dPt>
          <c:dPt>
            <c:idx val="16"/>
            <c:spPr>
              <a:solidFill>
                <a:srgbClr val="FFCC99"/>
              </a:solidFill>
            </c:spPr>
          </c:dPt>
          <c:dPt>
            <c:idx val="17"/>
            <c:spPr>
              <a:solidFill>
                <a:srgbClr val="7030A0"/>
              </a:solidFill>
            </c:spPr>
          </c:dPt>
          <c:dPt>
            <c:idx val="18"/>
            <c:spPr>
              <a:solidFill>
                <a:srgbClr val="00FF99"/>
              </a:solidFill>
            </c:spPr>
          </c:dPt>
          <c:dPt>
            <c:idx val="19"/>
            <c:spPr>
              <a:solidFill>
                <a:srgbClr val="1C1C1C"/>
              </a:solidFill>
            </c:spPr>
          </c:dPt>
          <c:dPt>
            <c:idx val="20"/>
            <c:spPr>
              <a:solidFill>
                <a:srgbClr val="FF3399"/>
              </a:solidFill>
            </c:spPr>
          </c:dPt>
          <c:dPt>
            <c:idx val="21"/>
            <c:spPr>
              <a:solidFill>
                <a:srgbClr val="00B0F0"/>
              </a:solidFill>
            </c:spPr>
          </c:dPt>
          <c:dPt>
            <c:idx val="22"/>
            <c:spPr>
              <a:solidFill>
                <a:srgbClr val="FFFF99"/>
              </a:solidFill>
            </c:spPr>
          </c:dPt>
          <c:dPt>
            <c:idx val="23"/>
            <c:spPr>
              <a:solidFill>
                <a:srgbClr val="FF99CC"/>
              </a:solidFill>
            </c:spPr>
          </c:dPt>
          <c:dPt>
            <c:idx val="24"/>
            <c:spPr>
              <a:solidFill>
                <a:srgbClr val="FFCCFF"/>
              </a:solidFill>
            </c:spPr>
          </c:dPt>
          <c:dPt>
            <c:idx val="25"/>
            <c:spPr>
              <a:solidFill>
                <a:srgbClr val="FF9933">
                  <a:lumMod val="75000"/>
                </a:srgbClr>
              </a:solidFill>
            </c:spPr>
          </c:dPt>
          <c:dPt>
            <c:idx val="26"/>
            <c:spPr>
              <a:solidFill>
                <a:srgbClr val="919191">
                  <a:lumMod val="75000"/>
                </a:srgbClr>
              </a:solidFill>
            </c:spPr>
          </c:dPt>
          <c:dPt>
            <c:idx val="28"/>
            <c:spPr>
              <a:solidFill>
                <a:srgbClr val="FFC000"/>
              </a:solidFill>
            </c:spPr>
          </c:dPt>
          <c:dLbls>
            <c:dLbl>
              <c:idx val="0"/>
              <c:layout/>
              <c:tx>
                <c:rich>
                  <a:bodyPr/>
                  <a:lstStyle/>
                  <a:p>
                    <a:r>
                      <a:rPr lang="en-GB" sz="1400" b="1" dirty="0" smtClean="0"/>
                      <a:t>A</a:t>
                    </a:r>
                    <a:r>
                      <a:rPr lang="en-GB" sz="1600" b="1" dirty="0" smtClean="0"/>
                      <a:t>ustralia</a:t>
                    </a:r>
                    <a:endParaRPr sz="1600" b="1" dirty="0"/>
                  </a:p>
                </c:rich>
              </c:tx>
            </c:dLbl>
            <c:dLbl>
              <c:idx val="1"/>
              <c:layout/>
              <c:tx>
                <c:rich>
                  <a:bodyPr/>
                  <a:lstStyle/>
                  <a:p>
                    <a:r>
                      <a:rPr lang="en-GB" sz="1400" b="1" dirty="0" smtClean="0"/>
                      <a:t>Belgium</a:t>
                    </a:r>
                    <a:endParaRPr sz="1400" b="1" dirty="0"/>
                  </a:p>
                </c:rich>
              </c:tx>
            </c:dLbl>
            <c:dLbl>
              <c:idx val="2"/>
              <c:layout/>
              <c:tx>
                <c:rich>
                  <a:bodyPr/>
                  <a:lstStyle/>
                  <a:p>
                    <a:r>
                      <a:rPr lang="en-GB" sz="1400" dirty="0" smtClean="0"/>
                      <a:t>C</a:t>
                    </a:r>
                    <a:r>
                      <a:rPr lang="en-GB" dirty="0" smtClean="0"/>
                      <a:t>anada</a:t>
                    </a:r>
                    <a:endParaRPr dirty="0"/>
                  </a:p>
                </c:rich>
              </c:tx>
            </c:dLbl>
            <c:dLbl>
              <c:idx val="3"/>
              <c:layout/>
              <c:tx>
                <c:rich>
                  <a:bodyPr/>
                  <a:lstStyle/>
                  <a:p>
                    <a:r>
                      <a:rPr lang="en-GB" sz="1400" b="1" dirty="0" smtClean="0"/>
                      <a:t>Chile</a:t>
                    </a:r>
                    <a:endParaRPr sz="1400" b="1" dirty="0"/>
                  </a:p>
                </c:rich>
              </c:tx>
            </c:dLbl>
            <c:dLbl>
              <c:idx val="4"/>
              <c:layout/>
              <c:tx>
                <c:rich>
                  <a:bodyPr/>
                  <a:lstStyle/>
                  <a:p>
                    <a:r>
                      <a:rPr lang="en-GB" sz="1400" b="1" dirty="0" smtClean="0"/>
                      <a:t>Czech Rep</a:t>
                    </a:r>
                  </a:p>
                </c:rich>
              </c:tx>
            </c:dLbl>
            <c:dLbl>
              <c:idx val="5"/>
              <c:layout/>
              <c:tx>
                <c:rich>
                  <a:bodyPr/>
                  <a:lstStyle/>
                  <a:p>
                    <a:r>
                      <a:rPr lang="en-GB" sz="1400" b="1" dirty="0" smtClean="0"/>
                      <a:t>Denmark</a:t>
                    </a:r>
                    <a:endParaRPr sz="1400" b="1" dirty="0"/>
                  </a:p>
                </c:rich>
              </c:tx>
            </c:dLbl>
            <c:dLbl>
              <c:idx val="6"/>
              <c:layout/>
              <c:tx>
                <c:rich>
                  <a:bodyPr/>
                  <a:lstStyle/>
                  <a:p>
                    <a:r>
                      <a:rPr lang="en-GB" sz="1400" b="1" dirty="0" smtClean="0"/>
                      <a:t>Finland</a:t>
                    </a:r>
                    <a:endParaRPr sz="1400" b="1" dirty="0"/>
                  </a:p>
                </c:rich>
              </c:tx>
            </c:dLbl>
            <c:dLbl>
              <c:idx val="7"/>
              <c:layout/>
              <c:tx>
                <c:rich>
                  <a:bodyPr/>
                  <a:lstStyle/>
                  <a:p>
                    <a:r>
                      <a:rPr lang="en-GB" sz="1400" b="1" dirty="0" smtClean="0"/>
                      <a:t>Germany</a:t>
                    </a:r>
                    <a:endParaRPr sz="1400" b="1" dirty="0"/>
                  </a:p>
                </c:rich>
              </c:tx>
            </c:dLbl>
            <c:dLbl>
              <c:idx val="8"/>
              <c:layout/>
              <c:tx>
                <c:rich>
                  <a:bodyPr/>
                  <a:lstStyle/>
                  <a:p>
                    <a:r>
                      <a:rPr lang="en-GB" sz="1400" b="1" dirty="0" smtClean="0"/>
                      <a:t>Greece</a:t>
                    </a:r>
                    <a:endParaRPr sz="1400" b="1" dirty="0"/>
                  </a:p>
                </c:rich>
              </c:tx>
            </c:dLbl>
            <c:dLbl>
              <c:idx val="9"/>
              <c:layout/>
              <c:tx>
                <c:rich>
                  <a:bodyPr/>
                  <a:lstStyle/>
                  <a:p>
                    <a:r>
                      <a:rPr lang="en-GB" sz="1400" b="1" dirty="0" smtClean="0"/>
                      <a:t>Hungary</a:t>
                    </a:r>
                    <a:endParaRPr sz="1400" b="1" dirty="0"/>
                  </a:p>
                </c:rich>
              </c:tx>
            </c:dLbl>
            <c:dLbl>
              <c:idx val="10"/>
              <c:layout/>
              <c:tx>
                <c:rich>
                  <a:bodyPr/>
                  <a:lstStyle/>
                  <a:p>
                    <a:r>
                      <a:rPr lang="en-GB" sz="1400" b="1" dirty="0" smtClean="0"/>
                      <a:t>Iceland</a:t>
                    </a:r>
                    <a:endParaRPr sz="1400" b="1" dirty="0"/>
                  </a:p>
                </c:rich>
              </c:tx>
            </c:dLbl>
            <c:dLbl>
              <c:idx val="11"/>
              <c:layout/>
              <c:tx>
                <c:rich>
                  <a:bodyPr/>
                  <a:lstStyle/>
                  <a:p>
                    <a:r>
                      <a:rPr lang="en-GB" sz="1400" b="1" dirty="0" smtClean="0"/>
                      <a:t>Ireland</a:t>
                    </a:r>
                    <a:endParaRPr sz="1400" b="1" dirty="0"/>
                  </a:p>
                </c:rich>
              </c:tx>
            </c:dLbl>
            <c:dLbl>
              <c:idx val="12"/>
              <c:layout/>
              <c:tx>
                <c:rich>
                  <a:bodyPr/>
                  <a:lstStyle/>
                  <a:p>
                    <a:r>
                      <a:rPr lang="en-GB" sz="1400" b="1" dirty="0" smtClean="0"/>
                      <a:t>Israel</a:t>
                    </a:r>
                    <a:endParaRPr sz="1400" b="1" dirty="0"/>
                  </a:p>
                </c:rich>
              </c:tx>
            </c:dLbl>
            <c:dLbl>
              <c:idx val="13"/>
              <c:layout/>
              <c:tx>
                <c:rich>
                  <a:bodyPr/>
                  <a:lstStyle/>
                  <a:p>
                    <a:r>
                      <a:rPr lang="en-GB" sz="1400" b="1" dirty="0" smtClean="0"/>
                      <a:t>Italy</a:t>
                    </a:r>
                    <a:endParaRPr sz="1400" b="1" dirty="0"/>
                  </a:p>
                </c:rich>
              </c:tx>
            </c:dLbl>
            <c:dLbl>
              <c:idx val="14"/>
              <c:layout/>
              <c:tx>
                <c:rich>
                  <a:bodyPr/>
                  <a:lstStyle/>
                  <a:p>
                    <a:r>
                      <a:rPr lang="en-GB" sz="1400" b="1" dirty="0" smtClean="0"/>
                      <a:t>Japan</a:t>
                    </a:r>
                    <a:endParaRPr sz="1400" b="1" dirty="0"/>
                  </a:p>
                </c:rich>
              </c:tx>
            </c:dLbl>
            <c:dLbl>
              <c:idx val="15"/>
              <c:layout/>
              <c:tx>
                <c:rich>
                  <a:bodyPr/>
                  <a:lstStyle/>
                  <a:p>
                    <a:r>
                      <a:rPr lang="en-GB" sz="1400" b="1" dirty="0" smtClean="0"/>
                      <a:t>Korea</a:t>
                    </a:r>
                    <a:endParaRPr sz="1400" b="1" dirty="0"/>
                  </a:p>
                </c:rich>
              </c:tx>
            </c:dLbl>
            <c:dLbl>
              <c:idx val="16"/>
              <c:layout/>
              <c:tx>
                <c:rich>
                  <a:bodyPr/>
                  <a:lstStyle/>
                  <a:p>
                    <a:r>
                      <a:rPr lang="en-GB" sz="1400" b="1" dirty="0" smtClean="0"/>
                      <a:t>Luxembourg</a:t>
                    </a:r>
                    <a:endParaRPr sz="1400" b="1" dirty="0"/>
                  </a:p>
                </c:rich>
              </c:tx>
            </c:dLbl>
            <c:dLbl>
              <c:idx val="17"/>
              <c:layout/>
              <c:tx>
                <c:rich>
                  <a:bodyPr/>
                  <a:lstStyle/>
                  <a:p>
                    <a:r>
                      <a:rPr lang="en-GB" sz="1400" b="1" dirty="0" smtClean="0"/>
                      <a:t>Mexico</a:t>
                    </a:r>
                    <a:endParaRPr sz="1400" b="1" dirty="0"/>
                  </a:p>
                </c:rich>
              </c:tx>
            </c:dLbl>
            <c:dLbl>
              <c:idx val="18"/>
              <c:layout/>
              <c:tx>
                <c:rich>
                  <a:bodyPr/>
                  <a:lstStyle/>
                  <a:p>
                    <a:r>
                      <a:rPr lang="en-GB" sz="1400" b="1" dirty="0" smtClean="0"/>
                      <a:t>Netherlands</a:t>
                    </a:r>
                    <a:endParaRPr sz="1400" b="1" dirty="0"/>
                  </a:p>
                </c:rich>
              </c:tx>
            </c:dLbl>
            <c:dLbl>
              <c:idx val="19"/>
              <c:showCatName val="1"/>
            </c:dLbl>
            <c:dLbl>
              <c:idx val="20"/>
              <c:layout/>
              <c:tx>
                <c:rich>
                  <a:bodyPr/>
                  <a:lstStyle/>
                  <a:p>
                    <a:r>
                      <a:rPr lang="en-GB" sz="1400" b="1" dirty="0" smtClean="0"/>
                      <a:t>N</a:t>
                    </a:r>
                    <a:r>
                      <a:rPr lang="en-GB" sz="1300" b="1" dirty="0" smtClean="0"/>
                      <a:t>ew</a:t>
                    </a:r>
                    <a:r>
                      <a:rPr lang="en-GB" sz="1300" b="1" baseline="0" dirty="0" smtClean="0"/>
                      <a:t> Zealand</a:t>
                    </a:r>
                    <a:endParaRPr sz="1300" b="1" dirty="0"/>
                  </a:p>
                </c:rich>
              </c:tx>
            </c:dLbl>
            <c:dLbl>
              <c:idx val="21"/>
              <c:layout/>
              <c:tx>
                <c:rich>
                  <a:bodyPr/>
                  <a:lstStyle/>
                  <a:p>
                    <a:r>
                      <a:rPr lang="en-GB" sz="1400" smtClean="0"/>
                      <a:t>N</a:t>
                    </a:r>
                    <a:r>
                      <a:rPr lang="en-GB" smtClean="0"/>
                      <a:t>orway</a:t>
                    </a:r>
                    <a:endParaRPr/>
                  </a:p>
                </c:rich>
              </c:tx>
            </c:dLbl>
            <c:dLbl>
              <c:idx val="22"/>
              <c:layout/>
              <c:tx>
                <c:rich>
                  <a:bodyPr/>
                  <a:lstStyle/>
                  <a:p>
                    <a:r>
                      <a:rPr lang="en-GB" sz="1400" b="1" dirty="0" smtClean="0"/>
                      <a:t>P</a:t>
                    </a:r>
                    <a:r>
                      <a:rPr lang="en-GB" sz="1600" b="1" dirty="0" smtClean="0"/>
                      <a:t>oland</a:t>
                    </a:r>
                    <a:endParaRPr sz="1600" b="1" dirty="0"/>
                  </a:p>
                </c:rich>
              </c:tx>
            </c:dLbl>
            <c:dLbl>
              <c:idx val="23"/>
              <c:layout/>
              <c:tx>
                <c:rich>
                  <a:bodyPr/>
                  <a:lstStyle/>
                  <a:p>
                    <a:r>
                      <a:rPr lang="en-GB" sz="1400" dirty="0" smtClean="0"/>
                      <a:t>P</a:t>
                    </a:r>
                    <a:r>
                      <a:rPr lang="en-GB" sz="1600" dirty="0" smtClean="0"/>
                      <a:t>ortugal</a:t>
                    </a:r>
                    <a:endParaRPr sz="1600" dirty="0"/>
                  </a:p>
                </c:rich>
              </c:tx>
            </c:dLbl>
            <c:dLbl>
              <c:idx val="24"/>
              <c:layout/>
              <c:tx>
                <c:rich>
                  <a:bodyPr/>
                  <a:lstStyle/>
                  <a:p>
                    <a:r>
                      <a:rPr lang="en-GB" sz="1400" smtClean="0"/>
                      <a:t>S</a:t>
                    </a:r>
                    <a:r>
                      <a:rPr lang="en-GB" smtClean="0"/>
                      <a:t>pain</a:t>
                    </a:r>
                    <a:endParaRPr/>
                  </a:p>
                </c:rich>
              </c:tx>
            </c:dLbl>
            <c:dLbl>
              <c:idx val="25"/>
              <c:layout/>
              <c:tx>
                <c:rich>
                  <a:bodyPr/>
                  <a:lstStyle/>
                  <a:p>
                    <a:r>
                      <a:rPr lang="en-GB" sz="1400" smtClean="0"/>
                      <a:t>S</a:t>
                    </a:r>
                    <a:r>
                      <a:rPr lang="en-GB" smtClean="0"/>
                      <a:t>weden</a:t>
                    </a:r>
                    <a:endParaRPr dirty="0"/>
                  </a:p>
                </c:rich>
              </c:tx>
            </c:dLbl>
            <c:dLbl>
              <c:idx val="26"/>
              <c:layout/>
              <c:tx>
                <c:rich>
                  <a:bodyPr/>
                  <a:lstStyle/>
                  <a:p>
                    <a:r>
                      <a:rPr lang="en-GB" sz="1400" dirty="0" smtClean="0"/>
                      <a:t>S</a:t>
                    </a:r>
                    <a:r>
                      <a:rPr lang="en-GB" sz="1300" dirty="0" smtClean="0"/>
                      <a:t>witzerland</a:t>
                    </a:r>
                    <a:endParaRPr sz="1300" dirty="0"/>
                  </a:p>
                </c:rich>
              </c:tx>
            </c:dLbl>
            <c:dLbl>
              <c:idx val="27"/>
              <c:layout/>
              <c:tx>
                <c:rich>
                  <a:bodyPr/>
                  <a:lstStyle/>
                  <a:p>
                    <a:r>
                      <a:rPr lang="en-GB" sz="1400" dirty="0" smtClean="0"/>
                      <a:t>U</a:t>
                    </a:r>
                    <a:r>
                      <a:rPr lang="en-GB" dirty="0" smtClean="0"/>
                      <a:t>K</a:t>
                    </a:r>
                    <a:endParaRPr dirty="0"/>
                  </a:p>
                </c:rich>
              </c:tx>
            </c:dLbl>
            <c:dLbl>
              <c:idx val="28"/>
              <c:layout/>
              <c:tx>
                <c:rich>
                  <a:bodyPr/>
                  <a:lstStyle/>
                  <a:p>
                    <a:r>
                      <a:rPr sz="1400" dirty="0" smtClean="0"/>
                      <a:t>U</a:t>
                    </a:r>
                    <a:r>
                      <a:rPr dirty="0" smtClean="0"/>
                      <a:t>S</a:t>
                    </a:r>
                  </a:p>
                </c:rich>
              </c:tx>
            </c:dLbl>
            <c:txPr>
              <a:bodyPr/>
              <a:lstStyle/>
              <a:p>
                <a:pPr>
                  <a:defRPr lang="en-US" sz="1400" b="1"/>
                </a:pPr>
                <a:endParaRPr lang="en-US"/>
              </a:p>
            </c:txPr>
            <c:showVal val="1"/>
            <c:showCatName val="1"/>
          </c:dLbls>
          <c:xVal>
            <c:numRef>
              <c:f>Sheet1!$A$2:$A$30</c:f>
              <c:numCache>
                <c:formatCode>General</c:formatCode>
                <c:ptCount val="29"/>
                <c:pt idx="0">
                  <c:v>15</c:v>
                </c:pt>
                <c:pt idx="1">
                  <c:v>15</c:v>
                </c:pt>
                <c:pt idx="2">
                  <c:v>15</c:v>
                </c:pt>
                <c:pt idx="3">
                  <c:v>15</c:v>
                </c:pt>
                <c:pt idx="4">
                  <c:v>15</c:v>
                </c:pt>
                <c:pt idx="5">
                  <c:v>15</c:v>
                </c:pt>
                <c:pt idx="6">
                  <c:v>15</c:v>
                </c:pt>
                <c:pt idx="7">
                  <c:v>15</c:v>
                </c:pt>
                <c:pt idx="8">
                  <c:v>15</c:v>
                </c:pt>
                <c:pt idx="9">
                  <c:v>15</c:v>
                </c:pt>
                <c:pt idx="10">
                  <c:v>15</c:v>
                </c:pt>
                <c:pt idx="11">
                  <c:v>15</c:v>
                </c:pt>
                <c:pt idx="12">
                  <c:v>15</c:v>
                </c:pt>
                <c:pt idx="13">
                  <c:v>15</c:v>
                </c:pt>
                <c:pt idx="14">
                  <c:v>15</c:v>
                </c:pt>
                <c:pt idx="15">
                  <c:v>15</c:v>
                </c:pt>
                <c:pt idx="16">
                  <c:v>15</c:v>
                </c:pt>
                <c:pt idx="17">
                  <c:v>15</c:v>
                </c:pt>
                <c:pt idx="18">
                  <c:v>15</c:v>
                </c:pt>
                <c:pt idx="19">
                  <c:v>-20</c:v>
                </c:pt>
                <c:pt idx="20">
                  <c:v>15</c:v>
                </c:pt>
                <c:pt idx="21">
                  <c:v>15</c:v>
                </c:pt>
                <c:pt idx="22">
                  <c:v>15</c:v>
                </c:pt>
                <c:pt idx="23">
                  <c:v>15</c:v>
                </c:pt>
                <c:pt idx="24">
                  <c:v>15</c:v>
                </c:pt>
                <c:pt idx="25">
                  <c:v>15</c:v>
                </c:pt>
                <c:pt idx="26">
                  <c:v>15</c:v>
                </c:pt>
                <c:pt idx="27">
                  <c:v>15</c:v>
                </c:pt>
                <c:pt idx="28">
                  <c:v>15</c:v>
                </c:pt>
              </c:numCache>
            </c:numRef>
          </c:xVal>
          <c:yVal>
            <c:numRef>
              <c:f>Sheet1!$B$2:$B$30</c:f>
              <c:numCache>
                <c:formatCode>General</c:formatCode>
                <c:ptCount val="29"/>
                <c:pt idx="0">
                  <c:v>24500</c:v>
                </c:pt>
                <c:pt idx="1">
                  <c:v>23700</c:v>
                </c:pt>
                <c:pt idx="2">
                  <c:v>22900</c:v>
                </c:pt>
                <c:pt idx="3">
                  <c:v>22100</c:v>
                </c:pt>
                <c:pt idx="4">
                  <c:v>21300</c:v>
                </c:pt>
                <c:pt idx="5">
                  <c:v>20500</c:v>
                </c:pt>
                <c:pt idx="6">
                  <c:v>19700</c:v>
                </c:pt>
                <c:pt idx="7">
                  <c:v>18900</c:v>
                </c:pt>
                <c:pt idx="8">
                  <c:v>18100</c:v>
                </c:pt>
                <c:pt idx="9">
                  <c:v>17300</c:v>
                </c:pt>
                <c:pt idx="10">
                  <c:v>16500</c:v>
                </c:pt>
                <c:pt idx="11">
                  <c:v>15700</c:v>
                </c:pt>
                <c:pt idx="12">
                  <c:v>14900</c:v>
                </c:pt>
                <c:pt idx="13">
                  <c:v>14100</c:v>
                </c:pt>
                <c:pt idx="14">
                  <c:v>13300</c:v>
                </c:pt>
                <c:pt idx="15">
                  <c:v>12500</c:v>
                </c:pt>
                <c:pt idx="16">
                  <c:v>11700</c:v>
                </c:pt>
                <c:pt idx="17">
                  <c:v>10900</c:v>
                </c:pt>
                <c:pt idx="18">
                  <c:v>10100</c:v>
                </c:pt>
                <c:pt idx="19">
                  <c:v>10100</c:v>
                </c:pt>
                <c:pt idx="20">
                  <c:v>9300</c:v>
                </c:pt>
                <c:pt idx="21">
                  <c:v>8500</c:v>
                </c:pt>
                <c:pt idx="22">
                  <c:v>7700</c:v>
                </c:pt>
                <c:pt idx="23">
                  <c:v>6900</c:v>
                </c:pt>
                <c:pt idx="24">
                  <c:v>6100</c:v>
                </c:pt>
                <c:pt idx="25">
                  <c:v>5300</c:v>
                </c:pt>
                <c:pt idx="26">
                  <c:v>4500</c:v>
                </c:pt>
                <c:pt idx="27">
                  <c:v>3700</c:v>
                </c:pt>
                <c:pt idx="28">
                  <c:v>2900</c:v>
                </c:pt>
              </c:numCache>
            </c:numRef>
          </c:yVal>
          <c:bubbleSize>
            <c:numRef>
              <c:f>Sheet1!$C$2:$C$30</c:f>
              <c:numCache>
                <c:formatCode>General</c:formatCode>
                <c:ptCount val="29"/>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25</c:v>
                </c:pt>
                <c:pt idx="20">
                  <c:v>2</c:v>
                </c:pt>
                <c:pt idx="21">
                  <c:v>2</c:v>
                </c:pt>
                <c:pt idx="22">
                  <c:v>2</c:v>
                </c:pt>
                <c:pt idx="23">
                  <c:v>2</c:v>
                </c:pt>
                <c:pt idx="24">
                  <c:v>2</c:v>
                </c:pt>
                <c:pt idx="25">
                  <c:v>2</c:v>
                </c:pt>
                <c:pt idx="26">
                  <c:v>2</c:v>
                </c:pt>
                <c:pt idx="27">
                  <c:v>2</c:v>
                </c:pt>
                <c:pt idx="28">
                  <c:v>2</c:v>
                </c:pt>
              </c:numCache>
            </c:numRef>
          </c:bubbleSize>
        </c:ser>
        <c:bubbleScale val="40"/>
        <c:axId val="101062528"/>
        <c:axId val="101064064"/>
      </c:bubbleChart>
      <c:valAx>
        <c:axId val="101062528"/>
        <c:scaling>
          <c:orientation val="minMax"/>
          <c:max val="60"/>
          <c:min val="0"/>
        </c:scaling>
        <c:delete val="1"/>
        <c:axPos val="b"/>
        <c:numFmt formatCode="General" sourceLinked="1"/>
        <c:tickLblPos val="none"/>
        <c:crossAx val="101064064"/>
        <c:crosses val="autoZero"/>
        <c:crossBetween val="midCat"/>
        <c:majorUnit val="10"/>
        <c:minorUnit val="10"/>
      </c:valAx>
      <c:valAx>
        <c:axId val="101064064"/>
        <c:scaling>
          <c:orientation val="minMax"/>
          <c:max val="25000"/>
          <c:min val="0"/>
        </c:scaling>
        <c:delete val="1"/>
        <c:axPos val="l"/>
        <c:numFmt formatCode="General" sourceLinked="1"/>
        <c:tickLblPos val="none"/>
        <c:crossAx val="101062528"/>
        <c:crosses val="autoZero"/>
        <c:crossBetween val="midCat"/>
        <c:majorUnit val="5000"/>
        <c:minorUnit val="1000"/>
      </c:valAx>
      <c:spPr>
        <a:noFill/>
        <a:ln w="25392">
          <a:noFill/>
        </a:ln>
      </c:spPr>
    </c:plotArea>
    <c:plotVisOnly val="1"/>
    <c:dispBlanksAs val="gap"/>
  </c:chart>
  <c:spPr>
    <a:noFill/>
  </c:spPr>
  <c:txPr>
    <a:bodyPr/>
    <a:lstStyle/>
    <a:p>
      <a:pPr>
        <a:defRPr sz="1795"/>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28"/>
  <c:chart>
    <c:autoTitleDeleted val="1"/>
    <c:plotArea>
      <c:layout>
        <c:manualLayout>
          <c:layoutTarget val="inner"/>
          <c:xMode val="edge"/>
          <c:yMode val="edge"/>
          <c:x val="2.6592300962380008E-2"/>
          <c:y val="0"/>
          <c:w val="0.32478379265092538"/>
          <c:h val="1"/>
        </c:manualLayout>
      </c:layout>
      <c:bubbleChart>
        <c:ser>
          <c:idx val="0"/>
          <c:order val="0"/>
          <c:tx>
            <c:strRef>
              <c:f>Sheet1!$B$1</c:f>
              <c:strCache>
                <c:ptCount val="1"/>
                <c:pt idx="0">
                  <c:v>XXXX</c:v>
                </c:pt>
              </c:strCache>
            </c:strRef>
          </c:tx>
          <c:dPt>
            <c:idx val="0"/>
            <c:spPr>
              <a:solidFill>
                <a:srgbClr val="FF66FF"/>
              </a:solidFill>
            </c:spPr>
          </c:dPt>
          <c:dPt>
            <c:idx val="1"/>
            <c:spPr>
              <a:solidFill>
                <a:schemeClr val="accent1"/>
              </a:solidFill>
            </c:spPr>
          </c:dPt>
          <c:dPt>
            <c:idx val="2"/>
            <c:spPr>
              <a:solidFill>
                <a:srgbClr val="CC9900"/>
              </a:solidFill>
            </c:spPr>
          </c:dPt>
          <c:dPt>
            <c:idx val="3"/>
            <c:spPr>
              <a:solidFill>
                <a:srgbClr val="000066"/>
              </a:solidFill>
            </c:spPr>
          </c:dPt>
          <c:dPt>
            <c:idx val="4"/>
            <c:spPr>
              <a:solidFill>
                <a:srgbClr val="000000"/>
              </a:solidFill>
            </c:spPr>
          </c:dPt>
          <c:dPt>
            <c:idx val="5"/>
            <c:spPr>
              <a:solidFill>
                <a:srgbClr val="660066"/>
              </a:solidFill>
            </c:spPr>
          </c:dPt>
          <c:dPt>
            <c:idx val="6"/>
            <c:spPr>
              <a:solidFill>
                <a:srgbClr val="FFFF00"/>
              </a:solidFill>
            </c:spPr>
          </c:dPt>
          <c:dPt>
            <c:idx val="8"/>
            <c:spPr>
              <a:solidFill>
                <a:srgbClr val="006600"/>
              </a:solidFill>
            </c:spPr>
          </c:dPt>
          <c:dPt>
            <c:idx val="9"/>
            <c:spPr>
              <a:solidFill>
                <a:srgbClr val="FF6600"/>
              </a:solidFill>
            </c:spPr>
          </c:dPt>
          <c:dPt>
            <c:idx val="10"/>
            <c:spPr>
              <a:solidFill>
                <a:srgbClr val="4D4D4D"/>
              </a:solidFill>
            </c:spPr>
          </c:dPt>
          <c:dPt>
            <c:idx val="11"/>
            <c:spPr>
              <a:solidFill>
                <a:srgbClr val="66FFFF"/>
              </a:solidFill>
            </c:spPr>
          </c:dPt>
          <c:dPt>
            <c:idx val="12"/>
            <c:spPr>
              <a:solidFill>
                <a:srgbClr val="FF0000"/>
              </a:solidFill>
            </c:spPr>
          </c:dPt>
          <c:dPt>
            <c:idx val="13"/>
            <c:spPr>
              <a:solidFill>
                <a:srgbClr val="663300"/>
              </a:solidFill>
            </c:spPr>
          </c:dPt>
          <c:dPt>
            <c:idx val="14"/>
            <c:spPr>
              <a:solidFill>
                <a:srgbClr val="FF99CC"/>
              </a:solidFill>
            </c:spPr>
          </c:dPt>
          <c:dPt>
            <c:idx val="15"/>
            <c:spPr>
              <a:solidFill>
                <a:srgbClr val="CC3300"/>
              </a:solidFill>
            </c:spPr>
          </c:dPt>
          <c:dPt>
            <c:idx val="16"/>
            <c:spPr>
              <a:solidFill>
                <a:srgbClr val="FFCC99"/>
              </a:solidFill>
            </c:spPr>
          </c:dPt>
          <c:dPt>
            <c:idx val="17"/>
            <c:spPr>
              <a:solidFill>
                <a:srgbClr val="7030A0"/>
              </a:solidFill>
            </c:spPr>
          </c:dPt>
          <c:dPt>
            <c:idx val="18"/>
            <c:spPr>
              <a:solidFill>
                <a:srgbClr val="00FF99"/>
              </a:solidFill>
            </c:spPr>
          </c:dPt>
          <c:dPt>
            <c:idx val="19"/>
            <c:spPr>
              <a:solidFill>
                <a:srgbClr val="1C1C1C"/>
              </a:solidFill>
            </c:spPr>
          </c:dPt>
          <c:dPt>
            <c:idx val="20"/>
            <c:spPr>
              <a:solidFill>
                <a:srgbClr val="FF3399"/>
              </a:solidFill>
            </c:spPr>
          </c:dPt>
          <c:dPt>
            <c:idx val="21"/>
            <c:spPr>
              <a:solidFill>
                <a:srgbClr val="00B0F0"/>
              </a:solidFill>
            </c:spPr>
          </c:dPt>
          <c:dPt>
            <c:idx val="22"/>
            <c:spPr>
              <a:solidFill>
                <a:srgbClr val="FFFF99"/>
              </a:solidFill>
            </c:spPr>
          </c:dPt>
          <c:dPt>
            <c:idx val="23"/>
            <c:spPr>
              <a:solidFill>
                <a:srgbClr val="FF99CC"/>
              </a:solidFill>
            </c:spPr>
          </c:dPt>
          <c:dPt>
            <c:idx val="24"/>
            <c:spPr>
              <a:solidFill>
                <a:srgbClr val="FFCCFF"/>
              </a:solidFill>
            </c:spPr>
          </c:dPt>
          <c:dPt>
            <c:idx val="25"/>
            <c:spPr>
              <a:solidFill>
                <a:srgbClr val="FF9933">
                  <a:lumMod val="75000"/>
                </a:srgbClr>
              </a:solidFill>
            </c:spPr>
          </c:dPt>
          <c:dPt>
            <c:idx val="26"/>
            <c:spPr>
              <a:solidFill>
                <a:srgbClr val="919191">
                  <a:lumMod val="75000"/>
                </a:srgbClr>
              </a:solidFill>
            </c:spPr>
          </c:dPt>
          <c:dPt>
            <c:idx val="28"/>
            <c:spPr>
              <a:solidFill>
                <a:srgbClr val="FFC000"/>
              </a:solidFill>
            </c:spPr>
          </c:dPt>
          <c:dLbls>
            <c:dLbl>
              <c:idx val="0"/>
              <c:layout/>
              <c:tx>
                <c:rich>
                  <a:bodyPr/>
                  <a:lstStyle/>
                  <a:p>
                    <a:r>
                      <a:rPr lang="en-GB" sz="1400" b="1" dirty="0" smtClean="0"/>
                      <a:t>A</a:t>
                    </a:r>
                    <a:r>
                      <a:rPr lang="en-GB" sz="1600" b="1" dirty="0" smtClean="0"/>
                      <a:t>ustralia</a:t>
                    </a:r>
                    <a:endParaRPr sz="1600" b="1" dirty="0"/>
                  </a:p>
                </c:rich>
              </c:tx>
            </c:dLbl>
            <c:dLbl>
              <c:idx val="1"/>
              <c:layout/>
              <c:tx>
                <c:rich>
                  <a:bodyPr/>
                  <a:lstStyle/>
                  <a:p>
                    <a:r>
                      <a:rPr lang="en-GB" sz="1400" b="1" dirty="0" smtClean="0"/>
                      <a:t>Belgium</a:t>
                    </a:r>
                    <a:endParaRPr sz="1400" b="1" dirty="0"/>
                  </a:p>
                </c:rich>
              </c:tx>
            </c:dLbl>
            <c:dLbl>
              <c:idx val="2"/>
              <c:layout/>
              <c:tx>
                <c:rich>
                  <a:bodyPr/>
                  <a:lstStyle/>
                  <a:p>
                    <a:r>
                      <a:rPr lang="en-GB" sz="1400" dirty="0" smtClean="0"/>
                      <a:t>C</a:t>
                    </a:r>
                    <a:r>
                      <a:rPr lang="en-GB" dirty="0" smtClean="0"/>
                      <a:t>anada</a:t>
                    </a:r>
                    <a:endParaRPr dirty="0"/>
                  </a:p>
                </c:rich>
              </c:tx>
            </c:dLbl>
            <c:dLbl>
              <c:idx val="3"/>
              <c:layout/>
              <c:tx>
                <c:rich>
                  <a:bodyPr/>
                  <a:lstStyle/>
                  <a:p>
                    <a:r>
                      <a:rPr lang="en-GB" sz="1400" b="1" dirty="0" smtClean="0"/>
                      <a:t>Chile</a:t>
                    </a:r>
                    <a:endParaRPr sz="1400" b="1" dirty="0"/>
                  </a:p>
                </c:rich>
              </c:tx>
            </c:dLbl>
            <c:dLbl>
              <c:idx val="4"/>
              <c:layout/>
              <c:tx>
                <c:rich>
                  <a:bodyPr/>
                  <a:lstStyle/>
                  <a:p>
                    <a:r>
                      <a:rPr lang="en-GB" sz="1400" b="1" dirty="0" smtClean="0"/>
                      <a:t>Czech Rep</a:t>
                    </a:r>
                  </a:p>
                </c:rich>
              </c:tx>
            </c:dLbl>
            <c:dLbl>
              <c:idx val="5"/>
              <c:layout/>
              <c:tx>
                <c:rich>
                  <a:bodyPr/>
                  <a:lstStyle/>
                  <a:p>
                    <a:r>
                      <a:rPr lang="en-GB" sz="1400" b="1" dirty="0" smtClean="0"/>
                      <a:t>Denmark</a:t>
                    </a:r>
                    <a:endParaRPr sz="1400" b="1" dirty="0"/>
                  </a:p>
                </c:rich>
              </c:tx>
            </c:dLbl>
            <c:dLbl>
              <c:idx val="6"/>
              <c:layout/>
              <c:tx>
                <c:rich>
                  <a:bodyPr/>
                  <a:lstStyle/>
                  <a:p>
                    <a:r>
                      <a:rPr lang="en-GB" sz="1400" b="1" dirty="0" smtClean="0"/>
                      <a:t>Finland</a:t>
                    </a:r>
                    <a:endParaRPr sz="1400" b="1" dirty="0"/>
                  </a:p>
                </c:rich>
              </c:tx>
            </c:dLbl>
            <c:dLbl>
              <c:idx val="7"/>
              <c:layout/>
              <c:tx>
                <c:rich>
                  <a:bodyPr/>
                  <a:lstStyle/>
                  <a:p>
                    <a:r>
                      <a:rPr lang="en-GB" sz="1400" b="1" dirty="0" smtClean="0"/>
                      <a:t>Germany</a:t>
                    </a:r>
                    <a:endParaRPr sz="1400" b="1" dirty="0"/>
                  </a:p>
                </c:rich>
              </c:tx>
            </c:dLbl>
            <c:dLbl>
              <c:idx val="8"/>
              <c:layout/>
              <c:tx>
                <c:rich>
                  <a:bodyPr/>
                  <a:lstStyle/>
                  <a:p>
                    <a:r>
                      <a:rPr lang="en-GB" sz="1400" b="1" dirty="0" smtClean="0"/>
                      <a:t>Greece</a:t>
                    </a:r>
                    <a:endParaRPr sz="1400" b="1" dirty="0"/>
                  </a:p>
                </c:rich>
              </c:tx>
            </c:dLbl>
            <c:dLbl>
              <c:idx val="9"/>
              <c:layout/>
              <c:tx>
                <c:rich>
                  <a:bodyPr/>
                  <a:lstStyle/>
                  <a:p>
                    <a:r>
                      <a:rPr lang="en-GB" sz="1400" b="1" dirty="0" smtClean="0"/>
                      <a:t>Hungary</a:t>
                    </a:r>
                    <a:endParaRPr sz="1400" b="1" dirty="0"/>
                  </a:p>
                </c:rich>
              </c:tx>
            </c:dLbl>
            <c:dLbl>
              <c:idx val="10"/>
              <c:layout/>
              <c:tx>
                <c:rich>
                  <a:bodyPr/>
                  <a:lstStyle/>
                  <a:p>
                    <a:r>
                      <a:rPr lang="en-GB" sz="1400" b="1" dirty="0" smtClean="0"/>
                      <a:t>Iceland</a:t>
                    </a:r>
                    <a:endParaRPr sz="1400" b="1" dirty="0"/>
                  </a:p>
                </c:rich>
              </c:tx>
            </c:dLbl>
            <c:dLbl>
              <c:idx val="11"/>
              <c:layout/>
              <c:tx>
                <c:rich>
                  <a:bodyPr/>
                  <a:lstStyle/>
                  <a:p>
                    <a:r>
                      <a:rPr lang="en-GB" sz="1400" b="1" dirty="0" smtClean="0"/>
                      <a:t>Ireland</a:t>
                    </a:r>
                    <a:endParaRPr sz="1400" b="1" dirty="0"/>
                  </a:p>
                </c:rich>
              </c:tx>
            </c:dLbl>
            <c:dLbl>
              <c:idx val="12"/>
              <c:layout/>
              <c:tx>
                <c:rich>
                  <a:bodyPr/>
                  <a:lstStyle/>
                  <a:p>
                    <a:r>
                      <a:rPr lang="en-GB" sz="1400" b="1" dirty="0" smtClean="0"/>
                      <a:t>Israel</a:t>
                    </a:r>
                    <a:endParaRPr sz="1400" b="1" dirty="0"/>
                  </a:p>
                </c:rich>
              </c:tx>
            </c:dLbl>
            <c:dLbl>
              <c:idx val="13"/>
              <c:layout/>
              <c:tx>
                <c:rich>
                  <a:bodyPr/>
                  <a:lstStyle/>
                  <a:p>
                    <a:r>
                      <a:rPr lang="en-GB" sz="1400" b="1" dirty="0" smtClean="0"/>
                      <a:t>Italy</a:t>
                    </a:r>
                    <a:endParaRPr sz="1400" b="1" dirty="0"/>
                  </a:p>
                </c:rich>
              </c:tx>
            </c:dLbl>
            <c:dLbl>
              <c:idx val="14"/>
              <c:layout/>
              <c:tx>
                <c:rich>
                  <a:bodyPr/>
                  <a:lstStyle/>
                  <a:p>
                    <a:r>
                      <a:rPr lang="en-GB" sz="1400" b="1" dirty="0" smtClean="0"/>
                      <a:t>Japan</a:t>
                    </a:r>
                    <a:endParaRPr sz="1400" b="1" dirty="0"/>
                  </a:p>
                </c:rich>
              </c:tx>
            </c:dLbl>
            <c:dLbl>
              <c:idx val="15"/>
              <c:layout/>
              <c:tx>
                <c:rich>
                  <a:bodyPr/>
                  <a:lstStyle/>
                  <a:p>
                    <a:r>
                      <a:rPr lang="en-GB" sz="1400" b="1" dirty="0" smtClean="0"/>
                      <a:t>Korea</a:t>
                    </a:r>
                    <a:endParaRPr sz="1400" b="1" dirty="0"/>
                  </a:p>
                </c:rich>
              </c:tx>
            </c:dLbl>
            <c:dLbl>
              <c:idx val="16"/>
              <c:layout/>
              <c:tx>
                <c:rich>
                  <a:bodyPr/>
                  <a:lstStyle/>
                  <a:p>
                    <a:r>
                      <a:rPr lang="en-GB" sz="1400" b="1" dirty="0" smtClean="0"/>
                      <a:t>Luxembourg</a:t>
                    </a:r>
                    <a:endParaRPr sz="1400" b="1" dirty="0"/>
                  </a:p>
                </c:rich>
              </c:tx>
            </c:dLbl>
            <c:dLbl>
              <c:idx val="17"/>
              <c:layout/>
              <c:tx>
                <c:rich>
                  <a:bodyPr/>
                  <a:lstStyle/>
                  <a:p>
                    <a:r>
                      <a:rPr lang="en-GB" sz="1400" b="1" dirty="0" smtClean="0"/>
                      <a:t>Mexico</a:t>
                    </a:r>
                    <a:endParaRPr sz="1400" b="1" dirty="0"/>
                  </a:p>
                </c:rich>
              </c:tx>
            </c:dLbl>
            <c:dLbl>
              <c:idx val="18"/>
              <c:layout/>
              <c:tx>
                <c:rich>
                  <a:bodyPr/>
                  <a:lstStyle/>
                  <a:p>
                    <a:r>
                      <a:rPr lang="en-GB" sz="1400" b="1" dirty="0" smtClean="0"/>
                      <a:t>Netherlands</a:t>
                    </a:r>
                    <a:endParaRPr sz="1400" b="1" dirty="0"/>
                  </a:p>
                </c:rich>
              </c:tx>
            </c:dLbl>
            <c:dLbl>
              <c:idx val="19"/>
              <c:showCatName val="1"/>
            </c:dLbl>
            <c:dLbl>
              <c:idx val="20"/>
              <c:layout/>
              <c:tx>
                <c:rich>
                  <a:bodyPr/>
                  <a:lstStyle/>
                  <a:p>
                    <a:r>
                      <a:rPr lang="en-GB" sz="1400" b="1" dirty="0" smtClean="0"/>
                      <a:t>N</a:t>
                    </a:r>
                    <a:r>
                      <a:rPr lang="en-GB" sz="1300" b="1" dirty="0" smtClean="0"/>
                      <a:t>ew</a:t>
                    </a:r>
                    <a:r>
                      <a:rPr lang="en-GB" sz="1300" b="1" baseline="0" dirty="0" smtClean="0"/>
                      <a:t> Zealand</a:t>
                    </a:r>
                    <a:endParaRPr sz="1300" b="1" dirty="0"/>
                  </a:p>
                </c:rich>
              </c:tx>
            </c:dLbl>
            <c:dLbl>
              <c:idx val="21"/>
              <c:layout/>
              <c:tx>
                <c:rich>
                  <a:bodyPr/>
                  <a:lstStyle/>
                  <a:p>
                    <a:r>
                      <a:rPr lang="en-GB" sz="1400" smtClean="0"/>
                      <a:t>N</a:t>
                    </a:r>
                    <a:r>
                      <a:rPr lang="en-GB" smtClean="0"/>
                      <a:t>orway</a:t>
                    </a:r>
                    <a:endParaRPr/>
                  </a:p>
                </c:rich>
              </c:tx>
            </c:dLbl>
            <c:dLbl>
              <c:idx val="22"/>
              <c:layout/>
              <c:tx>
                <c:rich>
                  <a:bodyPr/>
                  <a:lstStyle/>
                  <a:p>
                    <a:r>
                      <a:rPr lang="en-GB" sz="1400" b="1" dirty="0" smtClean="0"/>
                      <a:t>P</a:t>
                    </a:r>
                    <a:r>
                      <a:rPr lang="en-GB" sz="1600" b="1" dirty="0" smtClean="0"/>
                      <a:t>oland</a:t>
                    </a:r>
                    <a:endParaRPr sz="1600" b="1" dirty="0"/>
                  </a:p>
                </c:rich>
              </c:tx>
            </c:dLbl>
            <c:dLbl>
              <c:idx val="23"/>
              <c:layout/>
              <c:tx>
                <c:rich>
                  <a:bodyPr/>
                  <a:lstStyle/>
                  <a:p>
                    <a:r>
                      <a:rPr lang="en-GB" sz="1400" dirty="0" smtClean="0"/>
                      <a:t>P</a:t>
                    </a:r>
                    <a:r>
                      <a:rPr lang="en-GB" sz="1600" dirty="0" smtClean="0"/>
                      <a:t>ortugal</a:t>
                    </a:r>
                    <a:endParaRPr sz="1600" dirty="0"/>
                  </a:p>
                </c:rich>
              </c:tx>
            </c:dLbl>
            <c:dLbl>
              <c:idx val="24"/>
              <c:layout/>
              <c:tx>
                <c:rich>
                  <a:bodyPr/>
                  <a:lstStyle/>
                  <a:p>
                    <a:r>
                      <a:rPr lang="en-GB" sz="1400" smtClean="0"/>
                      <a:t>S</a:t>
                    </a:r>
                    <a:r>
                      <a:rPr lang="en-GB" smtClean="0"/>
                      <a:t>pain</a:t>
                    </a:r>
                    <a:endParaRPr/>
                  </a:p>
                </c:rich>
              </c:tx>
            </c:dLbl>
            <c:dLbl>
              <c:idx val="25"/>
              <c:layout/>
              <c:tx>
                <c:rich>
                  <a:bodyPr/>
                  <a:lstStyle/>
                  <a:p>
                    <a:r>
                      <a:rPr lang="en-GB" sz="1400" smtClean="0"/>
                      <a:t>S</a:t>
                    </a:r>
                    <a:r>
                      <a:rPr lang="en-GB" smtClean="0"/>
                      <a:t>weden</a:t>
                    </a:r>
                    <a:endParaRPr dirty="0"/>
                  </a:p>
                </c:rich>
              </c:tx>
            </c:dLbl>
            <c:dLbl>
              <c:idx val="26"/>
              <c:layout/>
              <c:tx>
                <c:rich>
                  <a:bodyPr/>
                  <a:lstStyle/>
                  <a:p>
                    <a:r>
                      <a:rPr lang="en-GB" sz="1400" dirty="0" smtClean="0"/>
                      <a:t>S</a:t>
                    </a:r>
                    <a:r>
                      <a:rPr lang="en-GB" sz="1300" dirty="0" smtClean="0"/>
                      <a:t>witzerland</a:t>
                    </a:r>
                    <a:endParaRPr sz="1300" dirty="0"/>
                  </a:p>
                </c:rich>
              </c:tx>
            </c:dLbl>
            <c:dLbl>
              <c:idx val="27"/>
              <c:layout/>
              <c:tx>
                <c:rich>
                  <a:bodyPr/>
                  <a:lstStyle/>
                  <a:p>
                    <a:r>
                      <a:rPr lang="en-GB" sz="1400" dirty="0" smtClean="0"/>
                      <a:t>U</a:t>
                    </a:r>
                    <a:r>
                      <a:rPr lang="en-GB" dirty="0" smtClean="0"/>
                      <a:t>K</a:t>
                    </a:r>
                    <a:endParaRPr dirty="0"/>
                  </a:p>
                </c:rich>
              </c:tx>
            </c:dLbl>
            <c:dLbl>
              <c:idx val="28"/>
              <c:layout/>
              <c:tx>
                <c:rich>
                  <a:bodyPr/>
                  <a:lstStyle/>
                  <a:p>
                    <a:r>
                      <a:rPr sz="1400" dirty="0" smtClean="0"/>
                      <a:t>U</a:t>
                    </a:r>
                    <a:r>
                      <a:rPr dirty="0" smtClean="0"/>
                      <a:t>S</a:t>
                    </a:r>
                  </a:p>
                </c:rich>
              </c:tx>
            </c:dLbl>
            <c:txPr>
              <a:bodyPr/>
              <a:lstStyle/>
              <a:p>
                <a:pPr>
                  <a:defRPr lang="en-US" sz="1400" b="1"/>
                </a:pPr>
                <a:endParaRPr lang="en-US"/>
              </a:p>
            </c:txPr>
            <c:showVal val="1"/>
            <c:showCatName val="1"/>
          </c:dLbls>
          <c:xVal>
            <c:numRef>
              <c:f>Sheet1!$A$2:$A$30</c:f>
              <c:numCache>
                <c:formatCode>General</c:formatCode>
                <c:ptCount val="29"/>
                <c:pt idx="0">
                  <c:v>15</c:v>
                </c:pt>
                <c:pt idx="1">
                  <c:v>15</c:v>
                </c:pt>
                <c:pt idx="2">
                  <c:v>15</c:v>
                </c:pt>
                <c:pt idx="3">
                  <c:v>15</c:v>
                </c:pt>
                <c:pt idx="4">
                  <c:v>15</c:v>
                </c:pt>
                <c:pt idx="5">
                  <c:v>15</c:v>
                </c:pt>
                <c:pt idx="6">
                  <c:v>15</c:v>
                </c:pt>
                <c:pt idx="7">
                  <c:v>15</c:v>
                </c:pt>
                <c:pt idx="8">
                  <c:v>15</c:v>
                </c:pt>
                <c:pt idx="9">
                  <c:v>15</c:v>
                </c:pt>
                <c:pt idx="10">
                  <c:v>15</c:v>
                </c:pt>
                <c:pt idx="11">
                  <c:v>15</c:v>
                </c:pt>
                <c:pt idx="12">
                  <c:v>15</c:v>
                </c:pt>
                <c:pt idx="13">
                  <c:v>15</c:v>
                </c:pt>
                <c:pt idx="14">
                  <c:v>15</c:v>
                </c:pt>
                <c:pt idx="15">
                  <c:v>15</c:v>
                </c:pt>
                <c:pt idx="16">
                  <c:v>15</c:v>
                </c:pt>
                <c:pt idx="17">
                  <c:v>15</c:v>
                </c:pt>
                <c:pt idx="18">
                  <c:v>15</c:v>
                </c:pt>
                <c:pt idx="19">
                  <c:v>-20</c:v>
                </c:pt>
                <c:pt idx="20">
                  <c:v>15</c:v>
                </c:pt>
                <c:pt idx="21">
                  <c:v>15</c:v>
                </c:pt>
                <c:pt idx="22">
                  <c:v>15</c:v>
                </c:pt>
                <c:pt idx="23">
                  <c:v>15</c:v>
                </c:pt>
                <c:pt idx="24">
                  <c:v>15</c:v>
                </c:pt>
                <c:pt idx="25">
                  <c:v>15</c:v>
                </c:pt>
                <c:pt idx="26">
                  <c:v>15</c:v>
                </c:pt>
                <c:pt idx="27">
                  <c:v>15</c:v>
                </c:pt>
                <c:pt idx="28">
                  <c:v>15</c:v>
                </c:pt>
              </c:numCache>
            </c:numRef>
          </c:xVal>
          <c:yVal>
            <c:numRef>
              <c:f>Sheet1!$B$2:$B$30</c:f>
              <c:numCache>
                <c:formatCode>General</c:formatCode>
                <c:ptCount val="29"/>
                <c:pt idx="0">
                  <c:v>24500</c:v>
                </c:pt>
                <c:pt idx="1">
                  <c:v>23700</c:v>
                </c:pt>
                <c:pt idx="2">
                  <c:v>22900</c:v>
                </c:pt>
                <c:pt idx="3">
                  <c:v>22100</c:v>
                </c:pt>
                <c:pt idx="4">
                  <c:v>21300</c:v>
                </c:pt>
                <c:pt idx="5">
                  <c:v>20500</c:v>
                </c:pt>
                <c:pt idx="6">
                  <c:v>19700</c:v>
                </c:pt>
                <c:pt idx="7">
                  <c:v>18900</c:v>
                </c:pt>
                <c:pt idx="8">
                  <c:v>18100</c:v>
                </c:pt>
                <c:pt idx="9">
                  <c:v>17300</c:v>
                </c:pt>
                <c:pt idx="10">
                  <c:v>16500</c:v>
                </c:pt>
                <c:pt idx="11">
                  <c:v>15700</c:v>
                </c:pt>
                <c:pt idx="12">
                  <c:v>14900</c:v>
                </c:pt>
                <c:pt idx="13">
                  <c:v>14100</c:v>
                </c:pt>
                <c:pt idx="14">
                  <c:v>13300</c:v>
                </c:pt>
                <c:pt idx="15">
                  <c:v>12500</c:v>
                </c:pt>
                <c:pt idx="16">
                  <c:v>11700</c:v>
                </c:pt>
                <c:pt idx="17">
                  <c:v>10900</c:v>
                </c:pt>
                <c:pt idx="18">
                  <c:v>10100</c:v>
                </c:pt>
                <c:pt idx="19">
                  <c:v>10100</c:v>
                </c:pt>
                <c:pt idx="20">
                  <c:v>9300</c:v>
                </c:pt>
                <c:pt idx="21">
                  <c:v>8500</c:v>
                </c:pt>
                <c:pt idx="22">
                  <c:v>7700</c:v>
                </c:pt>
                <c:pt idx="23">
                  <c:v>6900</c:v>
                </c:pt>
                <c:pt idx="24">
                  <c:v>6100</c:v>
                </c:pt>
                <c:pt idx="25">
                  <c:v>5300</c:v>
                </c:pt>
                <c:pt idx="26">
                  <c:v>4500</c:v>
                </c:pt>
                <c:pt idx="27">
                  <c:v>3700</c:v>
                </c:pt>
                <c:pt idx="28">
                  <c:v>2900</c:v>
                </c:pt>
              </c:numCache>
            </c:numRef>
          </c:yVal>
          <c:bubbleSize>
            <c:numRef>
              <c:f>Sheet1!$C$2:$C$30</c:f>
              <c:numCache>
                <c:formatCode>General</c:formatCode>
                <c:ptCount val="29"/>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25</c:v>
                </c:pt>
                <c:pt idx="20">
                  <c:v>2</c:v>
                </c:pt>
                <c:pt idx="21">
                  <c:v>2</c:v>
                </c:pt>
                <c:pt idx="22">
                  <c:v>2</c:v>
                </c:pt>
                <c:pt idx="23">
                  <c:v>2</c:v>
                </c:pt>
                <c:pt idx="24">
                  <c:v>2</c:v>
                </c:pt>
                <c:pt idx="25">
                  <c:v>2</c:v>
                </c:pt>
                <c:pt idx="26">
                  <c:v>2</c:v>
                </c:pt>
                <c:pt idx="27">
                  <c:v>2</c:v>
                </c:pt>
                <c:pt idx="28">
                  <c:v>2</c:v>
                </c:pt>
              </c:numCache>
            </c:numRef>
          </c:bubbleSize>
        </c:ser>
        <c:bubbleScale val="40"/>
        <c:axId val="103629184"/>
        <c:axId val="103630720"/>
      </c:bubbleChart>
      <c:valAx>
        <c:axId val="103629184"/>
        <c:scaling>
          <c:orientation val="minMax"/>
          <c:max val="60"/>
          <c:min val="0"/>
        </c:scaling>
        <c:delete val="1"/>
        <c:axPos val="b"/>
        <c:numFmt formatCode="General" sourceLinked="1"/>
        <c:tickLblPos val="none"/>
        <c:crossAx val="103630720"/>
        <c:crosses val="autoZero"/>
        <c:crossBetween val="midCat"/>
        <c:majorUnit val="10"/>
        <c:minorUnit val="10"/>
      </c:valAx>
      <c:valAx>
        <c:axId val="103630720"/>
        <c:scaling>
          <c:orientation val="minMax"/>
          <c:max val="25000"/>
          <c:min val="0"/>
        </c:scaling>
        <c:delete val="1"/>
        <c:axPos val="l"/>
        <c:numFmt formatCode="General" sourceLinked="1"/>
        <c:tickLblPos val="none"/>
        <c:crossAx val="103629184"/>
        <c:crosses val="autoZero"/>
        <c:crossBetween val="midCat"/>
        <c:majorUnit val="5000"/>
        <c:minorUnit val="1000"/>
      </c:valAx>
      <c:spPr>
        <a:noFill/>
        <a:ln w="25392">
          <a:noFill/>
        </a:ln>
      </c:spPr>
    </c:plotArea>
    <c:plotVisOnly val="1"/>
    <c:dispBlanksAs val="gap"/>
  </c:chart>
  <c:spPr>
    <a:noFill/>
  </c:spPr>
  <c:txPr>
    <a:bodyPr/>
    <a:lstStyle/>
    <a:p>
      <a:pPr>
        <a:defRPr sz="1795"/>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28"/>
  <c:chart>
    <c:autoTitleDeleted val="1"/>
    <c:plotArea>
      <c:layout>
        <c:manualLayout>
          <c:layoutTarget val="inner"/>
          <c:xMode val="edge"/>
          <c:yMode val="edge"/>
          <c:x val="2.6592300962380008E-2"/>
          <c:y val="0"/>
          <c:w val="0.32478379265092538"/>
          <c:h val="1"/>
        </c:manualLayout>
      </c:layout>
      <c:bubbleChart>
        <c:ser>
          <c:idx val="0"/>
          <c:order val="0"/>
          <c:tx>
            <c:strRef>
              <c:f>Sheet1!$B$1</c:f>
              <c:strCache>
                <c:ptCount val="1"/>
                <c:pt idx="0">
                  <c:v>XXXX</c:v>
                </c:pt>
              </c:strCache>
            </c:strRef>
          </c:tx>
          <c:dPt>
            <c:idx val="0"/>
            <c:spPr>
              <a:solidFill>
                <a:srgbClr val="FF66FF"/>
              </a:solidFill>
            </c:spPr>
          </c:dPt>
          <c:dPt>
            <c:idx val="1"/>
            <c:spPr>
              <a:solidFill>
                <a:schemeClr val="accent1"/>
              </a:solidFill>
            </c:spPr>
          </c:dPt>
          <c:dPt>
            <c:idx val="2"/>
            <c:spPr>
              <a:solidFill>
                <a:srgbClr val="CC9900"/>
              </a:solidFill>
            </c:spPr>
          </c:dPt>
          <c:dPt>
            <c:idx val="3"/>
            <c:spPr>
              <a:solidFill>
                <a:srgbClr val="000066"/>
              </a:solidFill>
            </c:spPr>
          </c:dPt>
          <c:dPt>
            <c:idx val="4"/>
            <c:spPr>
              <a:solidFill>
                <a:srgbClr val="000000"/>
              </a:solidFill>
            </c:spPr>
          </c:dPt>
          <c:dPt>
            <c:idx val="5"/>
            <c:spPr>
              <a:solidFill>
                <a:srgbClr val="660066"/>
              </a:solidFill>
            </c:spPr>
          </c:dPt>
          <c:dPt>
            <c:idx val="6"/>
            <c:spPr>
              <a:solidFill>
                <a:srgbClr val="FFFF00"/>
              </a:solidFill>
            </c:spPr>
          </c:dPt>
          <c:dPt>
            <c:idx val="8"/>
            <c:spPr>
              <a:solidFill>
                <a:srgbClr val="006600"/>
              </a:solidFill>
            </c:spPr>
          </c:dPt>
          <c:dPt>
            <c:idx val="9"/>
            <c:spPr>
              <a:solidFill>
                <a:srgbClr val="FF6600"/>
              </a:solidFill>
            </c:spPr>
          </c:dPt>
          <c:dPt>
            <c:idx val="10"/>
            <c:spPr>
              <a:solidFill>
                <a:srgbClr val="4D4D4D"/>
              </a:solidFill>
            </c:spPr>
          </c:dPt>
          <c:dPt>
            <c:idx val="11"/>
            <c:spPr>
              <a:solidFill>
                <a:srgbClr val="66FFFF"/>
              </a:solidFill>
            </c:spPr>
          </c:dPt>
          <c:dPt>
            <c:idx val="12"/>
            <c:spPr>
              <a:solidFill>
                <a:srgbClr val="FF0000"/>
              </a:solidFill>
            </c:spPr>
          </c:dPt>
          <c:dPt>
            <c:idx val="13"/>
            <c:spPr>
              <a:solidFill>
                <a:srgbClr val="663300"/>
              </a:solidFill>
            </c:spPr>
          </c:dPt>
          <c:dPt>
            <c:idx val="14"/>
            <c:spPr>
              <a:solidFill>
                <a:srgbClr val="FF99CC"/>
              </a:solidFill>
            </c:spPr>
          </c:dPt>
          <c:dPt>
            <c:idx val="15"/>
            <c:spPr>
              <a:solidFill>
                <a:srgbClr val="CC3300"/>
              </a:solidFill>
            </c:spPr>
          </c:dPt>
          <c:dPt>
            <c:idx val="16"/>
            <c:spPr>
              <a:solidFill>
                <a:srgbClr val="FFCC99"/>
              </a:solidFill>
            </c:spPr>
          </c:dPt>
          <c:dPt>
            <c:idx val="17"/>
            <c:spPr>
              <a:solidFill>
                <a:srgbClr val="7030A0"/>
              </a:solidFill>
            </c:spPr>
          </c:dPt>
          <c:dPt>
            <c:idx val="18"/>
            <c:spPr>
              <a:solidFill>
                <a:srgbClr val="00FF99"/>
              </a:solidFill>
            </c:spPr>
          </c:dPt>
          <c:dPt>
            <c:idx val="19"/>
            <c:spPr>
              <a:solidFill>
                <a:srgbClr val="1C1C1C"/>
              </a:solidFill>
            </c:spPr>
          </c:dPt>
          <c:dPt>
            <c:idx val="20"/>
            <c:spPr>
              <a:solidFill>
                <a:srgbClr val="FF3399"/>
              </a:solidFill>
            </c:spPr>
          </c:dPt>
          <c:dPt>
            <c:idx val="21"/>
            <c:spPr>
              <a:solidFill>
                <a:srgbClr val="00B0F0"/>
              </a:solidFill>
            </c:spPr>
          </c:dPt>
          <c:dPt>
            <c:idx val="22"/>
            <c:spPr>
              <a:solidFill>
                <a:srgbClr val="FFFF99"/>
              </a:solidFill>
            </c:spPr>
          </c:dPt>
          <c:dPt>
            <c:idx val="23"/>
            <c:spPr>
              <a:solidFill>
                <a:srgbClr val="FF99CC"/>
              </a:solidFill>
            </c:spPr>
          </c:dPt>
          <c:dPt>
            <c:idx val="24"/>
            <c:spPr>
              <a:solidFill>
                <a:srgbClr val="FFCCFF"/>
              </a:solidFill>
            </c:spPr>
          </c:dPt>
          <c:dPt>
            <c:idx val="25"/>
            <c:spPr>
              <a:solidFill>
                <a:srgbClr val="FF9933">
                  <a:lumMod val="75000"/>
                </a:srgbClr>
              </a:solidFill>
            </c:spPr>
          </c:dPt>
          <c:dPt>
            <c:idx val="26"/>
            <c:spPr>
              <a:solidFill>
                <a:srgbClr val="919191">
                  <a:lumMod val="75000"/>
                </a:srgbClr>
              </a:solidFill>
            </c:spPr>
          </c:dPt>
          <c:dPt>
            <c:idx val="28"/>
            <c:spPr>
              <a:solidFill>
                <a:srgbClr val="FFC000"/>
              </a:solidFill>
            </c:spPr>
          </c:dPt>
          <c:dLbls>
            <c:dLbl>
              <c:idx val="0"/>
              <c:layout/>
              <c:tx>
                <c:rich>
                  <a:bodyPr/>
                  <a:lstStyle/>
                  <a:p>
                    <a:r>
                      <a:rPr lang="en-GB" sz="1400" b="1" dirty="0" smtClean="0"/>
                      <a:t>A</a:t>
                    </a:r>
                    <a:r>
                      <a:rPr lang="en-GB" sz="1600" b="1" dirty="0" smtClean="0"/>
                      <a:t>ustralia</a:t>
                    </a:r>
                    <a:endParaRPr sz="1600" b="1" dirty="0"/>
                  </a:p>
                </c:rich>
              </c:tx>
            </c:dLbl>
            <c:dLbl>
              <c:idx val="1"/>
              <c:layout/>
              <c:tx>
                <c:rich>
                  <a:bodyPr/>
                  <a:lstStyle/>
                  <a:p>
                    <a:r>
                      <a:rPr lang="en-GB" sz="1400" b="1" dirty="0" smtClean="0"/>
                      <a:t>Belgium</a:t>
                    </a:r>
                    <a:endParaRPr sz="1400" b="1" dirty="0"/>
                  </a:p>
                </c:rich>
              </c:tx>
            </c:dLbl>
            <c:dLbl>
              <c:idx val="2"/>
              <c:layout/>
              <c:tx>
                <c:rich>
                  <a:bodyPr/>
                  <a:lstStyle/>
                  <a:p>
                    <a:r>
                      <a:rPr lang="en-GB" sz="1400" dirty="0" smtClean="0"/>
                      <a:t>C</a:t>
                    </a:r>
                    <a:r>
                      <a:rPr lang="en-GB" dirty="0" smtClean="0"/>
                      <a:t>anada</a:t>
                    </a:r>
                    <a:endParaRPr dirty="0"/>
                  </a:p>
                </c:rich>
              </c:tx>
            </c:dLbl>
            <c:dLbl>
              <c:idx val="3"/>
              <c:layout/>
              <c:tx>
                <c:rich>
                  <a:bodyPr/>
                  <a:lstStyle/>
                  <a:p>
                    <a:r>
                      <a:rPr lang="en-GB" sz="1400" b="1" dirty="0" smtClean="0"/>
                      <a:t>Chile</a:t>
                    </a:r>
                    <a:endParaRPr sz="1400" b="1" dirty="0"/>
                  </a:p>
                </c:rich>
              </c:tx>
            </c:dLbl>
            <c:dLbl>
              <c:idx val="4"/>
              <c:layout/>
              <c:tx>
                <c:rich>
                  <a:bodyPr/>
                  <a:lstStyle/>
                  <a:p>
                    <a:r>
                      <a:rPr lang="en-GB" sz="1400" b="1" dirty="0" smtClean="0"/>
                      <a:t>Czech Rep</a:t>
                    </a:r>
                  </a:p>
                </c:rich>
              </c:tx>
            </c:dLbl>
            <c:dLbl>
              <c:idx val="5"/>
              <c:layout/>
              <c:tx>
                <c:rich>
                  <a:bodyPr/>
                  <a:lstStyle/>
                  <a:p>
                    <a:r>
                      <a:rPr lang="en-GB" sz="1400" b="1" dirty="0" smtClean="0"/>
                      <a:t>Denmark</a:t>
                    </a:r>
                    <a:endParaRPr sz="1400" b="1" dirty="0"/>
                  </a:p>
                </c:rich>
              </c:tx>
            </c:dLbl>
            <c:dLbl>
              <c:idx val="6"/>
              <c:layout/>
              <c:tx>
                <c:rich>
                  <a:bodyPr/>
                  <a:lstStyle/>
                  <a:p>
                    <a:r>
                      <a:rPr lang="en-GB" sz="1400" b="1" dirty="0" smtClean="0"/>
                      <a:t>Finland</a:t>
                    </a:r>
                    <a:endParaRPr sz="1400" b="1" dirty="0"/>
                  </a:p>
                </c:rich>
              </c:tx>
            </c:dLbl>
            <c:dLbl>
              <c:idx val="7"/>
              <c:layout/>
              <c:tx>
                <c:rich>
                  <a:bodyPr/>
                  <a:lstStyle/>
                  <a:p>
                    <a:r>
                      <a:rPr lang="en-GB" sz="1400" b="1" dirty="0" smtClean="0"/>
                      <a:t>Germany</a:t>
                    </a:r>
                    <a:endParaRPr sz="1400" b="1" dirty="0"/>
                  </a:p>
                </c:rich>
              </c:tx>
            </c:dLbl>
            <c:dLbl>
              <c:idx val="8"/>
              <c:layout/>
              <c:tx>
                <c:rich>
                  <a:bodyPr/>
                  <a:lstStyle/>
                  <a:p>
                    <a:r>
                      <a:rPr lang="en-GB" sz="1400" b="1" dirty="0" smtClean="0"/>
                      <a:t>Greece</a:t>
                    </a:r>
                    <a:endParaRPr sz="1400" b="1" dirty="0"/>
                  </a:p>
                </c:rich>
              </c:tx>
            </c:dLbl>
            <c:dLbl>
              <c:idx val="9"/>
              <c:layout/>
              <c:tx>
                <c:rich>
                  <a:bodyPr/>
                  <a:lstStyle/>
                  <a:p>
                    <a:r>
                      <a:rPr lang="en-GB" sz="1400" b="1" dirty="0" smtClean="0"/>
                      <a:t>Hungary</a:t>
                    </a:r>
                    <a:endParaRPr sz="1400" b="1" dirty="0"/>
                  </a:p>
                </c:rich>
              </c:tx>
            </c:dLbl>
            <c:dLbl>
              <c:idx val="10"/>
              <c:layout/>
              <c:tx>
                <c:rich>
                  <a:bodyPr/>
                  <a:lstStyle/>
                  <a:p>
                    <a:r>
                      <a:rPr lang="en-GB" sz="1400" b="1" dirty="0" smtClean="0"/>
                      <a:t>Iceland</a:t>
                    </a:r>
                    <a:endParaRPr sz="1400" b="1" dirty="0"/>
                  </a:p>
                </c:rich>
              </c:tx>
            </c:dLbl>
            <c:dLbl>
              <c:idx val="11"/>
              <c:layout/>
              <c:tx>
                <c:rich>
                  <a:bodyPr/>
                  <a:lstStyle/>
                  <a:p>
                    <a:r>
                      <a:rPr lang="en-GB" sz="1400" b="1" dirty="0" smtClean="0"/>
                      <a:t>Ireland</a:t>
                    </a:r>
                    <a:endParaRPr sz="1400" b="1" dirty="0"/>
                  </a:p>
                </c:rich>
              </c:tx>
            </c:dLbl>
            <c:dLbl>
              <c:idx val="12"/>
              <c:layout/>
              <c:tx>
                <c:rich>
                  <a:bodyPr/>
                  <a:lstStyle/>
                  <a:p>
                    <a:r>
                      <a:rPr lang="en-GB" sz="1400" b="1" dirty="0" smtClean="0"/>
                      <a:t>Israel</a:t>
                    </a:r>
                    <a:endParaRPr sz="1400" b="1" dirty="0"/>
                  </a:p>
                </c:rich>
              </c:tx>
            </c:dLbl>
            <c:dLbl>
              <c:idx val="13"/>
              <c:layout/>
              <c:tx>
                <c:rich>
                  <a:bodyPr/>
                  <a:lstStyle/>
                  <a:p>
                    <a:r>
                      <a:rPr lang="en-GB" sz="1400" b="1" dirty="0" smtClean="0"/>
                      <a:t>Italy</a:t>
                    </a:r>
                    <a:endParaRPr sz="1400" b="1" dirty="0"/>
                  </a:p>
                </c:rich>
              </c:tx>
            </c:dLbl>
            <c:dLbl>
              <c:idx val="14"/>
              <c:layout/>
              <c:tx>
                <c:rich>
                  <a:bodyPr/>
                  <a:lstStyle/>
                  <a:p>
                    <a:r>
                      <a:rPr lang="en-GB" sz="1400" b="1" dirty="0" smtClean="0"/>
                      <a:t>Japan</a:t>
                    </a:r>
                    <a:endParaRPr sz="1400" b="1" dirty="0"/>
                  </a:p>
                </c:rich>
              </c:tx>
            </c:dLbl>
            <c:dLbl>
              <c:idx val="15"/>
              <c:layout/>
              <c:tx>
                <c:rich>
                  <a:bodyPr/>
                  <a:lstStyle/>
                  <a:p>
                    <a:r>
                      <a:rPr lang="en-GB" sz="1400" b="1" dirty="0" smtClean="0"/>
                      <a:t>Korea</a:t>
                    </a:r>
                    <a:endParaRPr sz="1400" b="1" dirty="0"/>
                  </a:p>
                </c:rich>
              </c:tx>
            </c:dLbl>
            <c:dLbl>
              <c:idx val="16"/>
              <c:layout/>
              <c:tx>
                <c:rich>
                  <a:bodyPr/>
                  <a:lstStyle/>
                  <a:p>
                    <a:r>
                      <a:rPr lang="en-GB" sz="1400" b="1" dirty="0" smtClean="0"/>
                      <a:t>Luxembourg</a:t>
                    </a:r>
                    <a:endParaRPr sz="1400" b="1" dirty="0"/>
                  </a:p>
                </c:rich>
              </c:tx>
            </c:dLbl>
            <c:dLbl>
              <c:idx val="17"/>
              <c:layout/>
              <c:tx>
                <c:rich>
                  <a:bodyPr/>
                  <a:lstStyle/>
                  <a:p>
                    <a:r>
                      <a:rPr lang="en-GB" sz="1400" b="1" dirty="0" smtClean="0"/>
                      <a:t>Mexico</a:t>
                    </a:r>
                    <a:endParaRPr sz="1400" b="1" dirty="0"/>
                  </a:p>
                </c:rich>
              </c:tx>
            </c:dLbl>
            <c:dLbl>
              <c:idx val="18"/>
              <c:layout/>
              <c:tx>
                <c:rich>
                  <a:bodyPr/>
                  <a:lstStyle/>
                  <a:p>
                    <a:r>
                      <a:rPr lang="en-GB" sz="1400" b="1" dirty="0" smtClean="0"/>
                      <a:t>Netherlands</a:t>
                    </a:r>
                    <a:endParaRPr sz="1400" b="1" dirty="0"/>
                  </a:p>
                </c:rich>
              </c:tx>
            </c:dLbl>
            <c:dLbl>
              <c:idx val="19"/>
              <c:showCatName val="1"/>
            </c:dLbl>
            <c:dLbl>
              <c:idx val="20"/>
              <c:layout/>
              <c:tx>
                <c:rich>
                  <a:bodyPr/>
                  <a:lstStyle/>
                  <a:p>
                    <a:r>
                      <a:rPr lang="en-GB" sz="1400" b="1" dirty="0" smtClean="0"/>
                      <a:t>N</a:t>
                    </a:r>
                    <a:r>
                      <a:rPr lang="en-GB" sz="1300" b="1" dirty="0" smtClean="0"/>
                      <a:t>ew</a:t>
                    </a:r>
                    <a:r>
                      <a:rPr lang="en-GB" sz="1300" b="1" baseline="0" dirty="0" smtClean="0"/>
                      <a:t> Zealand</a:t>
                    </a:r>
                    <a:endParaRPr sz="1300" b="1" dirty="0"/>
                  </a:p>
                </c:rich>
              </c:tx>
            </c:dLbl>
            <c:dLbl>
              <c:idx val="21"/>
              <c:layout/>
              <c:tx>
                <c:rich>
                  <a:bodyPr/>
                  <a:lstStyle/>
                  <a:p>
                    <a:r>
                      <a:rPr lang="en-GB" sz="1400" smtClean="0"/>
                      <a:t>N</a:t>
                    </a:r>
                    <a:r>
                      <a:rPr lang="en-GB" smtClean="0"/>
                      <a:t>orway</a:t>
                    </a:r>
                    <a:endParaRPr/>
                  </a:p>
                </c:rich>
              </c:tx>
            </c:dLbl>
            <c:dLbl>
              <c:idx val="22"/>
              <c:layout/>
              <c:tx>
                <c:rich>
                  <a:bodyPr/>
                  <a:lstStyle/>
                  <a:p>
                    <a:r>
                      <a:rPr lang="en-GB" sz="1400" b="1" dirty="0" smtClean="0"/>
                      <a:t>P</a:t>
                    </a:r>
                    <a:r>
                      <a:rPr lang="en-GB" sz="1600" b="1" dirty="0" smtClean="0"/>
                      <a:t>oland</a:t>
                    </a:r>
                    <a:endParaRPr sz="1600" b="1" dirty="0"/>
                  </a:p>
                </c:rich>
              </c:tx>
            </c:dLbl>
            <c:dLbl>
              <c:idx val="23"/>
              <c:layout/>
              <c:tx>
                <c:rich>
                  <a:bodyPr/>
                  <a:lstStyle/>
                  <a:p>
                    <a:r>
                      <a:rPr lang="en-GB" sz="1400" dirty="0" smtClean="0"/>
                      <a:t>P</a:t>
                    </a:r>
                    <a:r>
                      <a:rPr lang="en-GB" sz="1600" dirty="0" smtClean="0"/>
                      <a:t>ortugal</a:t>
                    </a:r>
                    <a:endParaRPr sz="1600" dirty="0"/>
                  </a:p>
                </c:rich>
              </c:tx>
            </c:dLbl>
            <c:dLbl>
              <c:idx val="24"/>
              <c:layout/>
              <c:tx>
                <c:rich>
                  <a:bodyPr/>
                  <a:lstStyle/>
                  <a:p>
                    <a:r>
                      <a:rPr lang="en-GB" sz="1400" smtClean="0"/>
                      <a:t>S</a:t>
                    </a:r>
                    <a:r>
                      <a:rPr lang="en-GB" smtClean="0"/>
                      <a:t>pain</a:t>
                    </a:r>
                    <a:endParaRPr/>
                  </a:p>
                </c:rich>
              </c:tx>
            </c:dLbl>
            <c:dLbl>
              <c:idx val="25"/>
              <c:layout/>
              <c:tx>
                <c:rich>
                  <a:bodyPr/>
                  <a:lstStyle/>
                  <a:p>
                    <a:r>
                      <a:rPr lang="en-GB" sz="1400" smtClean="0"/>
                      <a:t>S</a:t>
                    </a:r>
                    <a:r>
                      <a:rPr lang="en-GB" smtClean="0"/>
                      <a:t>weden</a:t>
                    </a:r>
                    <a:endParaRPr dirty="0"/>
                  </a:p>
                </c:rich>
              </c:tx>
            </c:dLbl>
            <c:dLbl>
              <c:idx val="26"/>
              <c:layout/>
              <c:tx>
                <c:rich>
                  <a:bodyPr/>
                  <a:lstStyle/>
                  <a:p>
                    <a:r>
                      <a:rPr lang="en-GB" sz="1400" dirty="0" smtClean="0"/>
                      <a:t>S</a:t>
                    </a:r>
                    <a:r>
                      <a:rPr lang="en-GB" sz="1300" dirty="0" smtClean="0"/>
                      <a:t>witzerland</a:t>
                    </a:r>
                    <a:endParaRPr sz="1300" dirty="0"/>
                  </a:p>
                </c:rich>
              </c:tx>
            </c:dLbl>
            <c:dLbl>
              <c:idx val="27"/>
              <c:layout/>
              <c:tx>
                <c:rich>
                  <a:bodyPr/>
                  <a:lstStyle/>
                  <a:p>
                    <a:r>
                      <a:rPr lang="en-GB" sz="1400" dirty="0" smtClean="0"/>
                      <a:t>U</a:t>
                    </a:r>
                    <a:r>
                      <a:rPr lang="en-GB" dirty="0" smtClean="0"/>
                      <a:t>K</a:t>
                    </a:r>
                    <a:endParaRPr dirty="0"/>
                  </a:p>
                </c:rich>
              </c:tx>
            </c:dLbl>
            <c:dLbl>
              <c:idx val="28"/>
              <c:layout/>
              <c:tx>
                <c:rich>
                  <a:bodyPr/>
                  <a:lstStyle/>
                  <a:p>
                    <a:r>
                      <a:rPr sz="1400" dirty="0" smtClean="0"/>
                      <a:t>U</a:t>
                    </a:r>
                    <a:r>
                      <a:rPr dirty="0" smtClean="0"/>
                      <a:t>S</a:t>
                    </a:r>
                  </a:p>
                </c:rich>
              </c:tx>
            </c:dLbl>
            <c:txPr>
              <a:bodyPr/>
              <a:lstStyle/>
              <a:p>
                <a:pPr>
                  <a:defRPr lang="en-US" sz="1400" b="1"/>
                </a:pPr>
                <a:endParaRPr lang="en-US"/>
              </a:p>
            </c:txPr>
            <c:showVal val="1"/>
            <c:showCatName val="1"/>
          </c:dLbls>
          <c:xVal>
            <c:numRef>
              <c:f>Sheet1!$A$2:$A$30</c:f>
              <c:numCache>
                <c:formatCode>General</c:formatCode>
                <c:ptCount val="29"/>
                <c:pt idx="0">
                  <c:v>15</c:v>
                </c:pt>
                <c:pt idx="1">
                  <c:v>15</c:v>
                </c:pt>
                <c:pt idx="2">
                  <c:v>15</c:v>
                </c:pt>
                <c:pt idx="3">
                  <c:v>15</c:v>
                </c:pt>
                <c:pt idx="4">
                  <c:v>15</c:v>
                </c:pt>
                <c:pt idx="5">
                  <c:v>15</c:v>
                </c:pt>
                <c:pt idx="6">
                  <c:v>15</c:v>
                </c:pt>
                <c:pt idx="7">
                  <c:v>15</c:v>
                </c:pt>
                <c:pt idx="8">
                  <c:v>15</c:v>
                </c:pt>
                <c:pt idx="9">
                  <c:v>15</c:v>
                </c:pt>
                <c:pt idx="10">
                  <c:v>15</c:v>
                </c:pt>
                <c:pt idx="11">
                  <c:v>15</c:v>
                </c:pt>
                <c:pt idx="12">
                  <c:v>15</c:v>
                </c:pt>
                <c:pt idx="13">
                  <c:v>15</c:v>
                </c:pt>
                <c:pt idx="14">
                  <c:v>15</c:v>
                </c:pt>
                <c:pt idx="15">
                  <c:v>15</c:v>
                </c:pt>
                <c:pt idx="16">
                  <c:v>15</c:v>
                </c:pt>
                <c:pt idx="17">
                  <c:v>15</c:v>
                </c:pt>
                <c:pt idx="18">
                  <c:v>15</c:v>
                </c:pt>
                <c:pt idx="19">
                  <c:v>-20</c:v>
                </c:pt>
                <c:pt idx="20">
                  <c:v>15</c:v>
                </c:pt>
                <c:pt idx="21">
                  <c:v>15</c:v>
                </c:pt>
                <c:pt idx="22">
                  <c:v>15</c:v>
                </c:pt>
                <c:pt idx="23">
                  <c:v>15</c:v>
                </c:pt>
                <c:pt idx="24">
                  <c:v>15</c:v>
                </c:pt>
                <c:pt idx="25">
                  <c:v>15</c:v>
                </c:pt>
                <c:pt idx="26">
                  <c:v>15</c:v>
                </c:pt>
                <c:pt idx="27">
                  <c:v>15</c:v>
                </c:pt>
                <c:pt idx="28">
                  <c:v>15</c:v>
                </c:pt>
              </c:numCache>
            </c:numRef>
          </c:xVal>
          <c:yVal>
            <c:numRef>
              <c:f>Sheet1!$B$2:$B$30</c:f>
              <c:numCache>
                <c:formatCode>General</c:formatCode>
                <c:ptCount val="29"/>
                <c:pt idx="0">
                  <c:v>24500</c:v>
                </c:pt>
                <c:pt idx="1">
                  <c:v>23700</c:v>
                </c:pt>
                <c:pt idx="2">
                  <c:v>22900</c:v>
                </c:pt>
                <c:pt idx="3">
                  <c:v>22100</c:v>
                </c:pt>
                <c:pt idx="4">
                  <c:v>21300</c:v>
                </c:pt>
                <c:pt idx="5">
                  <c:v>20500</c:v>
                </c:pt>
                <c:pt idx="6">
                  <c:v>19700</c:v>
                </c:pt>
                <c:pt idx="7">
                  <c:v>18900</c:v>
                </c:pt>
                <c:pt idx="8">
                  <c:v>18100</c:v>
                </c:pt>
                <c:pt idx="9">
                  <c:v>17300</c:v>
                </c:pt>
                <c:pt idx="10">
                  <c:v>16500</c:v>
                </c:pt>
                <c:pt idx="11">
                  <c:v>15700</c:v>
                </c:pt>
                <c:pt idx="12">
                  <c:v>14900</c:v>
                </c:pt>
                <c:pt idx="13">
                  <c:v>14100</c:v>
                </c:pt>
                <c:pt idx="14">
                  <c:v>13300</c:v>
                </c:pt>
                <c:pt idx="15">
                  <c:v>12500</c:v>
                </c:pt>
                <c:pt idx="16">
                  <c:v>11700</c:v>
                </c:pt>
                <c:pt idx="17">
                  <c:v>10900</c:v>
                </c:pt>
                <c:pt idx="18">
                  <c:v>10100</c:v>
                </c:pt>
                <c:pt idx="19">
                  <c:v>10100</c:v>
                </c:pt>
                <c:pt idx="20">
                  <c:v>9300</c:v>
                </c:pt>
                <c:pt idx="21">
                  <c:v>8500</c:v>
                </c:pt>
                <c:pt idx="22">
                  <c:v>7700</c:v>
                </c:pt>
                <c:pt idx="23">
                  <c:v>6900</c:v>
                </c:pt>
                <c:pt idx="24">
                  <c:v>6100</c:v>
                </c:pt>
                <c:pt idx="25">
                  <c:v>5300</c:v>
                </c:pt>
                <c:pt idx="26">
                  <c:v>4500</c:v>
                </c:pt>
                <c:pt idx="27">
                  <c:v>3700</c:v>
                </c:pt>
                <c:pt idx="28">
                  <c:v>2900</c:v>
                </c:pt>
              </c:numCache>
            </c:numRef>
          </c:yVal>
          <c:bubbleSize>
            <c:numRef>
              <c:f>Sheet1!$C$2:$C$30</c:f>
              <c:numCache>
                <c:formatCode>General</c:formatCode>
                <c:ptCount val="29"/>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25</c:v>
                </c:pt>
                <c:pt idx="20">
                  <c:v>2</c:v>
                </c:pt>
                <c:pt idx="21">
                  <c:v>2</c:v>
                </c:pt>
                <c:pt idx="22">
                  <c:v>2</c:v>
                </c:pt>
                <c:pt idx="23">
                  <c:v>2</c:v>
                </c:pt>
                <c:pt idx="24">
                  <c:v>2</c:v>
                </c:pt>
                <c:pt idx="25">
                  <c:v>2</c:v>
                </c:pt>
                <c:pt idx="26">
                  <c:v>2</c:v>
                </c:pt>
                <c:pt idx="27">
                  <c:v>2</c:v>
                </c:pt>
                <c:pt idx="28">
                  <c:v>2</c:v>
                </c:pt>
              </c:numCache>
            </c:numRef>
          </c:bubbleSize>
        </c:ser>
        <c:bubbleScale val="40"/>
        <c:axId val="104384768"/>
        <c:axId val="104251392"/>
      </c:bubbleChart>
      <c:valAx>
        <c:axId val="104384768"/>
        <c:scaling>
          <c:orientation val="minMax"/>
          <c:max val="60"/>
          <c:min val="0"/>
        </c:scaling>
        <c:delete val="1"/>
        <c:axPos val="b"/>
        <c:numFmt formatCode="General" sourceLinked="1"/>
        <c:tickLblPos val="none"/>
        <c:crossAx val="104251392"/>
        <c:crosses val="autoZero"/>
        <c:crossBetween val="midCat"/>
        <c:majorUnit val="10"/>
        <c:minorUnit val="10"/>
      </c:valAx>
      <c:valAx>
        <c:axId val="104251392"/>
        <c:scaling>
          <c:orientation val="minMax"/>
          <c:max val="25000"/>
          <c:min val="0"/>
        </c:scaling>
        <c:delete val="1"/>
        <c:axPos val="l"/>
        <c:numFmt formatCode="General" sourceLinked="1"/>
        <c:tickLblPos val="none"/>
        <c:crossAx val="104384768"/>
        <c:crosses val="autoZero"/>
        <c:crossBetween val="midCat"/>
        <c:majorUnit val="5000"/>
        <c:minorUnit val="1000"/>
      </c:valAx>
      <c:spPr>
        <a:noFill/>
        <a:ln w="25392">
          <a:noFill/>
        </a:ln>
      </c:spPr>
    </c:plotArea>
    <c:plotVisOnly val="1"/>
    <c:dispBlanksAs val="gap"/>
  </c:chart>
  <c:spPr>
    <a:noFill/>
  </c:spPr>
  <c:txPr>
    <a:bodyPr/>
    <a:lstStyle/>
    <a:p>
      <a:pPr>
        <a:defRPr sz="1795"/>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586559178443724"/>
          <c:y val="7.8226171077000181E-2"/>
          <c:w val="0.87084617994915425"/>
          <c:h val="0.81990663673117881"/>
        </c:manualLayout>
      </c:layout>
      <c:bubbleChart>
        <c:ser>
          <c:idx val="2"/>
          <c:order val="0"/>
          <c:tx>
            <c:strRef>
              <c:f>'C:\Documents and Settings\Bloem_s\My Documents\SharePoint Drafts\[FIG_Vol2Ch6_3.0.xls]data250'!$F$1</c:f>
              <c:strCache>
                <c:ptCount val="1"/>
                <c:pt idx="0">
                  <c:v>read_puburban</c:v>
                </c:pt>
              </c:strCache>
            </c:strRef>
          </c:tx>
          <c:spPr>
            <a:solidFill>
              <a:srgbClr val="FFFFFF"/>
            </a:solidFill>
            <a:ln w="28575">
              <a:solidFill>
                <a:schemeClr val="bg1"/>
              </a:solidFill>
            </a:ln>
          </c:spPr>
          <c:xVal>
            <c:numRef>
              <c:f>data_Poland!$C$2:$C$999</c:f>
              <c:numCache>
                <c:formatCode>General</c:formatCode>
                <c:ptCount val="998"/>
                <c:pt idx="0">
                  <c:v>-1.24518</c:v>
                </c:pt>
                <c:pt idx="1">
                  <c:v>-1.1365799999999999</c:v>
                </c:pt>
                <c:pt idx="2">
                  <c:v>-1.0889800000000001</c:v>
                </c:pt>
                <c:pt idx="3">
                  <c:v>-1.03277</c:v>
                </c:pt>
                <c:pt idx="4">
                  <c:v>-0.96284400000000103</c:v>
                </c:pt>
                <c:pt idx="5">
                  <c:v>-0.95542300000000002</c:v>
                </c:pt>
                <c:pt idx="6">
                  <c:v>-0.89528299999999916</c:v>
                </c:pt>
                <c:pt idx="7">
                  <c:v>-0.88772900000000043</c:v>
                </c:pt>
                <c:pt idx="8">
                  <c:v>-0.8803079999999992</c:v>
                </c:pt>
                <c:pt idx="9">
                  <c:v>-0.86514400000000102</c:v>
                </c:pt>
                <c:pt idx="10">
                  <c:v>-0.86303200000000002</c:v>
                </c:pt>
                <c:pt idx="11">
                  <c:v>-0.85053000000000001</c:v>
                </c:pt>
                <c:pt idx="12">
                  <c:v>-0.84068799999999999</c:v>
                </c:pt>
                <c:pt idx="13">
                  <c:v>-0.83881600000000001</c:v>
                </c:pt>
                <c:pt idx="14">
                  <c:v>-0.81983600000000001</c:v>
                </c:pt>
                <c:pt idx="15">
                  <c:v>-0.81072900000000103</c:v>
                </c:pt>
                <c:pt idx="16">
                  <c:v>-0.78858399999999895</c:v>
                </c:pt>
                <c:pt idx="17">
                  <c:v>-0.78042</c:v>
                </c:pt>
                <c:pt idx="18">
                  <c:v>-0.77673900000000096</c:v>
                </c:pt>
                <c:pt idx="19">
                  <c:v>-0.77176599999999984</c:v>
                </c:pt>
                <c:pt idx="20">
                  <c:v>-0.76319800000000104</c:v>
                </c:pt>
                <c:pt idx="21">
                  <c:v>-0.74317400000000089</c:v>
                </c:pt>
                <c:pt idx="22">
                  <c:v>-0.73715200000000003</c:v>
                </c:pt>
                <c:pt idx="23">
                  <c:v>-0.73582200000000064</c:v>
                </c:pt>
                <c:pt idx="24">
                  <c:v>-0.73232500000000089</c:v>
                </c:pt>
                <c:pt idx="25">
                  <c:v>-0.73224699999999998</c:v>
                </c:pt>
                <c:pt idx="26">
                  <c:v>-0.72843800000000003</c:v>
                </c:pt>
                <c:pt idx="27">
                  <c:v>-0.72613300000000003</c:v>
                </c:pt>
                <c:pt idx="28">
                  <c:v>-0.72233499999999951</c:v>
                </c:pt>
                <c:pt idx="29">
                  <c:v>-0.72207200000000005</c:v>
                </c:pt>
                <c:pt idx="30">
                  <c:v>-0.71689499999999995</c:v>
                </c:pt>
                <c:pt idx="31">
                  <c:v>-0.70284100000000105</c:v>
                </c:pt>
                <c:pt idx="32">
                  <c:v>-0.70063100000000089</c:v>
                </c:pt>
                <c:pt idx="33">
                  <c:v>-0.69793600000000011</c:v>
                </c:pt>
                <c:pt idx="34">
                  <c:v>-0.69178000000000039</c:v>
                </c:pt>
                <c:pt idx="35">
                  <c:v>-0.68207500000000043</c:v>
                </c:pt>
                <c:pt idx="36">
                  <c:v>-0.66778100000000118</c:v>
                </c:pt>
                <c:pt idx="37">
                  <c:v>-0.66243399999999997</c:v>
                </c:pt>
                <c:pt idx="38">
                  <c:v>-0.66157299999999997</c:v>
                </c:pt>
                <c:pt idx="39">
                  <c:v>-0.64016899999999999</c:v>
                </c:pt>
                <c:pt idx="40">
                  <c:v>-0.63252699999999951</c:v>
                </c:pt>
                <c:pt idx="41">
                  <c:v>-0.62850600000000001</c:v>
                </c:pt>
                <c:pt idx="42">
                  <c:v>-0.62092300000000089</c:v>
                </c:pt>
                <c:pt idx="43">
                  <c:v>-0.6198810000000009</c:v>
                </c:pt>
                <c:pt idx="44">
                  <c:v>-0.61570000000000102</c:v>
                </c:pt>
                <c:pt idx="45">
                  <c:v>-0.60963500000000104</c:v>
                </c:pt>
                <c:pt idx="46">
                  <c:v>-0.58607799999999921</c:v>
                </c:pt>
                <c:pt idx="47">
                  <c:v>-0.58111899999999916</c:v>
                </c:pt>
                <c:pt idx="48">
                  <c:v>-0.57779300000000089</c:v>
                </c:pt>
                <c:pt idx="49">
                  <c:v>-0.56000099999999997</c:v>
                </c:pt>
                <c:pt idx="50">
                  <c:v>-0.5584879999999991</c:v>
                </c:pt>
                <c:pt idx="51">
                  <c:v>-0.54944700000000002</c:v>
                </c:pt>
                <c:pt idx="52">
                  <c:v>-0.5405489999999995</c:v>
                </c:pt>
                <c:pt idx="53">
                  <c:v>-0.534161</c:v>
                </c:pt>
                <c:pt idx="54">
                  <c:v>-0.52679699999999996</c:v>
                </c:pt>
                <c:pt idx="55">
                  <c:v>-0.523115</c:v>
                </c:pt>
                <c:pt idx="56">
                  <c:v>-0.51993299999999909</c:v>
                </c:pt>
                <c:pt idx="57">
                  <c:v>-0.51411499999999921</c:v>
                </c:pt>
                <c:pt idx="58">
                  <c:v>-0.51191199999999959</c:v>
                </c:pt>
                <c:pt idx="59">
                  <c:v>-0.50266999999999951</c:v>
                </c:pt>
                <c:pt idx="60">
                  <c:v>-0.48733100000000001</c:v>
                </c:pt>
                <c:pt idx="61">
                  <c:v>-0.48682300000000045</c:v>
                </c:pt>
                <c:pt idx="62">
                  <c:v>-0.47948000000000052</c:v>
                </c:pt>
                <c:pt idx="63">
                  <c:v>-0.47596000000000038</c:v>
                </c:pt>
                <c:pt idx="64">
                  <c:v>-0.47523200000000004</c:v>
                </c:pt>
                <c:pt idx="65">
                  <c:v>-0.47318900000000008</c:v>
                </c:pt>
                <c:pt idx="66">
                  <c:v>-0.47087100000000032</c:v>
                </c:pt>
                <c:pt idx="67">
                  <c:v>-0.44414200000000004</c:v>
                </c:pt>
                <c:pt idx="68">
                  <c:v>-0.44409700000000002</c:v>
                </c:pt>
                <c:pt idx="69">
                  <c:v>-0.42979500000000004</c:v>
                </c:pt>
                <c:pt idx="70">
                  <c:v>-0.425765</c:v>
                </c:pt>
                <c:pt idx="71">
                  <c:v>-0.42081200000000052</c:v>
                </c:pt>
                <c:pt idx="72">
                  <c:v>-0.4054310000000001</c:v>
                </c:pt>
                <c:pt idx="73">
                  <c:v>-0.39800600000000064</c:v>
                </c:pt>
                <c:pt idx="74">
                  <c:v>-0.36985600000000052</c:v>
                </c:pt>
                <c:pt idx="75">
                  <c:v>-0.36956700000000031</c:v>
                </c:pt>
                <c:pt idx="76">
                  <c:v>-0.36074000000000001</c:v>
                </c:pt>
                <c:pt idx="77">
                  <c:v>-0.35757000000000039</c:v>
                </c:pt>
                <c:pt idx="78">
                  <c:v>-0.35402100000000031</c:v>
                </c:pt>
                <c:pt idx="79">
                  <c:v>-0.35217100000000001</c:v>
                </c:pt>
                <c:pt idx="80">
                  <c:v>-0.35199800000000031</c:v>
                </c:pt>
                <c:pt idx="81">
                  <c:v>-0.34981400000000051</c:v>
                </c:pt>
                <c:pt idx="82">
                  <c:v>-0.3472380000000001</c:v>
                </c:pt>
                <c:pt idx="83">
                  <c:v>-0.34414800000000006</c:v>
                </c:pt>
                <c:pt idx="84">
                  <c:v>-0.34364200000000006</c:v>
                </c:pt>
                <c:pt idx="85">
                  <c:v>-0.34268800000000038</c:v>
                </c:pt>
                <c:pt idx="86">
                  <c:v>-0.32951800000000053</c:v>
                </c:pt>
                <c:pt idx="87">
                  <c:v>-0.32942000000000077</c:v>
                </c:pt>
                <c:pt idx="88">
                  <c:v>-0.32854700000000031</c:v>
                </c:pt>
                <c:pt idx="89">
                  <c:v>-0.32298700000000052</c:v>
                </c:pt>
                <c:pt idx="90">
                  <c:v>-0.32218400000000064</c:v>
                </c:pt>
                <c:pt idx="91">
                  <c:v>-0.30802000000000052</c:v>
                </c:pt>
                <c:pt idx="92">
                  <c:v>-0.30436200000000052</c:v>
                </c:pt>
                <c:pt idx="93">
                  <c:v>-0.28833500000000001</c:v>
                </c:pt>
                <c:pt idx="94">
                  <c:v>-0.28632600000000052</c:v>
                </c:pt>
                <c:pt idx="95">
                  <c:v>-0.28496800000000039</c:v>
                </c:pt>
                <c:pt idx="96">
                  <c:v>-0.27927800000000008</c:v>
                </c:pt>
                <c:pt idx="97">
                  <c:v>-0.27552600000000038</c:v>
                </c:pt>
                <c:pt idx="98">
                  <c:v>-0.27244700000000011</c:v>
                </c:pt>
                <c:pt idx="99">
                  <c:v>-0.26299400000000001</c:v>
                </c:pt>
                <c:pt idx="100">
                  <c:v>-0.261463</c:v>
                </c:pt>
                <c:pt idx="101">
                  <c:v>-0.25839100000000004</c:v>
                </c:pt>
                <c:pt idx="102">
                  <c:v>-0.25681000000000032</c:v>
                </c:pt>
                <c:pt idx="103">
                  <c:v>-0.24926200000000029</c:v>
                </c:pt>
                <c:pt idx="104">
                  <c:v>-0.24770500000000026</c:v>
                </c:pt>
                <c:pt idx="105">
                  <c:v>-0.24272000000000019</c:v>
                </c:pt>
                <c:pt idx="106">
                  <c:v>-0.23607800000000001</c:v>
                </c:pt>
                <c:pt idx="107">
                  <c:v>-0.22584000000000004</c:v>
                </c:pt>
                <c:pt idx="108">
                  <c:v>-0.22478300000000004</c:v>
                </c:pt>
                <c:pt idx="109">
                  <c:v>-0.21671400000000032</c:v>
                </c:pt>
                <c:pt idx="110">
                  <c:v>-0.20020499999999999</c:v>
                </c:pt>
                <c:pt idx="111">
                  <c:v>-0.19141200000000025</c:v>
                </c:pt>
                <c:pt idx="112">
                  <c:v>-0.18760700000000019</c:v>
                </c:pt>
                <c:pt idx="113">
                  <c:v>-0.17224400000000026</c:v>
                </c:pt>
                <c:pt idx="114">
                  <c:v>-0.16451500000000011</c:v>
                </c:pt>
                <c:pt idx="115">
                  <c:v>-0.15445600000000029</c:v>
                </c:pt>
                <c:pt idx="116">
                  <c:v>-0.14601900000000029</c:v>
                </c:pt>
                <c:pt idx="117">
                  <c:v>-0.13502500000000001</c:v>
                </c:pt>
                <c:pt idx="118">
                  <c:v>-0.12632699999999997</c:v>
                </c:pt>
                <c:pt idx="119">
                  <c:v>-0.12526599999999999</c:v>
                </c:pt>
                <c:pt idx="120">
                  <c:v>-0.12434099999999998</c:v>
                </c:pt>
                <c:pt idx="121">
                  <c:v>-0.11352900000000002</c:v>
                </c:pt>
                <c:pt idx="122">
                  <c:v>-9.9981000000000014E-2</c:v>
                </c:pt>
                <c:pt idx="123">
                  <c:v>-9.8538000000000181E-2</c:v>
                </c:pt>
                <c:pt idx="124">
                  <c:v>-9.3240000000000045E-2</c:v>
                </c:pt>
                <c:pt idx="125">
                  <c:v>-9.1993000000000005E-2</c:v>
                </c:pt>
                <c:pt idx="126">
                  <c:v>-8.0049000000000023E-2</c:v>
                </c:pt>
                <c:pt idx="127">
                  <c:v>-7.8067000000000095E-2</c:v>
                </c:pt>
                <c:pt idx="128">
                  <c:v>-7.6071E-2</c:v>
                </c:pt>
                <c:pt idx="129">
                  <c:v>-7.5257000000000004E-2</c:v>
                </c:pt>
                <c:pt idx="130">
                  <c:v>-5.3873000000000011E-2</c:v>
                </c:pt>
                <c:pt idx="131">
                  <c:v>-4.1442000000000014E-2</c:v>
                </c:pt>
                <c:pt idx="132">
                  <c:v>-4.0929E-2</c:v>
                </c:pt>
                <c:pt idx="133">
                  <c:v>-3.8554000000000005E-2</c:v>
                </c:pt>
                <c:pt idx="134">
                  <c:v>-2.7846000000000044E-2</c:v>
                </c:pt>
                <c:pt idx="135">
                  <c:v>-1.3240000000000019E-2</c:v>
                </c:pt>
                <c:pt idx="136">
                  <c:v>2.4922E-2</c:v>
                </c:pt>
                <c:pt idx="137">
                  <c:v>3.3347000000000002E-2</c:v>
                </c:pt>
                <c:pt idx="138">
                  <c:v>4.1311000000000014E-2</c:v>
                </c:pt>
                <c:pt idx="139">
                  <c:v>6.3320000000000029E-2</c:v>
                </c:pt>
                <c:pt idx="140">
                  <c:v>8.8194000000000203E-2</c:v>
                </c:pt>
                <c:pt idx="141">
                  <c:v>0.10620200000000012</c:v>
                </c:pt>
                <c:pt idx="142">
                  <c:v>0.128326</c:v>
                </c:pt>
                <c:pt idx="143">
                  <c:v>0.14835000000000001</c:v>
                </c:pt>
                <c:pt idx="144">
                  <c:v>0.15252599999999999</c:v>
                </c:pt>
                <c:pt idx="145">
                  <c:v>0.16023500000000004</c:v>
                </c:pt>
                <c:pt idx="146">
                  <c:v>0.16393700000000025</c:v>
                </c:pt>
                <c:pt idx="147">
                  <c:v>0.21298200000000025</c:v>
                </c:pt>
                <c:pt idx="148">
                  <c:v>0.22289500000000004</c:v>
                </c:pt>
                <c:pt idx="149">
                  <c:v>0.2232370000000001</c:v>
                </c:pt>
                <c:pt idx="150">
                  <c:v>0.23455300000000001</c:v>
                </c:pt>
                <c:pt idx="151">
                  <c:v>0.29346100000000008</c:v>
                </c:pt>
                <c:pt idx="152">
                  <c:v>0.3036910000000001</c:v>
                </c:pt>
                <c:pt idx="153">
                  <c:v>0.35524300000000003</c:v>
                </c:pt>
                <c:pt idx="154">
                  <c:v>0.35541100000000031</c:v>
                </c:pt>
                <c:pt idx="155">
                  <c:v>0.36963600000000002</c:v>
                </c:pt>
                <c:pt idx="156">
                  <c:v>0.37320200000000031</c:v>
                </c:pt>
                <c:pt idx="157">
                  <c:v>0.381131</c:v>
                </c:pt>
                <c:pt idx="158">
                  <c:v>0.39459600000000039</c:v>
                </c:pt>
                <c:pt idx="159">
                  <c:v>0.40718200000000032</c:v>
                </c:pt>
                <c:pt idx="160">
                  <c:v>0.43702300000000038</c:v>
                </c:pt>
                <c:pt idx="161">
                  <c:v>0.552014</c:v>
                </c:pt>
                <c:pt idx="162">
                  <c:v>0.5681619999999995</c:v>
                </c:pt>
                <c:pt idx="163">
                  <c:v>0.5897420000000001</c:v>
                </c:pt>
                <c:pt idx="164">
                  <c:v>0.59329199999999949</c:v>
                </c:pt>
                <c:pt idx="165">
                  <c:v>0.67486900000000105</c:v>
                </c:pt>
                <c:pt idx="166">
                  <c:v>0.6883319999999995</c:v>
                </c:pt>
                <c:pt idx="167">
                  <c:v>0.70469900000000119</c:v>
                </c:pt>
                <c:pt idx="168">
                  <c:v>0.75327200000000005</c:v>
                </c:pt>
                <c:pt idx="169">
                  <c:v>0.75505699999999998</c:v>
                </c:pt>
                <c:pt idx="170">
                  <c:v>0.76691699999999996</c:v>
                </c:pt>
                <c:pt idx="171">
                  <c:v>0.79212400000000005</c:v>
                </c:pt>
                <c:pt idx="172">
                  <c:v>0.8801649999999992</c:v>
                </c:pt>
                <c:pt idx="173">
                  <c:v>0.99660800000000005</c:v>
                </c:pt>
                <c:pt idx="174">
                  <c:v>1.0399299999999978</c:v>
                </c:pt>
                <c:pt idx="175">
                  <c:v>1.0627800000000001</c:v>
                </c:pt>
                <c:pt idx="176">
                  <c:v>1.0909500000000001</c:v>
                </c:pt>
                <c:pt idx="177">
                  <c:v>1.1224499999999999</c:v>
                </c:pt>
                <c:pt idx="178">
                  <c:v>1.2258099999999983</c:v>
                </c:pt>
                <c:pt idx="179">
                  <c:v>1.26858</c:v>
                </c:pt>
                <c:pt idx="180">
                  <c:v>1.3112599999999999</c:v>
                </c:pt>
                <c:pt idx="181">
                  <c:v>1.39056</c:v>
                </c:pt>
                <c:pt idx="182">
                  <c:v>1.4958599999999984</c:v>
                </c:pt>
                <c:pt idx="183">
                  <c:v>1.4992099999999984</c:v>
                </c:pt>
                <c:pt idx="184">
                  <c:v>1.5756599999999998</c:v>
                </c:pt>
              </c:numCache>
            </c:numRef>
          </c:xVal>
          <c:yVal>
            <c:numRef>
              <c:f>data_Poland!$F$2:$F$999</c:f>
              <c:numCache>
                <c:formatCode>General</c:formatCode>
                <c:ptCount val="998"/>
                <c:pt idx="1">
                  <c:v>346.83749999999969</c:v>
                </c:pt>
                <c:pt idx="3">
                  <c:v>508.95139999999924</c:v>
                </c:pt>
                <c:pt idx="5">
                  <c:v>428.39940000000001</c:v>
                </c:pt>
                <c:pt idx="7">
                  <c:v>524.44419999999946</c:v>
                </c:pt>
                <c:pt idx="16">
                  <c:v>456.59909999999962</c:v>
                </c:pt>
                <c:pt idx="17">
                  <c:v>441.52169999999956</c:v>
                </c:pt>
                <c:pt idx="22">
                  <c:v>510.90189999999956</c:v>
                </c:pt>
                <c:pt idx="32">
                  <c:v>453.98429999999962</c:v>
                </c:pt>
                <c:pt idx="35">
                  <c:v>490.60359999999969</c:v>
                </c:pt>
                <c:pt idx="37">
                  <c:v>506.29099999999949</c:v>
                </c:pt>
                <c:pt idx="40">
                  <c:v>470.07009999999963</c:v>
                </c:pt>
                <c:pt idx="46">
                  <c:v>479.89829999999955</c:v>
                </c:pt>
                <c:pt idx="48">
                  <c:v>485.8571</c:v>
                </c:pt>
                <c:pt idx="49">
                  <c:v>499.6551</c:v>
                </c:pt>
                <c:pt idx="51">
                  <c:v>519.64179999999999</c:v>
                </c:pt>
                <c:pt idx="54">
                  <c:v>489.28799999999956</c:v>
                </c:pt>
                <c:pt idx="56">
                  <c:v>488.01260000000002</c:v>
                </c:pt>
                <c:pt idx="58">
                  <c:v>523.13480000000004</c:v>
                </c:pt>
                <c:pt idx="59">
                  <c:v>513.96939999999938</c:v>
                </c:pt>
                <c:pt idx="60">
                  <c:v>459.42419999999936</c:v>
                </c:pt>
                <c:pt idx="61">
                  <c:v>495.66910000000001</c:v>
                </c:pt>
                <c:pt idx="64">
                  <c:v>463.95389999999969</c:v>
                </c:pt>
                <c:pt idx="68">
                  <c:v>536.41989999999998</c:v>
                </c:pt>
                <c:pt idx="69">
                  <c:v>471.00850000000003</c:v>
                </c:pt>
                <c:pt idx="72">
                  <c:v>500.23489999999993</c:v>
                </c:pt>
                <c:pt idx="73">
                  <c:v>497.64640000000031</c:v>
                </c:pt>
                <c:pt idx="75">
                  <c:v>494.43439999999924</c:v>
                </c:pt>
                <c:pt idx="76">
                  <c:v>531.80149999999946</c:v>
                </c:pt>
                <c:pt idx="78">
                  <c:v>510.3854</c:v>
                </c:pt>
                <c:pt idx="79">
                  <c:v>509.90999999999963</c:v>
                </c:pt>
                <c:pt idx="80">
                  <c:v>496.25389999999999</c:v>
                </c:pt>
                <c:pt idx="81">
                  <c:v>460.91169999999948</c:v>
                </c:pt>
                <c:pt idx="82">
                  <c:v>543.62259999999947</c:v>
                </c:pt>
                <c:pt idx="83">
                  <c:v>478.5523</c:v>
                </c:pt>
                <c:pt idx="84">
                  <c:v>477.19409999999999</c:v>
                </c:pt>
                <c:pt idx="85">
                  <c:v>485.8057</c:v>
                </c:pt>
                <c:pt idx="86">
                  <c:v>503.46029999999962</c:v>
                </c:pt>
                <c:pt idx="87">
                  <c:v>452.68299999999999</c:v>
                </c:pt>
                <c:pt idx="88">
                  <c:v>505.87529999999964</c:v>
                </c:pt>
                <c:pt idx="89">
                  <c:v>485.4588</c:v>
                </c:pt>
                <c:pt idx="90">
                  <c:v>505.67109999999963</c:v>
                </c:pt>
                <c:pt idx="91">
                  <c:v>534.81470000000002</c:v>
                </c:pt>
                <c:pt idx="93">
                  <c:v>462.31779999999969</c:v>
                </c:pt>
                <c:pt idx="95">
                  <c:v>480.97519999999923</c:v>
                </c:pt>
                <c:pt idx="96">
                  <c:v>474.59160000000003</c:v>
                </c:pt>
                <c:pt idx="98">
                  <c:v>466.1909</c:v>
                </c:pt>
                <c:pt idx="99">
                  <c:v>471.82100000000003</c:v>
                </c:pt>
                <c:pt idx="101">
                  <c:v>555.36239999999896</c:v>
                </c:pt>
                <c:pt idx="102">
                  <c:v>592.13139999999999</c:v>
                </c:pt>
                <c:pt idx="103">
                  <c:v>502.8227</c:v>
                </c:pt>
                <c:pt idx="104">
                  <c:v>527.19320000000005</c:v>
                </c:pt>
                <c:pt idx="105">
                  <c:v>456.56740000000002</c:v>
                </c:pt>
                <c:pt idx="107">
                  <c:v>506.18430000000001</c:v>
                </c:pt>
                <c:pt idx="108">
                  <c:v>483.08529999999962</c:v>
                </c:pt>
                <c:pt idx="109">
                  <c:v>527.7355</c:v>
                </c:pt>
                <c:pt idx="110">
                  <c:v>477.7944</c:v>
                </c:pt>
                <c:pt idx="111">
                  <c:v>517.88619999999946</c:v>
                </c:pt>
                <c:pt idx="112">
                  <c:v>483.62009999999964</c:v>
                </c:pt>
                <c:pt idx="113">
                  <c:v>446.90699999999924</c:v>
                </c:pt>
                <c:pt idx="115">
                  <c:v>531.01249999999948</c:v>
                </c:pt>
                <c:pt idx="116">
                  <c:v>539.16089999999997</c:v>
                </c:pt>
                <c:pt idx="117">
                  <c:v>501.82619999999923</c:v>
                </c:pt>
                <c:pt idx="118">
                  <c:v>542.4393</c:v>
                </c:pt>
                <c:pt idx="119">
                  <c:v>538.65830000000005</c:v>
                </c:pt>
                <c:pt idx="120">
                  <c:v>514.91409999999996</c:v>
                </c:pt>
                <c:pt idx="122">
                  <c:v>532.41519999999946</c:v>
                </c:pt>
                <c:pt idx="123">
                  <c:v>515.72880000000055</c:v>
                </c:pt>
                <c:pt idx="124">
                  <c:v>460.80250000000001</c:v>
                </c:pt>
                <c:pt idx="125">
                  <c:v>580.80459999999948</c:v>
                </c:pt>
                <c:pt idx="126">
                  <c:v>497.93459999999948</c:v>
                </c:pt>
                <c:pt idx="127">
                  <c:v>508.9502</c:v>
                </c:pt>
                <c:pt idx="128">
                  <c:v>534.05639999999948</c:v>
                </c:pt>
                <c:pt idx="129">
                  <c:v>519.92330000000004</c:v>
                </c:pt>
                <c:pt idx="130">
                  <c:v>537.21109999999999</c:v>
                </c:pt>
                <c:pt idx="131">
                  <c:v>521.73789999999997</c:v>
                </c:pt>
                <c:pt idx="132">
                  <c:v>522.13259999999946</c:v>
                </c:pt>
                <c:pt idx="133">
                  <c:v>504.88490000000002</c:v>
                </c:pt>
                <c:pt idx="134">
                  <c:v>496.09280000000001</c:v>
                </c:pt>
                <c:pt idx="135">
                  <c:v>461.5872</c:v>
                </c:pt>
                <c:pt idx="136">
                  <c:v>502.17689999999999</c:v>
                </c:pt>
                <c:pt idx="137">
                  <c:v>494.69129999999961</c:v>
                </c:pt>
                <c:pt idx="140">
                  <c:v>494.74939999999964</c:v>
                </c:pt>
                <c:pt idx="142">
                  <c:v>447.6003</c:v>
                </c:pt>
                <c:pt idx="143">
                  <c:v>528.27560000000005</c:v>
                </c:pt>
                <c:pt idx="144">
                  <c:v>524.9008</c:v>
                </c:pt>
                <c:pt idx="146">
                  <c:v>520.70860000000005</c:v>
                </c:pt>
                <c:pt idx="147">
                  <c:v>556.06189999999947</c:v>
                </c:pt>
                <c:pt idx="148">
                  <c:v>550.31319999999948</c:v>
                </c:pt>
                <c:pt idx="149">
                  <c:v>559.58440000000053</c:v>
                </c:pt>
                <c:pt idx="150">
                  <c:v>513.61749999999938</c:v>
                </c:pt>
                <c:pt idx="151">
                  <c:v>528.39639999999997</c:v>
                </c:pt>
                <c:pt idx="152">
                  <c:v>588.57429999999999</c:v>
                </c:pt>
                <c:pt idx="153">
                  <c:v>515.69640000000004</c:v>
                </c:pt>
                <c:pt idx="154">
                  <c:v>529.78390000000093</c:v>
                </c:pt>
                <c:pt idx="155">
                  <c:v>575.62159999999949</c:v>
                </c:pt>
                <c:pt idx="156">
                  <c:v>530.60759999999948</c:v>
                </c:pt>
                <c:pt idx="157">
                  <c:v>547.39639999999997</c:v>
                </c:pt>
                <c:pt idx="158">
                  <c:v>533.04219999999896</c:v>
                </c:pt>
                <c:pt idx="159">
                  <c:v>556.54639999999949</c:v>
                </c:pt>
                <c:pt idx="160">
                  <c:v>511.55549999999999</c:v>
                </c:pt>
                <c:pt idx="161">
                  <c:v>572.91070000000002</c:v>
                </c:pt>
                <c:pt idx="162">
                  <c:v>501.90769999999969</c:v>
                </c:pt>
                <c:pt idx="163">
                  <c:v>604.4864</c:v>
                </c:pt>
                <c:pt idx="164">
                  <c:v>532.86489999999947</c:v>
                </c:pt>
                <c:pt idx="165">
                  <c:v>577.4434</c:v>
                </c:pt>
                <c:pt idx="166">
                  <c:v>545.99130000000002</c:v>
                </c:pt>
                <c:pt idx="168">
                  <c:v>589.47910000000002</c:v>
                </c:pt>
                <c:pt idx="170">
                  <c:v>565.66679999999997</c:v>
                </c:pt>
                <c:pt idx="173">
                  <c:v>584.81870000000004</c:v>
                </c:pt>
                <c:pt idx="179">
                  <c:v>616.70840000000055</c:v>
                </c:pt>
              </c:numCache>
            </c:numRef>
          </c:yVal>
          <c:bubbleSize>
            <c:numRef>
              <c:f>data_Poland!$J$2:$J$999</c:f>
              <c:numCache>
                <c:formatCode>General</c:formatCode>
                <c:ptCount val="998"/>
                <c:pt idx="0">
                  <c:v>131</c:v>
                </c:pt>
                <c:pt idx="1">
                  <c:v>28</c:v>
                </c:pt>
                <c:pt idx="2">
                  <c:v>70</c:v>
                </c:pt>
                <c:pt idx="3">
                  <c:v>136</c:v>
                </c:pt>
                <c:pt idx="4">
                  <c:v>166</c:v>
                </c:pt>
                <c:pt idx="5">
                  <c:v>355</c:v>
                </c:pt>
                <c:pt idx="6">
                  <c:v>66</c:v>
                </c:pt>
                <c:pt idx="7">
                  <c:v>751</c:v>
                </c:pt>
                <c:pt idx="8">
                  <c:v>450</c:v>
                </c:pt>
                <c:pt idx="9">
                  <c:v>191</c:v>
                </c:pt>
                <c:pt idx="10">
                  <c:v>83</c:v>
                </c:pt>
                <c:pt idx="11">
                  <c:v>33</c:v>
                </c:pt>
                <c:pt idx="12">
                  <c:v>273</c:v>
                </c:pt>
                <c:pt idx="13">
                  <c:v>196</c:v>
                </c:pt>
                <c:pt idx="14">
                  <c:v>221</c:v>
                </c:pt>
                <c:pt idx="15">
                  <c:v>212</c:v>
                </c:pt>
                <c:pt idx="16">
                  <c:v>548</c:v>
                </c:pt>
                <c:pt idx="17">
                  <c:v>194</c:v>
                </c:pt>
                <c:pt idx="18">
                  <c:v>206</c:v>
                </c:pt>
                <c:pt idx="19">
                  <c:v>172</c:v>
                </c:pt>
                <c:pt idx="20">
                  <c:v>264</c:v>
                </c:pt>
                <c:pt idx="21">
                  <c:v>160</c:v>
                </c:pt>
                <c:pt idx="22">
                  <c:v>393</c:v>
                </c:pt>
                <c:pt idx="23">
                  <c:v>217</c:v>
                </c:pt>
                <c:pt idx="24">
                  <c:v>202</c:v>
                </c:pt>
                <c:pt idx="25">
                  <c:v>140</c:v>
                </c:pt>
                <c:pt idx="26">
                  <c:v>449</c:v>
                </c:pt>
                <c:pt idx="27">
                  <c:v>296</c:v>
                </c:pt>
                <c:pt idx="29">
                  <c:v>205</c:v>
                </c:pt>
                <c:pt idx="30">
                  <c:v>221</c:v>
                </c:pt>
                <c:pt idx="31">
                  <c:v>65</c:v>
                </c:pt>
                <c:pt idx="32">
                  <c:v>212</c:v>
                </c:pt>
                <c:pt idx="33">
                  <c:v>129</c:v>
                </c:pt>
                <c:pt idx="34">
                  <c:v>146</c:v>
                </c:pt>
                <c:pt idx="35">
                  <c:v>250</c:v>
                </c:pt>
                <c:pt idx="36">
                  <c:v>164</c:v>
                </c:pt>
                <c:pt idx="37">
                  <c:v>271</c:v>
                </c:pt>
                <c:pt idx="38">
                  <c:v>95</c:v>
                </c:pt>
                <c:pt idx="39">
                  <c:v>193</c:v>
                </c:pt>
                <c:pt idx="40">
                  <c:v>421</c:v>
                </c:pt>
                <c:pt idx="41">
                  <c:v>116</c:v>
                </c:pt>
                <c:pt idx="42">
                  <c:v>115</c:v>
                </c:pt>
                <c:pt idx="43">
                  <c:v>187</c:v>
                </c:pt>
                <c:pt idx="44">
                  <c:v>235</c:v>
                </c:pt>
                <c:pt idx="45">
                  <c:v>158</c:v>
                </c:pt>
                <c:pt idx="46">
                  <c:v>283</c:v>
                </c:pt>
                <c:pt idx="47">
                  <c:v>125</c:v>
                </c:pt>
                <c:pt idx="48">
                  <c:v>291</c:v>
                </c:pt>
                <c:pt idx="49">
                  <c:v>165</c:v>
                </c:pt>
                <c:pt idx="50">
                  <c:v>171</c:v>
                </c:pt>
                <c:pt idx="51">
                  <c:v>261</c:v>
                </c:pt>
                <c:pt idx="52">
                  <c:v>156</c:v>
                </c:pt>
                <c:pt idx="53">
                  <c:v>247</c:v>
                </c:pt>
                <c:pt idx="54">
                  <c:v>786</c:v>
                </c:pt>
                <c:pt idx="55">
                  <c:v>325</c:v>
                </c:pt>
                <c:pt idx="56">
                  <c:v>395</c:v>
                </c:pt>
                <c:pt idx="57">
                  <c:v>243</c:v>
                </c:pt>
                <c:pt idx="58">
                  <c:v>477</c:v>
                </c:pt>
                <c:pt idx="59">
                  <c:v>379</c:v>
                </c:pt>
                <c:pt idx="60">
                  <c:v>338</c:v>
                </c:pt>
                <c:pt idx="61">
                  <c:v>173</c:v>
                </c:pt>
                <c:pt idx="62">
                  <c:v>76</c:v>
                </c:pt>
                <c:pt idx="63">
                  <c:v>141</c:v>
                </c:pt>
                <c:pt idx="64">
                  <c:v>482</c:v>
                </c:pt>
                <c:pt idx="65">
                  <c:v>88</c:v>
                </c:pt>
                <c:pt idx="66">
                  <c:v>185</c:v>
                </c:pt>
                <c:pt idx="67">
                  <c:v>160</c:v>
                </c:pt>
                <c:pt idx="68">
                  <c:v>458</c:v>
                </c:pt>
                <c:pt idx="69">
                  <c:v>622</c:v>
                </c:pt>
                <c:pt idx="70">
                  <c:v>236</c:v>
                </c:pt>
                <c:pt idx="71">
                  <c:v>212</c:v>
                </c:pt>
                <c:pt idx="72">
                  <c:v>178</c:v>
                </c:pt>
                <c:pt idx="73">
                  <c:v>719</c:v>
                </c:pt>
                <c:pt idx="74">
                  <c:v>120</c:v>
                </c:pt>
                <c:pt idx="75">
                  <c:v>376</c:v>
                </c:pt>
                <c:pt idx="76">
                  <c:v>168</c:v>
                </c:pt>
                <c:pt idx="77">
                  <c:v>271</c:v>
                </c:pt>
                <c:pt idx="78">
                  <c:v>475</c:v>
                </c:pt>
                <c:pt idx="79">
                  <c:v>641</c:v>
                </c:pt>
                <c:pt idx="80">
                  <c:v>415</c:v>
                </c:pt>
                <c:pt idx="81">
                  <c:v>327</c:v>
                </c:pt>
                <c:pt idx="82">
                  <c:v>149</c:v>
                </c:pt>
                <c:pt idx="83">
                  <c:v>96</c:v>
                </c:pt>
                <c:pt idx="84">
                  <c:v>436</c:v>
                </c:pt>
                <c:pt idx="85">
                  <c:v>285</c:v>
                </c:pt>
                <c:pt idx="86">
                  <c:v>693</c:v>
                </c:pt>
                <c:pt idx="87">
                  <c:v>227</c:v>
                </c:pt>
                <c:pt idx="88">
                  <c:v>298</c:v>
                </c:pt>
                <c:pt idx="89">
                  <c:v>335</c:v>
                </c:pt>
                <c:pt idx="90">
                  <c:v>390</c:v>
                </c:pt>
                <c:pt idx="91">
                  <c:v>508</c:v>
                </c:pt>
                <c:pt idx="92">
                  <c:v>433</c:v>
                </c:pt>
                <c:pt idx="93">
                  <c:v>393</c:v>
                </c:pt>
                <c:pt idx="94">
                  <c:v>283</c:v>
                </c:pt>
                <c:pt idx="95">
                  <c:v>224</c:v>
                </c:pt>
                <c:pt idx="96">
                  <c:v>570</c:v>
                </c:pt>
                <c:pt idx="97">
                  <c:v>88</c:v>
                </c:pt>
                <c:pt idx="98">
                  <c:v>330</c:v>
                </c:pt>
                <c:pt idx="99">
                  <c:v>430</c:v>
                </c:pt>
                <c:pt idx="100">
                  <c:v>210</c:v>
                </c:pt>
                <c:pt idx="101">
                  <c:v>395</c:v>
                </c:pt>
                <c:pt idx="102">
                  <c:v>529</c:v>
                </c:pt>
                <c:pt idx="103">
                  <c:v>248</c:v>
                </c:pt>
                <c:pt idx="104">
                  <c:v>276</c:v>
                </c:pt>
                <c:pt idx="105">
                  <c:v>445</c:v>
                </c:pt>
                <c:pt idx="106">
                  <c:v>233</c:v>
                </c:pt>
                <c:pt idx="107">
                  <c:v>384</c:v>
                </c:pt>
                <c:pt idx="108">
                  <c:v>573</c:v>
                </c:pt>
                <c:pt idx="109">
                  <c:v>230</c:v>
                </c:pt>
                <c:pt idx="110">
                  <c:v>638</c:v>
                </c:pt>
                <c:pt idx="111">
                  <c:v>245</c:v>
                </c:pt>
                <c:pt idx="112">
                  <c:v>525</c:v>
                </c:pt>
                <c:pt idx="113">
                  <c:v>384</c:v>
                </c:pt>
                <c:pt idx="114">
                  <c:v>240</c:v>
                </c:pt>
                <c:pt idx="115">
                  <c:v>404</c:v>
                </c:pt>
                <c:pt idx="117">
                  <c:v>592</c:v>
                </c:pt>
                <c:pt idx="118">
                  <c:v>475</c:v>
                </c:pt>
                <c:pt idx="119">
                  <c:v>534</c:v>
                </c:pt>
                <c:pt idx="120">
                  <c:v>301</c:v>
                </c:pt>
                <c:pt idx="121">
                  <c:v>69</c:v>
                </c:pt>
                <c:pt idx="122">
                  <c:v>587</c:v>
                </c:pt>
                <c:pt idx="123">
                  <c:v>396</c:v>
                </c:pt>
                <c:pt idx="124">
                  <c:v>141</c:v>
                </c:pt>
                <c:pt idx="125">
                  <c:v>825</c:v>
                </c:pt>
                <c:pt idx="126">
                  <c:v>375</c:v>
                </c:pt>
                <c:pt idx="127">
                  <c:v>695</c:v>
                </c:pt>
                <c:pt idx="128">
                  <c:v>527</c:v>
                </c:pt>
                <c:pt idx="129">
                  <c:v>563</c:v>
                </c:pt>
                <c:pt idx="130">
                  <c:v>308</c:v>
                </c:pt>
                <c:pt idx="132">
                  <c:v>517</c:v>
                </c:pt>
                <c:pt idx="133">
                  <c:v>381</c:v>
                </c:pt>
                <c:pt idx="134">
                  <c:v>487</c:v>
                </c:pt>
                <c:pt idx="135">
                  <c:v>321</c:v>
                </c:pt>
                <c:pt idx="136">
                  <c:v>434</c:v>
                </c:pt>
                <c:pt idx="137">
                  <c:v>695</c:v>
                </c:pt>
                <c:pt idx="138">
                  <c:v>453</c:v>
                </c:pt>
                <c:pt idx="139">
                  <c:v>33</c:v>
                </c:pt>
                <c:pt idx="140">
                  <c:v>294</c:v>
                </c:pt>
                <c:pt idx="142">
                  <c:v>481</c:v>
                </c:pt>
                <c:pt idx="143">
                  <c:v>280</c:v>
                </c:pt>
                <c:pt idx="144">
                  <c:v>638</c:v>
                </c:pt>
                <c:pt idx="145">
                  <c:v>58</c:v>
                </c:pt>
                <c:pt idx="146">
                  <c:v>521</c:v>
                </c:pt>
                <c:pt idx="147">
                  <c:v>657</c:v>
                </c:pt>
                <c:pt idx="148">
                  <c:v>409</c:v>
                </c:pt>
                <c:pt idx="149">
                  <c:v>291</c:v>
                </c:pt>
                <c:pt idx="150">
                  <c:v>356</c:v>
                </c:pt>
                <c:pt idx="151">
                  <c:v>414</c:v>
                </c:pt>
                <c:pt idx="152">
                  <c:v>595</c:v>
                </c:pt>
                <c:pt idx="153">
                  <c:v>154</c:v>
                </c:pt>
                <c:pt idx="154">
                  <c:v>559</c:v>
                </c:pt>
                <c:pt idx="155">
                  <c:v>468</c:v>
                </c:pt>
                <c:pt idx="156">
                  <c:v>431</c:v>
                </c:pt>
                <c:pt idx="157">
                  <c:v>324</c:v>
                </c:pt>
                <c:pt idx="158">
                  <c:v>453</c:v>
                </c:pt>
                <c:pt idx="159">
                  <c:v>202</c:v>
                </c:pt>
                <c:pt idx="160">
                  <c:v>270</c:v>
                </c:pt>
                <c:pt idx="161">
                  <c:v>600</c:v>
                </c:pt>
                <c:pt idx="162">
                  <c:v>407</c:v>
                </c:pt>
                <c:pt idx="163">
                  <c:v>486</c:v>
                </c:pt>
                <c:pt idx="164">
                  <c:v>347</c:v>
                </c:pt>
                <c:pt idx="165">
                  <c:v>345</c:v>
                </c:pt>
                <c:pt idx="166">
                  <c:v>202</c:v>
                </c:pt>
                <c:pt idx="167">
                  <c:v>46</c:v>
                </c:pt>
                <c:pt idx="168">
                  <c:v>890</c:v>
                </c:pt>
                <c:pt idx="169">
                  <c:v>251</c:v>
                </c:pt>
                <c:pt idx="170">
                  <c:v>289</c:v>
                </c:pt>
                <c:pt idx="171">
                  <c:v>133</c:v>
                </c:pt>
                <c:pt idx="173">
                  <c:v>558</c:v>
                </c:pt>
                <c:pt idx="174">
                  <c:v>225</c:v>
                </c:pt>
                <c:pt idx="176">
                  <c:v>68</c:v>
                </c:pt>
                <c:pt idx="177">
                  <c:v>254</c:v>
                </c:pt>
                <c:pt idx="178">
                  <c:v>118</c:v>
                </c:pt>
                <c:pt idx="179">
                  <c:v>604</c:v>
                </c:pt>
                <c:pt idx="180">
                  <c:v>98</c:v>
                </c:pt>
                <c:pt idx="181">
                  <c:v>249</c:v>
                </c:pt>
                <c:pt idx="183">
                  <c:v>128</c:v>
                </c:pt>
                <c:pt idx="184">
                  <c:v>120</c:v>
                </c:pt>
              </c:numCache>
            </c:numRef>
          </c:bubbleSize>
        </c:ser>
        <c:ser>
          <c:idx val="0"/>
          <c:order val="1"/>
          <c:tx>
            <c:strRef>
              <c:f>'C:\Documents and Settings\Bloem_s\My Documents\SharePoint Drafts\[FIG_Vol2Ch6_3.0.xls]data250'!$D$1</c:f>
              <c:strCache>
                <c:ptCount val="1"/>
                <c:pt idx="0">
                  <c:v>read_private</c:v>
                </c:pt>
              </c:strCache>
            </c:strRef>
          </c:tx>
          <c:spPr>
            <a:solidFill>
              <a:schemeClr val="accent6">
                <a:lumMod val="60000"/>
                <a:lumOff val="40000"/>
              </a:schemeClr>
            </a:solidFill>
            <a:ln w="28575">
              <a:solidFill>
                <a:schemeClr val="accent6">
                  <a:lumMod val="60000"/>
                  <a:lumOff val="40000"/>
                </a:schemeClr>
              </a:solidFill>
            </a:ln>
          </c:spPr>
          <c:xVal>
            <c:numRef>
              <c:f>data_Poland!$C$2:$C$999</c:f>
              <c:numCache>
                <c:formatCode>General</c:formatCode>
                <c:ptCount val="998"/>
                <c:pt idx="0">
                  <c:v>-1.24518</c:v>
                </c:pt>
                <c:pt idx="1">
                  <c:v>-1.1365799999999999</c:v>
                </c:pt>
                <c:pt idx="2">
                  <c:v>-1.0889800000000001</c:v>
                </c:pt>
                <c:pt idx="3">
                  <c:v>-1.03277</c:v>
                </c:pt>
                <c:pt idx="4">
                  <c:v>-0.96284400000000103</c:v>
                </c:pt>
                <c:pt idx="5">
                  <c:v>-0.95542300000000002</c:v>
                </c:pt>
                <c:pt idx="6">
                  <c:v>-0.89528299999999916</c:v>
                </c:pt>
                <c:pt idx="7">
                  <c:v>-0.88772900000000043</c:v>
                </c:pt>
                <c:pt idx="8">
                  <c:v>-0.8803079999999992</c:v>
                </c:pt>
                <c:pt idx="9">
                  <c:v>-0.86514400000000102</c:v>
                </c:pt>
                <c:pt idx="10">
                  <c:v>-0.86303200000000002</c:v>
                </c:pt>
                <c:pt idx="11">
                  <c:v>-0.85053000000000001</c:v>
                </c:pt>
                <c:pt idx="12">
                  <c:v>-0.84068799999999999</c:v>
                </c:pt>
                <c:pt idx="13">
                  <c:v>-0.83881600000000001</c:v>
                </c:pt>
                <c:pt idx="14">
                  <c:v>-0.81983600000000001</c:v>
                </c:pt>
                <c:pt idx="15">
                  <c:v>-0.81072900000000103</c:v>
                </c:pt>
                <c:pt idx="16">
                  <c:v>-0.78858399999999895</c:v>
                </c:pt>
                <c:pt idx="17">
                  <c:v>-0.78042</c:v>
                </c:pt>
                <c:pt idx="18">
                  <c:v>-0.77673900000000096</c:v>
                </c:pt>
                <c:pt idx="19">
                  <c:v>-0.77176599999999984</c:v>
                </c:pt>
                <c:pt idx="20">
                  <c:v>-0.76319800000000104</c:v>
                </c:pt>
                <c:pt idx="21">
                  <c:v>-0.74317400000000089</c:v>
                </c:pt>
                <c:pt idx="22">
                  <c:v>-0.73715200000000003</c:v>
                </c:pt>
                <c:pt idx="23">
                  <c:v>-0.73582200000000064</c:v>
                </c:pt>
                <c:pt idx="24">
                  <c:v>-0.73232500000000089</c:v>
                </c:pt>
                <c:pt idx="25">
                  <c:v>-0.73224699999999998</c:v>
                </c:pt>
                <c:pt idx="26">
                  <c:v>-0.72843800000000003</c:v>
                </c:pt>
                <c:pt idx="27">
                  <c:v>-0.72613300000000003</c:v>
                </c:pt>
                <c:pt idx="28">
                  <c:v>-0.72233499999999951</c:v>
                </c:pt>
                <c:pt idx="29">
                  <c:v>-0.72207200000000005</c:v>
                </c:pt>
                <c:pt idx="30">
                  <c:v>-0.71689499999999995</c:v>
                </c:pt>
                <c:pt idx="31">
                  <c:v>-0.70284100000000105</c:v>
                </c:pt>
                <c:pt idx="32">
                  <c:v>-0.70063100000000089</c:v>
                </c:pt>
                <c:pt idx="33">
                  <c:v>-0.69793600000000011</c:v>
                </c:pt>
                <c:pt idx="34">
                  <c:v>-0.69178000000000039</c:v>
                </c:pt>
                <c:pt idx="35">
                  <c:v>-0.68207500000000043</c:v>
                </c:pt>
                <c:pt idx="36">
                  <c:v>-0.66778100000000118</c:v>
                </c:pt>
                <c:pt idx="37">
                  <c:v>-0.66243399999999997</c:v>
                </c:pt>
                <c:pt idx="38">
                  <c:v>-0.66157299999999997</c:v>
                </c:pt>
                <c:pt idx="39">
                  <c:v>-0.64016899999999999</c:v>
                </c:pt>
                <c:pt idx="40">
                  <c:v>-0.63252699999999951</c:v>
                </c:pt>
                <c:pt idx="41">
                  <c:v>-0.62850600000000001</c:v>
                </c:pt>
                <c:pt idx="42">
                  <c:v>-0.62092300000000089</c:v>
                </c:pt>
                <c:pt idx="43">
                  <c:v>-0.6198810000000009</c:v>
                </c:pt>
                <c:pt idx="44">
                  <c:v>-0.61570000000000102</c:v>
                </c:pt>
                <c:pt idx="45">
                  <c:v>-0.60963500000000104</c:v>
                </c:pt>
                <c:pt idx="46">
                  <c:v>-0.58607799999999921</c:v>
                </c:pt>
                <c:pt idx="47">
                  <c:v>-0.58111899999999916</c:v>
                </c:pt>
                <c:pt idx="48">
                  <c:v>-0.57779300000000089</c:v>
                </c:pt>
                <c:pt idx="49">
                  <c:v>-0.56000099999999997</c:v>
                </c:pt>
                <c:pt idx="50">
                  <c:v>-0.5584879999999991</c:v>
                </c:pt>
                <c:pt idx="51">
                  <c:v>-0.54944700000000002</c:v>
                </c:pt>
                <c:pt idx="52">
                  <c:v>-0.5405489999999995</c:v>
                </c:pt>
                <c:pt idx="53">
                  <c:v>-0.534161</c:v>
                </c:pt>
                <c:pt idx="54">
                  <c:v>-0.52679699999999996</c:v>
                </c:pt>
                <c:pt idx="55">
                  <c:v>-0.523115</c:v>
                </c:pt>
                <c:pt idx="56">
                  <c:v>-0.51993299999999909</c:v>
                </c:pt>
                <c:pt idx="57">
                  <c:v>-0.51411499999999921</c:v>
                </c:pt>
                <c:pt idx="58">
                  <c:v>-0.51191199999999959</c:v>
                </c:pt>
                <c:pt idx="59">
                  <c:v>-0.50266999999999951</c:v>
                </c:pt>
                <c:pt idx="60">
                  <c:v>-0.48733100000000001</c:v>
                </c:pt>
                <c:pt idx="61">
                  <c:v>-0.48682300000000045</c:v>
                </c:pt>
                <c:pt idx="62">
                  <c:v>-0.47948000000000052</c:v>
                </c:pt>
                <c:pt idx="63">
                  <c:v>-0.47596000000000038</c:v>
                </c:pt>
                <c:pt idx="64">
                  <c:v>-0.47523200000000004</c:v>
                </c:pt>
                <c:pt idx="65">
                  <c:v>-0.47318900000000008</c:v>
                </c:pt>
                <c:pt idx="66">
                  <c:v>-0.47087100000000032</c:v>
                </c:pt>
                <c:pt idx="67">
                  <c:v>-0.44414200000000004</c:v>
                </c:pt>
                <c:pt idx="68">
                  <c:v>-0.44409700000000002</c:v>
                </c:pt>
                <c:pt idx="69">
                  <c:v>-0.42979500000000004</c:v>
                </c:pt>
                <c:pt idx="70">
                  <c:v>-0.425765</c:v>
                </c:pt>
                <c:pt idx="71">
                  <c:v>-0.42081200000000052</c:v>
                </c:pt>
                <c:pt idx="72">
                  <c:v>-0.4054310000000001</c:v>
                </c:pt>
                <c:pt idx="73">
                  <c:v>-0.39800600000000064</c:v>
                </c:pt>
                <c:pt idx="74">
                  <c:v>-0.36985600000000052</c:v>
                </c:pt>
                <c:pt idx="75">
                  <c:v>-0.36956700000000031</c:v>
                </c:pt>
                <c:pt idx="76">
                  <c:v>-0.36074000000000001</c:v>
                </c:pt>
                <c:pt idx="77">
                  <c:v>-0.35757000000000039</c:v>
                </c:pt>
                <c:pt idx="78">
                  <c:v>-0.35402100000000031</c:v>
                </c:pt>
                <c:pt idx="79">
                  <c:v>-0.35217100000000001</c:v>
                </c:pt>
                <c:pt idx="80">
                  <c:v>-0.35199800000000031</c:v>
                </c:pt>
                <c:pt idx="81">
                  <c:v>-0.34981400000000051</c:v>
                </c:pt>
                <c:pt idx="82">
                  <c:v>-0.3472380000000001</c:v>
                </c:pt>
                <c:pt idx="83">
                  <c:v>-0.34414800000000006</c:v>
                </c:pt>
                <c:pt idx="84">
                  <c:v>-0.34364200000000006</c:v>
                </c:pt>
                <c:pt idx="85">
                  <c:v>-0.34268800000000038</c:v>
                </c:pt>
                <c:pt idx="86">
                  <c:v>-0.32951800000000053</c:v>
                </c:pt>
                <c:pt idx="87">
                  <c:v>-0.32942000000000077</c:v>
                </c:pt>
                <c:pt idx="88">
                  <c:v>-0.32854700000000031</c:v>
                </c:pt>
                <c:pt idx="89">
                  <c:v>-0.32298700000000052</c:v>
                </c:pt>
                <c:pt idx="90">
                  <c:v>-0.32218400000000064</c:v>
                </c:pt>
                <c:pt idx="91">
                  <c:v>-0.30802000000000052</c:v>
                </c:pt>
                <c:pt idx="92">
                  <c:v>-0.30436200000000052</c:v>
                </c:pt>
                <c:pt idx="93">
                  <c:v>-0.28833500000000001</c:v>
                </c:pt>
                <c:pt idx="94">
                  <c:v>-0.28632600000000052</c:v>
                </c:pt>
                <c:pt idx="95">
                  <c:v>-0.28496800000000039</c:v>
                </c:pt>
                <c:pt idx="96">
                  <c:v>-0.27927800000000008</c:v>
                </c:pt>
                <c:pt idx="97">
                  <c:v>-0.27552600000000038</c:v>
                </c:pt>
                <c:pt idx="98">
                  <c:v>-0.27244700000000011</c:v>
                </c:pt>
                <c:pt idx="99">
                  <c:v>-0.26299400000000001</c:v>
                </c:pt>
                <c:pt idx="100">
                  <c:v>-0.261463</c:v>
                </c:pt>
                <c:pt idx="101">
                  <c:v>-0.25839100000000004</c:v>
                </c:pt>
                <c:pt idx="102">
                  <c:v>-0.25681000000000032</c:v>
                </c:pt>
                <c:pt idx="103">
                  <c:v>-0.24926200000000029</c:v>
                </c:pt>
                <c:pt idx="104">
                  <c:v>-0.24770500000000026</c:v>
                </c:pt>
                <c:pt idx="105">
                  <c:v>-0.24272000000000019</c:v>
                </c:pt>
                <c:pt idx="106">
                  <c:v>-0.23607800000000001</c:v>
                </c:pt>
                <c:pt idx="107">
                  <c:v>-0.22584000000000004</c:v>
                </c:pt>
                <c:pt idx="108">
                  <c:v>-0.22478300000000004</c:v>
                </c:pt>
                <c:pt idx="109">
                  <c:v>-0.21671400000000032</c:v>
                </c:pt>
                <c:pt idx="110">
                  <c:v>-0.20020499999999999</c:v>
                </c:pt>
                <c:pt idx="111">
                  <c:v>-0.19141200000000025</c:v>
                </c:pt>
                <c:pt idx="112">
                  <c:v>-0.18760700000000019</c:v>
                </c:pt>
                <c:pt idx="113">
                  <c:v>-0.17224400000000026</c:v>
                </c:pt>
                <c:pt idx="114">
                  <c:v>-0.16451500000000011</c:v>
                </c:pt>
                <c:pt idx="115">
                  <c:v>-0.15445600000000029</c:v>
                </c:pt>
                <c:pt idx="116">
                  <c:v>-0.14601900000000029</c:v>
                </c:pt>
                <c:pt idx="117">
                  <c:v>-0.13502500000000001</c:v>
                </c:pt>
                <c:pt idx="118">
                  <c:v>-0.12632699999999997</c:v>
                </c:pt>
                <c:pt idx="119">
                  <c:v>-0.12526599999999999</c:v>
                </c:pt>
                <c:pt idx="120">
                  <c:v>-0.12434099999999998</c:v>
                </c:pt>
                <c:pt idx="121">
                  <c:v>-0.11352900000000002</c:v>
                </c:pt>
                <c:pt idx="122">
                  <c:v>-9.9981000000000014E-2</c:v>
                </c:pt>
                <c:pt idx="123">
                  <c:v>-9.8538000000000181E-2</c:v>
                </c:pt>
                <c:pt idx="124">
                  <c:v>-9.3240000000000045E-2</c:v>
                </c:pt>
                <c:pt idx="125">
                  <c:v>-9.1993000000000005E-2</c:v>
                </c:pt>
                <c:pt idx="126">
                  <c:v>-8.0049000000000023E-2</c:v>
                </c:pt>
                <c:pt idx="127">
                  <c:v>-7.8067000000000095E-2</c:v>
                </c:pt>
                <c:pt idx="128">
                  <c:v>-7.6071E-2</c:v>
                </c:pt>
                <c:pt idx="129">
                  <c:v>-7.5257000000000004E-2</c:v>
                </c:pt>
                <c:pt idx="130">
                  <c:v>-5.3873000000000011E-2</c:v>
                </c:pt>
                <c:pt idx="131">
                  <c:v>-4.1442000000000014E-2</c:v>
                </c:pt>
                <c:pt idx="132">
                  <c:v>-4.0929E-2</c:v>
                </c:pt>
                <c:pt idx="133">
                  <c:v>-3.8554000000000005E-2</c:v>
                </c:pt>
                <c:pt idx="134">
                  <c:v>-2.7846000000000044E-2</c:v>
                </c:pt>
                <c:pt idx="135">
                  <c:v>-1.3240000000000019E-2</c:v>
                </c:pt>
                <c:pt idx="136">
                  <c:v>2.4922E-2</c:v>
                </c:pt>
                <c:pt idx="137">
                  <c:v>3.3347000000000002E-2</c:v>
                </c:pt>
                <c:pt idx="138">
                  <c:v>4.1311000000000014E-2</c:v>
                </c:pt>
                <c:pt idx="139">
                  <c:v>6.3320000000000029E-2</c:v>
                </c:pt>
                <c:pt idx="140">
                  <c:v>8.8194000000000203E-2</c:v>
                </c:pt>
                <c:pt idx="141">
                  <c:v>0.10620200000000012</c:v>
                </c:pt>
                <c:pt idx="142">
                  <c:v>0.128326</c:v>
                </c:pt>
                <c:pt idx="143">
                  <c:v>0.14835000000000001</c:v>
                </c:pt>
                <c:pt idx="144">
                  <c:v>0.15252599999999999</c:v>
                </c:pt>
                <c:pt idx="145">
                  <c:v>0.16023500000000004</c:v>
                </c:pt>
                <c:pt idx="146">
                  <c:v>0.16393700000000025</c:v>
                </c:pt>
                <c:pt idx="147">
                  <c:v>0.21298200000000025</c:v>
                </c:pt>
                <c:pt idx="148">
                  <c:v>0.22289500000000004</c:v>
                </c:pt>
                <c:pt idx="149">
                  <c:v>0.2232370000000001</c:v>
                </c:pt>
                <c:pt idx="150">
                  <c:v>0.23455300000000001</c:v>
                </c:pt>
                <c:pt idx="151">
                  <c:v>0.29346100000000008</c:v>
                </c:pt>
                <c:pt idx="152">
                  <c:v>0.3036910000000001</c:v>
                </c:pt>
                <c:pt idx="153">
                  <c:v>0.35524300000000003</c:v>
                </c:pt>
                <c:pt idx="154">
                  <c:v>0.35541100000000031</c:v>
                </c:pt>
                <c:pt idx="155">
                  <c:v>0.36963600000000002</c:v>
                </c:pt>
                <c:pt idx="156">
                  <c:v>0.37320200000000031</c:v>
                </c:pt>
                <c:pt idx="157">
                  <c:v>0.381131</c:v>
                </c:pt>
                <c:pt idx="158">
                  <c:v>0.39459600000000039</c:v>
                </c:pt>
                <c:pt idx="159">
                  <c:v>0.40718200000000032</c:v>
                </c:pt>
                <c:pt idx="160">
                  <c:v>0.43702300000000038</c:v>
                </c:pt>
                <c:pt idx="161">
                  <c:v>0.552014</c:v>
                </c:pt>
                <c:pt idx="162">
                  <c:v>0.5681619999999995</c:v>
                </c:pt>
                <c:pt idx="163">
                  <c:v>0.5897420000000001</c:v>
                </c:pt>
                <c:pt idx="164">
                  <c:v>0.59329199999999949</c:v>
                </c:pt>
                <c:pt idx="165">
                  <c:v>0.67486900000000105</c:v>
                </c:pt>
                <c:pt idx="166">
                  <c:v>0.6883319999999995</c:v>
                </c:pt>
                <c:pt idx="167">
                  <c:v>0.70469900000000119</c:v>
                </c:pt>
                <c:pt idx="168">
                  <c:v>0.75327200000000005</c:v>
                </c:pt>
                <c:pt idx="169">
                  <c:v>0.75505699999999998</c:v>
                </c:pt>
                <c:pt idx="170">
                  <c:v>0.76691699999999996</c:v>
                </c:pt>
                <c:pt idx="171">
                  <c:v>0.79212400000000005</c:v>
                </c:pt>
                <c:pt idx="172">
                  <c:v>0.8801649999999992</c:v>
                </c:pt>
                <c:pt idx="173">
                  <c:v>0.99660800000000005</c:v>
                </c:pt>
                <c:pt idx="174">
                  <c:v>1.0399299999999978</c:v>
                </c:pt>
                <c:pt idx="175">
                  <c:v>1.0627800000000001</c:v>
                </c:pt>
                <c:pt idx="176">
                  <c:v>1.0909500000000001</c:v>
                </c:pt>
                <c:pt idx="177">
                  <c:v>1.1224499999999999</c:v>
                </c:pt>
                <c:pt idx="178">
                  <c:v>1.2258099999999983</c:v>
                </c:pt>
                <c:pt idx="179">
                  <c:v>1.26858</c:v>
                </c:pt>
                <c:pt idx="180">
                  <c:v>1.3112599999999999</c:v>
                </c:pt>
                <c:pt idx="181">
                  <c:v>1.39056</c:v>
                </c:pt>
                <c:pt idx="182">
                  <c:v>1.4958599999999984</c:v>
                </c:pt>
                <c:pt idx="183">
                  <c:v>1.4992099999999984</c:v>
                </c:pt>
                <c:pt idx="184">
                  <c:v>1.5756599999999998</c:v>
                </c:pt>
              </c:numCache>
            </c:numRef>
          </c:xVal>
          <c:yVal>
            <c:numRef>
              <c:f>data_Poland!$D$2:$D$999</c:f>
              <c:numCache>
                <c:formatCode>General</c:formatCode>
                <c:ptCount val="998"/>
                <c:pt idx="10">
                  <c:v>506.80619999999948</c:v>
                </c:pt>
                <c:pt idx="11">
                  <c:v>484.2722</c:v>
                </c:pt>
                <c:pt idx="121">
                  <c:v>452.7747</c:v>
                </c:pt>
                <c:pt idx="141">
                  <c:v>545.57529999999997</c:v>
                </c:pt>
                <c:pt idx="145">
                  <c:v>442.62040000000002</c:v>
                </c:pt>
                <c:pt idx="167">
                  <c:v>603.11540000000002</c:v>
                </c:pt>
                <c:pt idx="169">
                  <c:v>562.93819999999948</c:v>
                </c:pt>
                <c:pt idx="171">
                  <c:v>565.51719999999909</c:v>
                </c:pt>
                <c:pt idx="172">
                  <c:v>587.53800000000001</c:v>
                </c:pt>
                <c:pt idx="174">
                  <c:v>465.7509</c:v>
                </c:pt>
                <c:pt idx="175">
                  <c:v>498.22969999999964</c:v>
                </c:pt>
                <c:pt idx="176">
                  <c:v>595.48219999999947</c:v>
                </c:pt>
                <c:pt idx="177">
                  <c:v>597.58190000000002</c:v>
                </c:pt>
                <c:pt idx="178">
                  <c:v>584.37990000000002</c:v>
                </c:pt>
                <c:pt idx="180">
                  <c:v>592.32619999999895</c:v>
                </c:pt>
                <c:pt idx="181">
                  <c:v>574.56899999999996</c:v>
                </c:pt>
                <c:pt idx="182">
                  <c:v>507.44720000000001</c:v>
                </c:pt>
                <c:pt idx="183">
                  <c:v>588.37300000000005</c:v>
                </c:pt>
                <c:pt idx="184">
                  <c:v>622.10249999999996</c:v>
                </c:pt>
              </c:numCache>
            </c:numRef>
          </c:yVal>
          <c:bubbleSize>
            <c:numRef>
              <c:f>data_Poland!$J$2:$J$999</c:f>
              <c:numCache>
                <c:formatCode>General</c:formatCode>
                <c:ptCount val="998"/>
                <c:pt idx="0">
                  <c:v>131</c:v>
                </c:pt>
                <c:pt idx="1">
                  <c:v>28</c:v>
                </c:pt>
                <c:pt idx="2">
                  <c:v>70</c:v>
                </c:pt>
                <c:pt idx="3">
                  <c:v>136</c:v>
                </c:pt>
                <c:pt idx="4">
                  <c:v>166</c:v>
                </c:pt>
                <c:pt idx="5">
                  <c:v>355</c:v>
                </c:pt>
                <c:pt idx="6">
                  <c:v>66</c:v>
                </c:pt>
                <c:pt idx="7">
                  <c:v>751</c:v>
                </c:pt>
                <c:pt idx="8">
                  <c:v>450</c:v>
                </c:pt>
                <c:pt idx="9">
                  <c:v>191</c:v>
                </c:pt>
                <c:pt idx="10">
                  <c:v>83</c:v>
                </c:pt>
                <c:pt idx="11">
                  <c:v>33</c:v>
                </c:pt>
                <c:pt idx="12">
                  <c:v>273</c:v>
                </c:pt>
                <c:pt idx="13">
                  <c:v>196</c:v>
                </c:pt>
                <c:pt idx="14">
                  <c:v>221</c:v>
                </c:pt>
                <c:pt idx="15">
                  <c:v>212</c:v>
                </c:pt>
                <c:pt idx="16">
                  <c:v>548</c:v>
                </c:pt>
                <c:pt idx="17">
                  <c:v>194</c:v>
                </c:pt>
                <c:pt idx="18">
                  <c:v>206</c:v>
                </c:pt>
                <c:pt idx="19">
                  <c:v>172</c:v>
                </c:pt>
                <c:pt idx="20">
                  <c:v>264</c:v>
                </c:pt>
                <c:pt idx="21">
                  <c:v>160</c:v>
                </c:pt>
                <c:pt idx="22">
                  <c:v>393</c:v>
                </c:pt>
                <c:pt idx="23">
                  <c:v>217</c:v>
                </c:pt>
                <c:pt idx="24">
                  <c:v>202</c:v>
                </c:pt>
                <c:pt idx="25">
                  <c:v>140</c:v>
                </c:pt>
                <c:pt idx="26">
                  <c:v>449</c:v>
                </c:pt>
                <c:pt idx="27">
                  <c:v>296</c:v>
                </c:pt>
                <c:pt idx="29">
                  <c:v>205</c:v>
                </c:pt>
                <c:pt idx="30">
                  <c:v>221</c:v>
                </c:pt>
                <c:pt idx="31">
                  <c:v>65</c:v>
                </c:pt>
                <c:pt idx="32">
                  <c:v>212</c:v>
                </c:pt>
                <c:pt idx="33">
                  <c:v>129</c:v>
                </c:pt>
                <c:pt idx="34">
                  <c:v>146</c:v>
                </c:pt>
                <c:pt idx="35">
                  <c:v>250</c:v>
                </c:pt>
                <c:pt idx="36">
                  <c:v>164</c:v>
                </c:pt>
                <c:pt idx="37">
                  <c:v>271</c:v>
                </c:pt>
                <c:pt idx="38">
                  <c:v>95</c:v>
                </c:pt>
                <c:pt idx="39">
                  <c:v>193</c:v>
                </c:pt>
                <c:pt idx="40">
                  <c:v>421</c:v>
                </c:pt>
                <c:pt idx="41">
                  <c:v>116</c:v>
                </c:pt>
                <c:pt idx="42">
                  <c:v>115</c:v>
                </c:pt>
                <c:pt idx="43">
                  <c:v>187</c:v>
                </c:pt>
                <c:pt idx="44">
                  <c:v>235</c:v>
                </c:pt>
                <c:pt idx="45">
                  <c:v>158</c:v>
                </c:pt>
                <c:pt idx="46">
                  <c:v>283</c:v>
                </c:pt>
                <c:pt idx="47">
                  <c:v>125</c:v>
                </c:pt>
                <c:pt idx="48">
                  <c:v>291</c:v>
                </c:pt>
                <c:pt idx="49">
                  <c:v>165</c:v>
                </c:pt>
                <c:pt idx="50">
                  <c:v>171</c:v>
                </c:pt>
                <c:pt idx="51">
                  <c:v>261</c:v>
                </c:pt>
                <c:pt idx="52">
                  <c:v>156</c:v>
                </c:pt>
                <c:pt idx="53">
                  <c:v>247</c:v>
                </c:pt>
                <c:pt idx="54">
                  <c:v>786</c:v>
                </c:pt>
                <c:pt idx="55">
                  <c:v>325</c:v>
                </c:pt>
                <c:pt idx="56">
                  <c:v>395</c:v>
                </c:pt>
                <c:pt idx="57">
                  <c:v>243</c:v>
                </c:pt>
                <c:pt idx="58">
                  <c:v>477</c:v>
                </c:pt>
                <c:pt idx="59">
                  <c:v>379</c:v>
                </c:pt>
                <c:pt idx="60">
                  <c:v>338</c:v>
                </c:pt>
                <c:pt idx="61">
                  <c:v>173</c:v>
                </c:pt>
                <c:pt idx="62">
                  <c:v>76</c:v>
                </c:pt>
                <c:pt idx="63">
                  <c:v>141</c:v>
                </c:pt>
                <c:pt idx="64">
                  <c:v>482</c:v>
                </c:pt>
                <c:pt idx="65">
                  <c:v>88</c:v>
                </c:pt>
                <c:pt idx="66">
                  <c:v>185</c:v>
                </c:pt>
                <c:pt idx="67">
                  <c:v>160</c:v>
                </c:pt>
                <c:pt idx="68">
                  <c:v>458</c:v>
                </c:pt>
                <c:pt idx="69">
                  <c:v>622</c:v>
                </c:pt>
                <c:pt idx="70">
                  <c:v>236</c:v>
                </c:pt>
                <c:pt idx="71">
                  <c:v>212</c:v>
                </c:pt>
                <c:pt idx="72">
                  <c:v>178</c:v>
                </c:pt>
                <c:pt idx="73">
                  <c:v>719</c:v>
                </c:pt>
                <c:pt idx="74">
                  <c:v>120</c:v>
                </c:pt>
                <c:pt idx="75">
                  <c:v>376</c:v>
                </c:pt>
                <c:pt idx="76">
                  <c:v>168</c:v>
                </c:pt>
                <c:pt idx="77">
                  <c:v>271</c:v>
                </c:pt>
                <c:pt idx="78">
                  <c:v>475</c:v>
                </c:pt>
                <c:pt idx="79">
                  <c:v>641</c:v>
                </c:pt>
                <c:pt idx="80">
                  <c:v>415</c:v>
                </c:pt>
                <c:pt idx="81">
                  <c:v>327</c:v>
                </c:pt>
                <c:pt idx="82">
                  <c:v>149</c:v>
                </c:pt>
                <c:pt idx="83">
                  <c:v>96</c:v>
                </c:pt>
                <c:pt idx="84">
                  <c:v>436</c:v>
                </c:pt>
                <c:pt idx="85">
                  <c:v>285</c:v>
                </c:pt>
                <c:pt idx="86">
                  <c:v>693</c:v>
                </c:pt>
                <c:pt idx="87">
                  <c:v>227</c:v>
                </c:pt>
                <c:pt idx="88">
                  <c:v>298</c:v>
                </c:pt>
                <c:pt idx="89">
                  <c:v>335</c:v>
                </c:pt>
                <c:pt idx="90">
                  <c:v>390</c:v>
                </c:pt>
                <c:pt idx="91">
                  <c:v>508</c:v>
                </c:pt>
                <c:pt idx="92">
                  <c:v>433</c:v>
                </c:pt>
                <c:pt idx="93">
                  <c:v>393</c:v>
                </c:pt>
                <c:pt idx="94">
                  <c:v>283</c:v>
                </c:pt>
                <c:pt idx="95">
                  <c:v>224</c:v>
                </c:pt>
                <c:pt idx="96">
                  <c:v>570</c:v>
                </c:pt>
                <c:pt idx="97">
                  <c:v>88</c:v>
                </c:pt>
                <c:pt idx="98">
                  <c:v>330</c:v>
                </c:pt>
                <c:pt idx="99">
                  <c:v>430</c:v>
                </c:pt>
                <c:pt idx="100">
                  <c:v>210</c:v>
                </c:pt>
                <c:pt idx="101">
                  <c:v>395</c:v>
                </c:pt>
                <c:pt idx="102">
                  <c:v>529</c:v>
                </c:pt>
                <c:pt idx="103">
                  <c:v>248</c:v>
                </c:pt>
                <c:pt idx="104">
                  <c:v>276</c:v>
                </c:pt>
                <c:pt idx="105">
                  <c:v>445</c:v>
                </c:pt>
                <c:pt idx="106">
                  <c:v>233</c:v>
                </c:pt>
                <c:pt idx="107">
                  <c:v>384</c:v>
                </c:pt>
                <c:pt idx="108">
                  <c:v>573</c:v>
                </c:pt>
                <c:pt idx="109">
                  <c:v>230</c:v>
                </c:pt>
                <c:pt idx="110">
                  <c:v>638</c:v>
                </c:pt>
                <c:pt idx="111">
                  <c:v>245</c:v>
                </c:pt>
                <c:pt idx="112">
                  <c:v>525</c:v>
                </c:pt>
                <c:pt idx="113">
                  <c:v>384</c:v>
                </c:pt>
                <c:pt idx="114">
                  <c:v>240</c:v>
                </c:pt>
                <c:pt idx="115">
                  <c:v>404</c:v>
                </c:pt>
                <c:pt idx="117">
                  <c:v>592</c:v>
                </c:pt>
                <c:pt idx="118">
                  <c:v>475</c:v>
                </c:pt>
                <c:pt idx="119">
                  <c:v>534</c:v>
                </c:pt>
                <c:pt idx="120">
                  <c:v>301</c:v>
                </c:pt>
                <c:pt idx="121">
                  <c:v>69</c:v>
                </c:pt>
                <c:pt idx="122">
                  <c:v>587</c:v>
                </c:pt>
                <c:pt idx="123">
                  <c:v>396</c:v>
                </c:pt>
                <c:pt idx="124">
                  <c:v>141</c:v>
                </c:pt>
                <c:pt idx="125">
                  <c:v>825</c:v>
                </c:pt>
                <c:pt idx="126">
                  <c:v>375</c:v>
                </c:pt>
                <c:pt idx="127">
                  <c:v>695</c:v>
                </c:pt>
                <c:pt idx="128">
                  <c:v>527</c:v>
                </c:pt>
                <c:pt idx="129">
                  <c:v>563</c:v>
                </c:pt>
                <c:pt idx="130">
                  <c:v>308</c:v>
                </c:pt>
                <c:pt idx="132">
                  <c:v>517</c:v>
                </c:pt>
                <c:pt idx="133">
                  <c:v>381</c:v>
                </c:pt>
                <c:pt idx="134">
                  <c:v>487</c:v>
                </c:pt>
                <c:pt idx="135">
                  <c:v>321</c:v>
                </c:pt>
                <c:pt idx="136">
                  <c:v>434</c:v>
                </c:pt>
                <c:pt idx="137">
                  <c:v>695</c:v>
                </c:pt>
                <c:pt idx="138">
                  <c:v>453</c:v>
                </c:pt>
                <c:pt idx="139">
                  <c:v>33</c:v>
                </c:pt>
                <c:pt idx="140">
                  <c:v>294</c:v>
                </c:pt>
                <c:pt idx="142">
                  <c:v>481</c:v>
                </c:pt>
                <c:pt idx="143">
                  <c:v>280</c:v>
                </c:pt>
                <c:pt idx="144">
                  <c:v>638</c:v>
                </c:pt>
                <c:pt idx="145">
                  <c:v>58</c:v>
                </c:pt>
                <c:pt idx="146">
                  <c:v>521</c:v>
                </c:pt>
                <c:pt idx="147">
                  <c:v>657</c:v>
                </c:pt>
                <c:pt idx="148">
                  <c:v>409</c:v>
                </c:pt>
                <c:pt idx="149">
                  <c:v>291</c:v>
                </c:pt>
                <c:pt idx="150">
                  <c:v>356</c:v>
                </c:pt>
                <c:pt idx="151">
                  <c:v>414</c:v>
                </c:pt>
                <c:pt idx="152">
                  <c:v>595</c:v>
                </c:pt>
                <c:pt idx="153">
                  <c:v>154</c:v>
                </c:pt>
                <c:pt idx="154">
                  <c:v>559</c:v>
                </c:pt>
                <c:pt idx="155">
                  <c:v>468</c:v>
                </c:pt>
                <c:pt idx="156">
                  <c:v>431</c:v>
                </c:pt>
                <c:pt idx="157">
                  <c:v>324</c:v>
                </c:pt>
                <c:pt idx="158">
                  <c:v>453</c:v>
                </c:pt>
                <c:pt idx="159">
                  <c:v>202</c:v>
                </c:pt>
                <c:pt idx="160">
                  <c:v>270</c:v>
                </c:pt>
                <c:pt idx="161">
                  <c:v>600</c:v>
                </c:pt>
                <c:pt idx="162">
                  <c:v>407</c:v>
                </c:pt>
                <c:pt idx="163">
                  <c:v>486</c:v>
                </c:pt>
                <c:pt idx="164">
                  <c:v>347</c:v>
                </c:pt>
                <c:pt idx="165">
                  <c:v>345</c:v>
                </c:pt>
                <c:pt idx="166">
                  <c:v>202</c:v>
                </c:pt>
                <c:pt idx="167">
                  <c:v>46</c:v>
                </c:pt>
                <c:pt idx="168">
                  <c:v>890</c:v>
                </c:pt>
                <c:pt idx="169">
                  <c:v>251</c:v>
                </c:pt>
                <c:pt idx="170">
                  <c:v>289</c:v>
                </c:pt>
                <c:pt idx="171">
                  <c:v>133</c:v>
                </c:pt>
                <c:pt idx="173">
                  <c:v>558</c:v>
                </c:pt>
                <c:pt idx="174">
                  <c:v>225</c:v>
                </c:pt>
                <c:pt idx="176">
                  <c:v>68</c:v>
                </c:pt>
                <c:pt idx="177">
                  <c:v>254</c:v>
                </c:pt>
                <c:pt idx="178">
                  <c:v>118</c:v>
                </c:pt>
                <c:pt idx="179">
                  <c:v>604</c:v>
                </c:pt>
                <c:pt idx="180">
                  <c:v>98</c:v>
                </c:pt>
                <c:pt idx="181">
                  <c:v>249</c:v>
                </c:pt>
                <c:pt idx="183">
                  <c:v>128</c:v>
                </c:pt>
                <c:pt idx="184">
                  <c:v>120</c:v>
                </c:pt>
              </c:numCache>
            </c:numRef>
          </c:bubbleSize>
        </c:ser>
        <c:ser>
          <c:idx val="1"/>
          <c:order val="2"/>
          <c:tx>
            <c:strRef>
              <c:f>'C:\Documents and Settings\Bloem_s\My Documents\SharePoint Drafts\[FIG_Vol2Ch6_3.0.xls]data250'!$E$1</c:f>
              <c:strCache>
                <c:ptCount val="1"/>
                <c:pt idx="0">
                  <c:v>read_pubrural</c:v>
                </c:pt>
              </c:strCache>
            </c:strRef>
          </c:tx>
          <c:spPr>
            <a:solidFill>
              <a:srgbClr val="FFC000"/>
            </a:solidFill>
            <a:ln w="28575">
              <a:solidFill>
                <a:srgbClr val="FFC000"/>
              </a:solidFill>
            </a:ln>
          </c:spPr>
          <c:xVal>
            <c:numRef>
              <c:f>data_Poland!$C$2:$C$999</c:f>
              <c:numCache>
                <c:formatCode>General</c:formatCode>
                <c:ptCount val="998"/>
                <c:pt idx="0">
                  <c:v>-1.24518</c:v>
                </c:pt>
                <c:pt idx="1">
                  <c:v>-1.1365799999999999</c:v>
                </c:pt>
                <c:pt idx="2">
                  <c:v>-1.0889800000000001</c:v>
                </c:pt>
                <c:pt idx="3">
                  <c:v>-1.03277</c:v>
                </c:pt>
                <c:pt idx="4">
                  <c:v>-0.96284400000000103</c:v>
                </c:pt>
                <c:pt idx="5">
                  <c:v>-0.95542300000000002</c:v>
                </c:pt>
                <c:pt idx="6">
                  <c:v>-0.89528299999999916</c:v>
                </c:pt>
                <c:pt idx="7">
                  <c:v>-0.88772900000000043</c:v>
                </c:pt>
                <c:pt idx="8">
                  <c:v>-0.8803079999999992</c:v>
                </c:pt>
                <c:pt idx="9">
                  <c:v>-0.86514400000000102</c:v>
                </c:pt>
                <c:pt idx="10">
                  <c:v>-0.86303200000000002</c:v>
                </c:pt>
                <c:pt idx="11">
                  <c:v>-0.85053000000000001</c:v>
                </c:pt>
                <c:pt idx="12">
                  <c:v>-0.84068799999999999</c:v>
                </c:pt>
                <c:pt idx="13">
                  <c:v>-0.83881600000000001</c:v>
                </c:pt>
                <c:pt idx="14">
                  <c:v>-0.81983600000000001</c:v>
                </c:pt>
                <c:pt idx="15">
                  <c:v>-0.81072900000000103</c:v>
                </c:pt>
                <c:pt idx="16">
                  <c:v>-0.78858399999999895</c:v>
                </c:pt>
                <c:pt idx="17">
                  <c:v>-0.78042</c:v>
                </c:pt>
                <c:pt idx="18">
                  <c:v>-0.77673900000000096</c:v>
                </c:pt>
                <c:pt idx="19">
                  <c:v>-0.77176599999999984</c:v>
                </c:pt>
                <c:pt idx="20">
                  <c:v>-0.76319800000000104</c:v>
                </c:pt>
                <c:pt idx="21">
                  <c:v>-0.74317400000000089</c:v>
                </c:pt>
                <c:pt idx="22">
                  <c:v>-0.73715200000000003</c:v>
                </c:pt>
                <c:pt idx="23">
                  <c:v>-0.73582200000000064</c:v>
                </c:pt>
                <c:pt idx="24">
                  <c:v>-0.73232500000000089</c:v>
                </c:pt>
                <c:pt idx="25">
                  <c:v>-0.73224699999999998</c:v>
                </c:pt>
                <c:pt idx="26">
                  <c:v>-0.72843800000000003</c:v>
                </c:pt>
                <c:pt idx="27">
                  <c:v>-0.72613300000000003</c:v>
                </c:pt>
                <c:pt idx="28">
                  <c:v>-0.72233499999999951</c:v>
                </c:pt>
                <c:pt idx="29">
                  <c:v>-0.72207200000000005</c:v>
                </c:pt>
                <c:pt idx="30">
                  <c:v>-0.71689499999999995</c:v>
                </c:pt>
                <c:pt idx="31">
                  <c:v>-0.70284100000000105</c:v>
                </c:pt>
                <c:pt idx="32">
                  <c:v>-0.70063100000000089</c:v>
                </c:pt>
                <c:pt idx="33">
                  <c:v>-0.69793600000000011</c:v>
                </c:pt>
                <c:pt idx="34">
                  <c:v>-0.69178000000000039</c:v>
                </c:pt>
                <c:pt idx="35">
                  <c:v>-0.68207500000000043</c:v>
                </c:pt>
                <c:pt idx="36">
                  <c:v>-0.66778100000000118</c:v>
                </c:pt>
                <c:pt idx="37">
                  <c:v>-0.66243399999999997</c:v>
                </c:pt>
                <c:pt idx="38">
                  <c:v>-0.66157299999999997</c:v>
                </c:pt>
                <c:pt idx="39">
                  <c:v>-0.64016899999999999</c:v>
                </c:pt>
                <c:pt idx="40">
                  <c:v>-0.63252699999999951</c:v>
                </c:pt>
                <c:pt idx="41">
                  <c:v>-0.62850600000000001</c:v>
                </c:pt>
                <c:pt idx="42">
                  <c:v>-0.62092300000000089</c:v>
                </c:pt>
                <c:pt idx="43">
                  <c:v>-0.6198810000000009</c:v>
                </c:pt>
                <c:pt idx="44">
                  <c:v>-0.61570000000000102</c:v>
                </c:pt>
                <c:pt idx="45">
                  <c:v>-0.60963500000000104</c:v>
                </c:pt>
                <c:pt idx="46">
                  <c:v>-0.58607799999999921</c:v>
                </c:pt>
                <c:pt idx="47">
                  <c:v>-0.58111899999999916</c:v>
                </c:pt>
                <c:pt idx="48">
                  <c:v>-0.57779300000000089</c:v>
                </c:pt>
                <c:pt idx="49">
                  <c:v>-0.56000099999999997</c:v>
                </c:pt>
                <c:pt idx="50">
                  <c:v>-0.5584879999999991</c:v>
                </c:pt>
                <c:pt idx="51">
                  <c:v>-0.54944700000000002</c:v>
                </c:pt>
                <c:pt idx="52">
                  <c:v>-0.5405489999999995</c:v>
                </c:pt>
                <c:pt idx="53">
                  <c:v>-0.534161</c:v>
                </c:pt>
                <c:pt idx="54">
                  <c:v>-0.52679699999999996</c:v>
                </c:pt>
                <c:pt idx="55">
                  <c:v>-0.523115</c:v>
                </c:pt>
                <c:pt idx="56">
                  <c:v>-0.51993299999999909</c:v>
                </c:pt>
                <c:pt idx="57">
                  <c:v>-0.51411499999999921</c:v>
                </c:pt>
                <c:pt idx="58">
                  <c:v>-0.51191199999999959</c:v>
                </c:pt>
                <c:pt idx="59">
                  <c:v>-0.50266999999999951</c:v>
                </c:pt>
                <c:pt idx="60">
                  <c:v>-0.48733100000000001</c:v>
                </c:pt>
                <c:pt idx="61">
                  <c:v>-0.48682300000000045</c:v>
                </c:pt>
                <c:pt idx="62">
                  <c:v>-0.47948000000000052</c:v>
                </c:pt>
                <c:pt idx="63">
                  <c:v>-0.47596000000000038</c:v>
                </c:pt>
                <c:pt idx="64">
                  <c:v>-0.47523200000000004</c:v>
                </c:pt>
                <c:pt idx="65">
                  <c:v>-0.47318900000000008</c:v>
                </c:pt>
                <c:pt idx="66">
                  <c:v>-0.47087100000000032</c:v>
                </c:pt>
                <c:pt idx="67">
                  <c:v>-0.44414200000000004</c:v>
                </c:pt>
                <c:pt idx="68">
                  <c:v>-0.44409700000000002</c:v>
                </c:pt>
                <c:pt idx="69">
                  <c:v>-0.42979500000000004</c:v>
                </c:pt>
                <c:pt idx="70">
                  <c:v>-0.425765</c:v>
                </c:pt>
                <c:pt idx="71">
                  <c:v>-0.42081200000000052</c:v>
                </c:pt>
                <c:pt idx="72">
                  <c:v>-0.4054310000000001</c:v>
                </c:pt>
                <c:pt idx="73">
                  <c:v>-0.39800600000000064</c:v>
                </c:pt>
                <c:pt idx="74">
                  <c:v>-0.36985600000000052</c:v>
                </c:pt>
                <c:pt idx="75">
                  <c:v>-0.36956700000000031</c:v>
                </c:pt>
                <c:pt idx="76">
                  <c:v>-0.36074000000000001</c:v>
                </c:pt>
                <c:pt idx="77">
                  <c:v>-0.35757000000000039</c:v>
                </c:pt>
                <c:pt idx="78">
                  <c:v>-0.35402100000000031</c:v>
                </c:pt>
                <c:pt idx="79">
                  <c:v>-0.35217100000000001</c:v>
                </c:pt>
                <c:pt idx="80">
                  <c:v>-0.35199800000000031</c:v>
                </c:pt>
                <c:pt idx="81">
                  <c:v>-0.34981400000000051</c:v>
                </c:pt>
                <c:pt idx="82">
                  <c:v>-0.3472380000000001</c:v>
                </c:pt>
                <c:pt idx="83">
                  <c:v>-0.34414800000000006</c:v>
                </c:pt>
                <c:pt idx="84">
                  <c:v>-0.34364200000000006</c:v>
                </c:pt>
                <c:pt idx="85">
                  <c:v>-0.34268800000000038</c:v>
                </c:pt>
                <c:pt idx="86">
                  <c:v>-0.32951800000000053</c:v>
                </c:pt>
                <c:pt idx="87">
                  <c:v>-0.32942000000000077</c:v>
                </c:pt>
                <c:pt idx="88">
                  <c:v>-0.32854700000000031</c:v>
                </c:pt>
                <c:pt idx="89">
                  <c:v>-0.32298700000000052</c:v>
                </c:pt>
                <c:pt idx="90">
                  <c:v>-0.32218400000000064</c:v>
                </c:pt>
                <c:pt idx="91">
                  <c:v>-0.30802000000000052</c:v>
                </c:pt>
                <c:pt idx="92">
                  <c:v>-0.30436200000000052</c:v>
                </c:pt>
                <c:pt idx="93">
                  <c:v>-0.28833500000000001</c:v>
                </c:pt>
                <c:pt idx="94">
                  <c:v>-0.28632600000000052</c:v>
                </c:pt>
                <c:pt idx="95">
                  <c:v>-0.28496800000000039</c:v>
                </c:pt>
                <c:pt idx="96">
                  <c:v>-0.27927800000000008</c:v>
                </c:pt>
                <c:pt idx="97">
                  <c:v>-0.27552600000000038</c:v>
                </c:pt>
                <c:pt idx="98">
                  <c:v>-0.27244700000000011</c:v>
                </c:pt>
                <c:pt idx="99">
                  <c:v>-0.26299400000000001</c:v>
                </c:pt>
                <c:pt idx="100">
                  <c:v>-0.261463</c:v>
                </c:pt>
                <c:pt idx="101">
                  <c:v>-0.25839100000000004</c:v>
                </c:pt>
                <c:pt idx="102">
                  <c:v>-0.25681000000000032</c:v>
                </c:pt>
                <c:pt idx="103">
                  <c:v>-0.24926200000000029</c:v>
                </c:pt>
                <c:pt idx="104">
                  <c:v>-0.24770500000000026</c:v>
                </c:pt>
                <c:pt idx="105">
                  <c:v>-0.24272000000000019</c:v>
                </c:pt>
                <c:pt idx="106">
                  <c:v>-0.23607800000000001</c:v>
                </c:pt>
                <c:pt idx="107">
                  <c:v>-0.22584000000000004</c:v>
                </c:pt>
                <c:pt idx="108">
                  <c:v>-0.22478300000000004</c:v>
                </c:pt>
                <c:pt idx="109">
                  <c:v>-0.21671400000000032</c:v>
                </c:pt>
                <c:pt idx="110">
                  <c:v>-0.20020499999999999</c:v>
                </c:pt>
                <c:pt idx="111">
                  <c:v>-0.19141200000000025</c:v>
                </c:pt>
                <c:pt idx="112">
                  <c:v>-0.18760700000000019</c:v>
                </c:pt>
                <c:pt idx="113">
                  <c:v>-0.17224400000000026</c:v>
                </c:pt>
                <c:pt idx="114">
                  <c:v>-0.16451500000000011</c:v>
                </c:pt>
                <c:pt idx="115">
                  <c:v>-0.15445600000000029</c:v>
                </c:pt>
                <c:pt idx="116">
                  <c:v>-0.14601900000000029</c:v>
                </c:pt>
                <c:pt idx="117">
                  <c:v>-0.13502500000000001</c:v>
                </c:pt>
                <c:pt idx="118">
                  <c:v>-0.12632699999999997</c:v>
                </c:pt>
                <c:pt idx="119">
                  <c:v>-0.12526599999999999</c:v>
                </c:pt>
                <c:pt idx="120">
                  <c:v>-0.12434099999999998</c:v>
                </c:pt>
                <c:pt idx="121">
                  <c:v>-0.11352900000000002</c:v>
                </c:pt>
                <c:pt idx="122">
                  <c:v>-9.9981000000000014E-2</c:v>
                </c:pt>
                <c:pt idx="123">
                  <c:v>-9.8538000000000181E-2</c:v>
                </c:pt>
                <c:pt idx="124">
                  <c:v>-9.3240000000000045E-2</c:v>
                </c:pt>
                <c:pt idx="125">
                  <c:v>-9.1993000000000005E-2</c:v>
                </c:pt>
                <c:pt idx="126">
                  <c:v>-8.0049000000000023E-2</c:v>
                </c:pt>
                <c:pt idx="127">
                  <c:v>-7.8067000000000095E-2</c:v>
                </c:pt>
                <c:pt idx="128">
                  <c:v>-7.6071E-2</c:v>
                </c:pt>
                <c:pt idx="129">
                  <c:v>-7.5257000000000004E-2</c:v>
                </c:pt>
                <c:pt idx="130">
                  <c:v>-5.3873000000000011E-2</c:v>
                </c:pt>
                <c:pt idx="131">
                  <c:v>-4.1442000000000014E-2</c:v>
                </c:pt>
                <c:pt idx="132">
                  <c:v>-4.0929E-2</c:v>
                </c:pt>
                <c:pt idx="133">
                  <c:v>-3.8554000000000005E-2</c:v>
                </c:pt>
                <c:pt idx="134">
                  <c:v>-2.7846000000000044E-2</c:v>
                </c:pt>
                <c:pt idx="135">
                  <c:v>-1.3240000000000019E-2</c:v>
                </c:pt>
                <c:pt idx="136">
                  <c:v>2.4922E-2</c:v>
                </c:pt>
                <c:pt idx="137">
                  <c:v>3.3347000000000002E-2</c:v>
                </c:pt>
                <c:pt idx="138">
                  <c:v>4.1311000000000014E-2</c:v>
                </c:pt>
                <c:pt idx="139">
                  <c:v>6.3320000000000029E-2</c:v>
                </c:pt>
                <c:pt idx="140">
                  <c:v>8.8194000000000203E-2</c:v>
                </c:pt>
                <c:pt idx="141">
                  <c:v>0.10620200000000012</c:v>
                </c:pt>
                <c:pt idx="142">
                  <c:v>0.128326</c:v>
                </c:pt>
                <c:pt idx="143">
                  <c:v>0.14835000000000001</c:v>
                </c:pt>
                <c:pt idx="144">
                  <c:v>0.15252599999999999</c:v>
                </c:pt>
                <c:pt idx="145">
                  <c:v>0.16023500000000004</c:v>
                </c:pt>
                <c:pt idx="146">
                  <c:v>0.16393700000000025</c:v>
                </c:pt>
                <c:pt idx="147">
                  <c:v>0.21298200000000025</c:v>
                </c:pt>
                <c:pt idx="148">
                  <c:v>0.22289500000000004</c:v>
                </c:pt>
                <c:pt idx="149">
                  <c:v>0.2232370000000001</c:v>
                </c:pt>
                <c:pt idx="150">
                  <c:v>0.23455300000000001</c:v>
                </c:pt>
                <c:pt idx="151">
                  <c:v>0.29346100000000008</c:v>
                </c:pt>
                <c:pt idx="152">
                  <c:v>0.3036910000000001</c:v>
                </c:pt>
                <c:pt idx="153">
                  <c:v>0.35524300000000003</c:v>
                </c:pt>
                <c:pt idx="154">
                  <c:v>0.35541100000000031</c:v>
                </c:pt>
                <c:pt idx="155">
                  <c:v>0.36963600000000002</c:v>
                </c:pt>
                <c:pt idx="156">
                  <c:v>0.37320200000000031</c:v>
                </c:pt>
                <c:pt idx="157">
                  <c:v>0.381131</c:v>
                </c:pt>
                <c:pt idx="158">
                  <c:v>0.39459600000000039</c:v>
                </c:pt>
                <c:pt idx="159">
                  <c:v>0.40718200000000032</c:v>
                </c:pt>
                <c:pt idx="160">
                  <c:v>0.43702300000000038</c:v>
                </c:pt>
                <c:pt idx="161">
                  <c:v>0.552014</c:v>
                </c:pt>
                <c:pt idx="162">
                  <c:v>0.5681619999999995</c:v>
                </c:pt>
                <c:pt idx="163">
                  <c:v>0.5897420000000001</c:v>
                </c:pt>
                <c:pt idx="164">
                  <c:v>0.59329199999999949</c:v>
                </c:pt>
                <c:pt idx="165">
                  <c:v>0.67486900000000105</c:v>
                </c:pt>
                <c:pt idx="166">
                  <c:v>0.6883319999999995</c:v>
                </c:pt>
                <c:pt idx="167">
                  <c:v>0.70469900000000119</c:v>
                </c:pt>
                <c:pt idx="168">
                  <c:v>0.75327200000000005</c:v>
                </c:pt>
                <c:pt idx="169">
                  <c:v>0.75505699999999998</c:v>
                </c:pt>
                <c:pt idx="170">
                  <c:v>0.76691699999999996</c:v>
                </c:pt>
                <c:pt idx="171">
                  <c:v>0.79212400000000005</c:v>
                </c:pt>
                <c:pt idx="172">
                  <c:v>0.8801649999999992</c:v>
                </c:pt>
                <c:pt idx="173">
                  <c:v>0.99660800000000005</c:v>
                </c:pt>
                <c:pt idx="174">
                  <c:v>1.0399299999999978</c:v>
                </c:pt>
                <c:pt idx="175">
                  <c:v>1.0627800000000001</c:v>
                </c:pt>
                <c:pt idx="176">
                  <c:v>1.0909500000000001</c:v>
                </c:pt>
                <c:pt idx="177">
                  <c:v>1.1224499999999999</c:v>
                </c:pt>
                <c:pt idx="178">
                  <c:v>1.2258099999999983</c:v>
                </c:pt>
                <c:pt idx="179">
                  <c:v>1.26858</c:v>
                </c:pt>
                <c:pt idx="180">
                  <c:v>1.3112599999999999</c:v>
                </c:pt>
                <c:pt idx="181">
                  <c:v>1.39056</c:v>
                </c:pt>
                <c:pt idx="182">
                  <c:v>1.4958599999999984</c:v>
                </c:pt>
                <c:pt idx="183">
                  <c:v>1.4992099999999984</c:v>
                </c:pt>
                <c:pt idx="184">
                  <c:v>1.5756599999999998</c:v>
                </c:pt>
              </c:numCache>
            </c:numRef>
          </c:xVal>
          <c:yVal>
            <c:numRef>
              <c:f>data_Poland!$E$2:$E$999</c:f>
              <c:numCache>
                <c:formatCode>General</c:formatCode>
                <c:ptCount val="998"/>
                <c:pt idx="0">
                  <c:v>432.73009999999948</c:v>
                </c:pt>
                <c:pt idx="2">
                  <c:v>411.01629999999955</c:v>
                </c:pt>
                <c:pt idx="4">
                  <c:v>479.96480000000008</c:v>
                </c:pt>
                <c:pt idx="6">
                  <c:v>424.54640000000001</c:v>
                </c:pt>
                <c:pt idx="8">
                  <c:v>446.50329999999963</c:v>
                </c:pt>
                <c:pt idx="9">
                  <c:v>459.6875</c:v>
                </c:pt>
                <c:pt idx="12">
                  <c:v>513.10109999999997</c:v>
                </c:pt>
                <c:pt idx="13">
                  <c:v>466.6397</c:v>
                </c:pt>
                <c:pt idx="14">
                  <c:v>486.57029999999969</c:v>
                </c:pt>
                <c:pt idx="15">
                  <c:v>487.35</c:v>
                </c:pt>
                <c:pt idx="18">
                  <c:v>467.2647</c:v>
                </c:pt>
                <c:pt idx="19">
                  <c:v>475.88629999999955</c:v>
                </c:pt>
                <c:pt idx="20">
                  <c:v>473.41180000000003</c:v>
                </c:pt>
                <c:pt idx="21">
                  <c:v>446.38920000000002</c:v>
                </c:pt>
                <c:pt idx="23">
                  <c:v>443.51389999999969</c:v>
                </c:pt>
                <c:pt idx="24">
                  <c:v>462.3338</c:v>
                </c:pt>
                <c:pt idx="25">
                  <c:v>474.42879999999934</c:v>
                </c:pt>
                <c:pt idx="26">
                  <c:v>484.49199999999928</c:v>
                </c:pt>
                <c:pt idx="27">
                  <c:v>473.92699999999928</c:v>
                </c:pt>
                <c:pt idx="28">
                  <c:v>497.899</c:v>
                </c:pt>
                <c:pt idx="29">
                  <c:v>492.28889999999956</c:v>
                </c:pt>
                <c:pt idx="30">
                  <c:v>492.36590000000001</c:v>
                </c:pt>
                <c:pt idx="31">
                  <c:v>485.62860000000001</c:v>
                </c:pt>
                <c:pt idx="33">
                  <c:v>519.24800000000005</c:v>
                </c:pt>
                <c:pt idx="34">
                  <c:v>458.90309999999948</c:v>
                </c:pt>
                <c:pt idx="36">
                  <c:v>458.31349999999969</c:v>
                </c:pt>
                <c:pt idx="38">
                  <c:v>458.62139999999948</c:v>
                </c:pt>
                <c:pt idx="39">
                  <c:v>492.05540000000002</c:v>
                </c:pt>
                <c:pt idx="41">
                  <c:v>498.10649999999993</c:v>
                </c:pt>
                <c:pt idx="42">
                  <c:v>474.88720000000001</c:v>
                </c:pt>
                <c:pt idx="43">
                  <c:v>494.40719999999948</c:v>
                </c:pt>
                <c:pt idx="44">
                  <c:v>485.31709999999993</c:v>
                </c:pt>
                <c:pt idx="45">
                  <c:v>470.47809999999936</c:v>
                </c:pt>
                <c:pt idx="47">
                  <c:v>494.94940000000008</c:v>
                </c:pt>
                <c:pt idx="50">
                  <c:v>479.34219999999999</c:v>
                </c:pt>
                <c:pt idx="52">
                  <c:v>482.8877</c:v>
                </c:pt>
                <c:pt idx="53">
                  <c:v>462.3039</c:v>
                </c:pt>
                <c:pt idx="55">
                  <c:v>527.33889999999997</c:v>
                </c:pt>
                <c:pt idx="57">
                  <c:v>500.86869999999999</c:v>
                </c:pt>
                <c:pt idx="62">
                  <c:v>490.89249999999993</c:v>
                </c:pt>
                <c:pt idx="63">
                  <c:v>499.46159999999924</c:v>
                </c:pt>
                <c:pt idx="65">
                  <c:v>511.81259999999969</c:v>
                </c:pt>
                <c:pt idx="66">
                  <c:v>509.55880000000002</c:v>
                </c:pt>
                <c:pt idx="67">
                  <c:v>531.77300000000093</c:v>
                </c:pt>
                <c:pt idx="70">
                  <c:v>474.8612</c:v>
                </c:pt>
                <c:pt idx="71">
                  <c:v>532.74850000000004</c:v>
                </c:pt>
                <c:pt idx="74">
                  <c:v>413.21</c:v>
                </c:pt>
                <c:pt idx="77">
                  <c:v>461.09219999999948</c:v>
                </c:pt>
                <c:pt idx="92">
                  <c:v>507.54199999999969</c:v>
                </c:pt>
                <c:pt idx="94">
                  <c:v>503.00109999999955</c:v>
                </c:pt>
                <c:pt idx="97">
                  <c:v>497.17759999999993</c:v>
                </c:pt>
                <c:pt idx="100">
                  <c:v>484.93529999999936</c:v>
                </c:pt>
                <c:pt idx="106">
                  <c:v>513.9428999999991</c:v>
                </c:pt>
                <c:pt idx="114">
                  <c:v>477.07749999999999</c:v>
                </c:pt>
                <c:pt idx="138">
                  <c:v>550.99429999999938</c:v>
                </c:pt>
                <c:pt idx="139">
                  <c:v>507.23339999999928</c:v>
                </c:pt>
              </c:numCache>
            </c:numRef>
          </c:yVal>
          <c:bubbleSize>
            <c:numRef>
              <c:f>data_Poland!$J$2:$J$999</c:f>
              <c:numCache>
                <c:formatCode>General</c:formatCode>
                <c:ptCount val="998"/>
                <c:pt idx="0">
                  <c:v>131</c:v>
                </c:pt>
                <c:pt idx="1">
                  <c:v>28</c:v>
                </c:pt>
                <c:pt idx="2">
                  <c:v>70</c:v>
                </c:pt>
                <c:pt idx="3">
                  <c:v>136</c:v>
                </c:pt>
                <c:pt idx="4">
                  <c:v>166</c:v>
                </c:pt>
                <c:pt idx="5">
                  <c:v>355</c:v>
                </c:pt>
                <c:pt idx="6">
                  <c:v>66</c:v>
                </c:pt>
                <c:pt idx="7">
                  <c:v>751</c:v>
                </c:pt>
                <c:pt idx="8">
                  <c:v>450</c:v>
                </c:pt>
                <c:pt idx="9">
                  <c:v>191</c:v>
                </c:pt>
                <c:pt idx="10">
                  <c:v>83</c:v>
                </c:pt>
                <c:pt idx="11">
                  <c:v>33</c:v>
                </c:pt>
                <c:pt idx="12">
                  <c:v>273</c:v>
                </c:pt>
                <c:pt idx="13">
                  <c:v>196</c:v>
                </c:pt>
                <c:pt idx="14">
                  <c:v>221</c:v>
                </c:pt>
                <c:pt idx="15">
                  <c:v>212</c:v>
                </c:pt>
                <c:pt idx="16">
                  <c:v>548</c:v>
                </c:pt>
                <c:pt idx="17">
                  <c:v>194</c:v>
                </c:pt>
                <c:pt idx="18">
                  <c:v>206</c:v>
                </c:pt>
                <c:pt idx="19">
                  <c:v>172</c:v>
                </c:pt>
                <c:pt idx="20">
                  <c:v>264</c:v>
                </c:pt>
                <c:pt idx="21">
                  <c:v>160</c:v>
                </c:pt>
                <c:pt idx="22">
                  <c:v>393</c:v>
                </c:pt>
                <c:pt idx="23">
                  <c:v>217</c:v>
                </c:pt>
                <c:pt idx="24">
                  <c:v>202</c:v>
                </c:pt>
                <c:pt idx="25">
                  <c:v>140</c:v>
                </c:pt>
                <c:pt idx="26">
                  <c:v>449</c:v>
                </c:pt>
                <c:pt idx="27">
                  <c:v>296</c:v>
                </c:pt>
                <c:pt idx="29">
                  <c:v>205</c:v>
                </c:pt>
                <c:pt idx="30">
                  <c:v>221</c:v>
                </c:pt>
                <c:pt idx="31">
                  <c:v>65</c:v>
                </c:pt>
                <c:pt idx="32">
                  <c:v>212</c:v>
                </c:pt>
                <c:pt idx="33">
                  <c:v>129</c:v>
                </c:pt>
                <c:pt idx="34">
                  <c:v>146</c:v>
                </c:pt>
                <c:pt idx="35">
                  <c:v>250</c:v>
                </c:pt>
                <c:pt idx="36">
                  <c:v>164</c:v>
                </c:pt>
                <c:pt idx="37">
                  <c:v>271</c:v>
                </c:pt>
                <c:pt idx="38">
                  <c:v>95</c:v>
                </c:pt>
                <c:pt idx="39">
                  <c:v>193</c:v>
                </c:pt>
                <c:pt idx="40">
                  <c:v>421</c:v>
                </c:pt>
                <c:pt idx="41">
                  <c:v>116</c:v>
                </c:pt>
                <c:pt idx="42">
                  <c:v>115</c:v>
                </c:pt>
                <c:pt idx="43">
                  <c:v>187</c:v>
                </c:pt>
                <c:pt idx="44">
                  <c:v>235</c:v>
                </c:pt>
                <c:pt idx="45">
                  <c:v>158</c:v>
                </c:pt>
                <c:pt idx="46">
                  <c:v>283</c:v>
                </c:pt>
                <c:pt idx="47">
                  <c:v>125</c:v>
                </c:pt>
                <c:pt idx="48">
                  <c:v>291</c:v>
                </c:pt>
                <c:pt idx="49">
                  <c:v>165</c:v>
                </c:pt>
                <c:pt idx="50">
                  <c:v>171</c:v>
                </c:pt>
                <c:pt idx="51">
                  <c:v>261</c:v>
                </c:pt>
                <c:pt idx="52">
                  <c:v>156</c:v>
                </c:pt>
                <c:pt idx="53">
                  <c:v>247</c:v>
                </c:pt>
                <c:pt idx="54">
                  <c:v>786</c:v>
                </c:pt>
                <c:pt idx="55">
                  <c:v>325</c:v>
                </c:pt>
                <c:pt idx="56">
                  <c:v>395</c:v>
                </c:pt>
                <c:pt idx="57">
                  <c:v>243</c:v>
                </c:pt>
                <c:pt idx="58">
                  <c:v>477</c:v>
                </c:pt>
                <c:pt idx="59">
                  <c:v>379</c:v>
                </c:pt>
                <c:pt idx="60">
                  <c:v>338</c:v>
                </c:pt>
                <c:pt idx="61">
                  <c:v>173</c:v>
                </c:pt>
                <c:pt idx="62">
                  <c:v>76</c:v>
                </c:pt>
                <c:pt idx="63">
                  <c:v>141</c:v>
                </c:pt>
                <c:pt idx="64">
                  <c:v>482</c:v>
                </c:pt>
                <c:pt idx="65">
                  <c:v>88</c:v>
                </c:pt>
                <c:pt idx="66">
                  <c:v>185</c:v>
                </c:pt>
                <c:pt idx="67">
                  <c:v>160</c:v>
                </c:pt>
                <c:pt idx="68">
                  <c:v>458</c:v>
                </c:pt>
                <c:pt idx="69">
                  <c:v>622</c:v>
                </c:pt>
                <c:pt idx="70">
                  <c:v>236</c:v>
                </c:pt>
                <c:pt idx="71">
                  <c:v>212</c:v>
                </c:pt>
                <c:pt idx="72">
                  <c:v>178</c:v>
                </c:pt>
                <c:pt idx="73">
                  <c:v>719</c:v>
                </c:pt>
                <c:pt idx="74">
                  <c:v>120</c:v>
                </c:pt>
                <c:pt idx="75">
                  <c:v>376</c:v>
                </c:pt>
                <c:pt idx="76">
                  <c:v>168</c:v>
                </c:pt>
                <c:pt idx="77">
                  <c:v>271</c:v>
                </c:pt>
                <c:pt idx="78">
                  <c:v>475</c:v>
                </c:pt>
                <c:pt idx="79">
                  <c:v>641</c:v>
                </c:pt>
                <c:pt idx="80">
                  <c:v>415</c:v>
                </c:pt>
                <c:pt idx="81">
                  <c:v>327</c:v>
                </c:pt>
                <c:pt idx="82">
                  <c:v>149</c:v>
                </c:pt>
                <c:pt idx="83">
                  <c:v>96</c:v>
                </c:pt>
                <c:pt idx="84">
                  <c:v>436</c:v>
                </c:pt>
                <c:pt idx="85">
                  <c:v>285</c:v>
                </c:pt>
                <c:pt idx="86">
                  <c:v>693</c:v>
                </c:pt>
                <c:pt idx="87">
                  <c:v>227</c:v>
                </c:pt>
                <c:pt idx="88">
                  <c:v>298</c:v>
                </c:pt>
                <c:pt idx="89">
                  <c:v>335</c:v>
                </c:pt>
                <c:pt idx="90">
                  <c:v>390</c:v>
                </c:pt>
                <c:pt idx="91">
                  <c:v>508</c:v>
                </c:pt>
                <c:pt idx="92">
                  <c:v>433</c:v>
                </c:pt>
                <c:pt idx="93">
                  <c:v>393</c:v>
                </c:pt>
                <c:pt idx="94">
                  <c:v>283</c:v>
                </c:pt>
                <c:pt idx="95">
                  <c:v>224</c:v>
                </c:pt>
                <c:pt idx="96">
                  <c:v>570</c:v>
                </c:pt>
                <c:pt idx="97">
                  <c:v>88</c:v>
                </c:pt>
                <c:pt idx="98">
                  <c:v>330</c:v>
                </c:pt>
                <c:pt idx="99">
                  <c:v>430</c:v>
                </c:pt>
                <c:pt idx="100">
                  <c:v>210</c:v>
                </c:pt>
                <c:pt idx="101">
                  <c:v>395</c:v>
                </c:pt>
                <c:pt idx="102">
                  <c:v>529</c:v>
                </c:pt>
                <c:pt idx="103">
                  <c:v>248</c:v>
                </c:pt>
                <c:pt idx="104">
                  <c:v>276</c:v>
                </c:pt>
                <c:pt idx="105">
                  <c:v>445</c:v>
                </c:pt>
                <c:pt idx="106">
                  <c:v>233</c:v>
                </c:pt>
                <c:pt idx="107">
                  <c:v>384</c:v>
                </c:pt>
                <c:pt idx="108">
                  <c:v>573</c:v>
                </c:pt>
                <c:pt idx="109">
                  <c:v>230</c:v>
                </c:pt>
                <c:pt idx="110">
                  <c:v>638</c:v>
                </c:pt>
                <c:pt idx="111">
                  <c:v>245</c:v>
                </c:pt>
                <c:pt idx="112">
                  <c:v>525</c:v>
                </c:pt>
                <c:pt idx="113">
                  <c:v>384</c:v>
                </c:pt>
                <c:pt idx="114">
                  <c:v>240</c:v>
                </c:pt>
                <c:pt idx="115">
                  <c:v>404</c:v>
                </c:pt>
                <c:pt idx="117">
                  <c:v>592</c:v>
                </c:pt>
                <c:pt idx="118">
                  <c:v>475</c:v>
                </c:pt>
                <c:pt idx="119">
                  <c:v>534</c:v>
                </c:pt>
                <c:pt idx="120">
                  <c:v>301</c:v>
                </c:pt>
                <c:pt idx="121">
                  <c:v>69</c:v>
                </c:pt>
                <c:pt idx="122">
                  <c:v>587</c:v>
                </c:pt>
                <c:pt idx="123">
                  <c:v>396</c:v>
                </c:pt>
                <c:pt idx="124">
                  <c:v>141</c:v>
                </c:pt>
                <c:pt idx="125">
                  <c:v>825</c:v>
                </c:pt>
                <c:pt idx="126">
                  <c:v>375</c:v>
                </c:pt>
                <c:pt idx="127">
                  <c:v>695</c:v>
                </c:pt>
                <c:pt idx="128">
                  <c:v>527</c:v>
                </c:pt>
                <c:pt idx="129">
                  <c:v>563</c:v>
                </c:pt>
                <c:pt idx="130">
                  <c:v>308</c:v>
                </c:pt>
                <c:pt idx="132">
                  <c:v>517</c:v>
                </c:pt>
                <c:pt idx="133">
                  <c:v>381</c:v>
                </c:pt>
                <c:pt idx="134">
                  <c:v>487</c:v>
                </c:pt>
                <c:pt idx="135">
                  <c:v>321</c:v>
                </c:pt>
                <c:pt idx="136">
                  <c:v>434</c:v>
                </c:pt>
                <c:pt idx="137">
                  <c:v>695</c:v>
                </c:pt>
                <c:pt idx="138">
                  <c:v>453</c:v>
                </c:pt>
                <c:pt idx="139">
                  <c:v>33</c:v>
                </c:pt>
                <c:pt idx="140">
                  <c:v>294</c:v>
                </c:pt>
                <c:pt idx="142">
                  <c:v>481</c:v>
                </c:pt>
                <c:pt idx="143">
                  <c:v>280</c:v>
                </c:pt>
                <c:pt idx="144">
                  <c:v>638</c:v>
                </c:pt>
                <c:pt idx="145">
                  <c:v>58</c:v>
                </c:pt>
                <c:pt idx="146">
                  <c:v>521</c:v>
                </c:pt>
                <c:pt idx="147">
                  <c:v>657</c:v>
                </c:pt>
                <c:pt idx="148">
                  <c:v>409</c:v>
                </c:pt>
                <c:pt idx="149">
                  <c:v>291</c:v>
                </c:pt>
                <c:pt idx="150">
                  <c:v>356</c:v>
                </c:pt>
                <c:pt idx="151">
                  <c:v>414</c:v>
                </c:pt>
                <c:pt idx="152">
                  <c:v>595</c:v>
                </c:pt>
                <c:pt idx="153">
                  <c:v>154</c:v>
                </c:pt>
                <c:pt idx="154">
                  <c:v>559</c:v>
                </c:pt>
                <c:pt idx="155">
                  <c:v>468</c:v>
                </c:pt>
                <c:pt idx="156">
                  <c:v>431</c:v>
                </c:pt>
                <c:pt idx="157">
                  <c:v>324</c:v>
                </c:pt>
                <c:pt idx="158">
                  <c:v>453</c:v>
                </c:pt>
                <c:pt idx="159">
                  <c:v>202</c:v>
                </c:pt>
                <c:pt idx="160">
                  <c:v>270</c:v>
                </c:pt>
                <c:pt idx="161">
                  <c:v>600</c:v>
                </c:pt>
                <c:pt idx="162">
                  <c:v>407</c:v>
                </c:pt>
                <c:pt idx="163">
                  <c:v>486</c:v>
                </c:pt>
                <c:pt idx="164">
                  <c:v>347</c:v>
                </c:pt>
                <c:pt idx="165">
                  <c:v>345</c:v>
                </c:pt>
                <c:pt idx="166">
                  <c:v>202</c:v>
                </c:pt>
                <c:pt idx="167">
                  <c:v>46</c:v>
                </c:pt>
                <c:pt idx="168">
                  <c:v>890</c:v>
                </c:pt>
                <c:pt idx="169">
                  <c:v>251</c:v>
                </c:pt>
                <c:pt idx="170">
                  <c:v>289</c:v>
                </c:pt>
                <c:pt idx="171">
                  <c:v>133</c:v>
                </c:pt>
                <c:pt idx="173">
                  <c:v>558</c:v>
                </c:pt>
                <c:pt idx="174">
                  <c:v>225</c:v>
                </c:pt>
                <c:pt idx="176">
                  <c:v>68</c:v>
                </c:pt>
                <c:pt idx="177">
                  <c:v>254</c:v>
                </c:pt>
                <c:pt idx="178">
                  <c:v>118</c:v>
                </c:pt>
                <c:pt idx="179">
                  <c:v>604</c:v>
                </c:pt>
                <c:pt idx="180">
                  <c:v>98</c:v>
                </c:pt>
                <c:pt idx="181">
                  <c:v>249</c:v>
                </c:pt>
                <c:pt idx="183">
                  <c:v>128</c:v>
                </c:pt>
                <c:pt idx="184">
                  <c:v>120</c:v>
                </c:pt>
              </c:numCache>
            </c:numRef>
          </c:bubbleSize>
        </c:ser>
        <c:bubbleScale val="8"/>
        <c:axId val="77862016"/>
        <c:axId val="77863552"/>
      </c:bubbleChart>
      <c:valAx>
        <c:axId val="77862016"/>
        <c:scaling>
          <c:orientation val="minMax"/>
          <c:max val="2"/>
          <c:min val="-2"/>
        </c:scaling>
        <c:axPos val="b"/>
        <c:numFmt formatCode="General" sourceLinked="1"/>
        <c:majorTickMark val="none"/>
        <c:tickLblPos val="nextTo"/>
        <c:txPr>
          <a:bodyPr rot="0" vert="horz"/>
          <a:lstStyle/>
          <a:p>
            <a:pPr>
              <a:defRPr/>
            </a:pPr>
            <a:endParaRPr lang="en-US"/>
          </a:p>
        </c:txPr>
        <c:crossAx val="77863552"/>
        <c:crosses val="autoZero"/>
        <c:crossBetween val="midCat"/>
        <c:majorUnit val="1"/>
      </c:valAx>
      <c:valAx>
        <c:axId val="77863552"/>
        <c:scaling>
          <c:orientation val="minMax"/>
          <c:max val="700"/>
          <c:min val="300"/>
        </c:scaling>
        <c:axPos val="l"/>
        <c:title>
          <c:tx>
            <c:rich>
              <a:bodyPr rot="0" vert="horz"/>
              <a:lstStyle/>
              <a:p>
                <a:pPr algn="ctr">
                  <a:defRPr/>
                </a:pPr>
                <a:r>
                  <a:rPr lang="en-US"/>
                  <a:t>Score</a:t>
                </a:r>
              </a:p>
            </c:rich>
          </c:tx>
          <c:layout>
            <c:manualLayout>
              <c:xMode val="edge"/>
              <c:yMode val="edge"/>
              <c:x val="3.293347691456168E-2"/>
              <c:y val="1.328619808710666E-3"/>
            </c:manualLayout>
          </c:layout>
        </c:title>
        <c:numFmt formatCode="General" sourceLinked="1"/>
        <c:tickLblPos val="low"/>
        <c:spPr>
          <a:ln>
            <a:noFill/>
          </a:ln>
        </c:spPr>
        <c:txPr>
          <a:bodyPr rot="0" vert="horz"/>
          <a:lstStyle/>
          <a:p>
            <a:pPr>
              <a:defRPr/>
            </a:pPr>
            <a:endParaRPr lang="en-US"/>
          </a:p>
        </c:txPr>
        <c:crossAx val="77862016"/>
        <c:crosses val="autoZero"/>
        <c:crossBetween val="midCat"/>
        <c:majorUnit val="293"/>
      </c:valAx>
      <c:spPr>
        <a:ln>
          <a:solidFill>
            <a:schemeClr val="bg1">
              <a:lumMod val="50000"/>
            </a:schemeClr>
          </a:solidFill>
        </a:ln>
      </c:spPr>
    </c:plotArea>
    <c:plotVisOnly val="1"/>
    <c:dispBlanksAs val="gap"/>
  </c:chart>
  <c:spPr>
    <a:ln>
      <a:noFill/>
    </a:ln>
  </c:spPr>
  <c:txPr>
    <a:bodyPr/>
    <a:lstStyle/>
    <a:p>
      <a:pPr>
        <a:defRPr sz="1400" b="1" i="0" u="none" strike="noStrike" baseline="0">
          <a:solidFill>
            <a:schemeClr val="bg1"/>
          </a:solidFill>
          <a:latin typeface="Arial" pitchFamily="34" charset="0"/>
          <a:ea typeface="Calibri"/>
          <a:cs typeface="Arial" pitchFamily="34" charset="0"/>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7.2646878716907143E-2"/>
          <c:y val="3.8179986418525456E-2"/>
          <c:w val="0.9250983828008057"/>
          <c:h val="0.65314792323759496"/>
        </c:manualLayout>
      </c:layout>
      <c:barChart>
        <c:barDir val="col"/>
        <c:grouping val="clustered"/>
        <c:ser>
          <c:idx val="0"/>
          <c:order val="0"/>
          <c:tx>
            <c:strRef>
              <c:f>Sheet1!$B$1</c:f>
              <c:strCache>
                <c:ptCount val="1"/>
                <c:pt idx="0">
                  <c:v>Series 1</c:v>
                </c:pt>
              </c:strCache>
            </c:strRef>
          </c:tx>
          <c:spPr>
            <a:solidFill>
              <a:schemeClr val="accent2">
                <a:lumMod val="60000"/>
                <a:lumOff val="40000"/>
              </a:schemeClr>
            </a:solidFill>
          </c:spPr>
          <c:cat>
            <c:strRef>
              <c:f>Sheet1!$A$2:$A$67</c:f>
              <c:strCache>
                <c:ptCount val="66"/>
                <c:pt idx="0">
                  <c:v>Shanghai-China</c:v>
                </c:pt>
                <c:pt idx="1">
                  <c:v>Hong Kong-China</c:v>
                </c:pt>
                <c:pt idx="2">
                  <c:v>Korea</c:v>
                </c:pt>
                <c:pt idx="3">
                  <c:v>Macao-China</c:v>
                </c:pt>
                <c:pt idx="4">
                  <c:v>Singapore</c:v>
                </c:pt>
                <c:pt idx="5">
                  <c:v>Finland</c:v>
                </c:pt>
                <c:pt idx="6">
                  <c:v>Japan</c:v>
                </c:pt>
                <c:pt idx="7">
                  <c:v>Turkey</c:v>
                </c:pt>
                <c:pt idx="8">
                  <c:v>Canada</c:v>
                </c:pt>
                <c:pt idx="9">
                  <c:v>Portugal</c:v>
                </c:pt>
                <c:pt idx="10">
                  <c:v>Chinese Taipei</c:v>
                </c:pt>
                <c:pt idx="11">
                  <c:v>Poland</c:v>
                </c:pt>
                <c:pt idx="12">
                  <c:v>New Zealand</c:v>
                </c:pt>
                <c:pt idx="13">
                  <c:v>Spain</c:v>
                </c:pt>
                <c:pt idx="14">
                  <c:v>Liechtenstein</c:v>
                </c:pt>
                <c:pt idx="15">
                  <c:v>Estonia</c:v>
                </c:pt>
                <c:pt idx="16">
                  <c:v>Netherlands</c:v>
                </c:pt>
                <c:pt idx="17">
                  <c:v>Italy</c:v>
                </c:pt>
                <c:pt idx="18">
                  <c:v>Switzerland</c:v>
                </c:pt>
                <c:pt idx="19">
                  <c:v>Latvia</c:v>
                </c:pt>
                <c:pt idx="20">
                  <c:v>Australia</c:v>
                </c:pt>
                <c:pt idx="21">
                  <c:v>OECD average</c:v>
                </c:pt>
                <c:pt idx="22">
                  <c:v>France</c:v>
                </c:pt>
                <c:pt idx="23">
                  <c:v>Belgium</c:v>
                </c:pt>
                <c:pt idx="24">
                  <c:v>Ireland</c:v>
                </c:pt>
                <c:pt idx="25">
                  <c:v>Iceland</c:v>
                </c:pt>
                <c:pt idx="26">
                  <c:v>Mexico</c:v>
                </c:pt>
                <c:pt idx="27">
                  <c:v>United States</c:v>
                </c:pt>
                <c:pt idx="28">
                  <c:v>Greece</c:v>
                </c:pt>
                <c:pt idx="29">
                  <c:v>Thailand</c:v>
                </c:pt>
                <c:pt idx="30">
                  <c:v>Croatia</c:v>
                </c:pt>
                <c:pt idx="31">
                  <c:v>Tunisia</c:v>
                </c:pt>
                <c:pt idx="32">
                  <c:v>Norway</c:v>
                </c:pt>
                <c:pt idx="33">
                  <c:v>Hungary</c:v>
                </c:pt>
                <c:pt idx="34">
                  <c:v>Sweden</c:v>
                </c:pt>
                <c:pt idx="35">
                  <c:v>Slovenia</c:v>
                </c:pt>
                <c:pt idx="36">
                  <c:v>Indonesia</c:v>
                </c:pt>
                <c:pt idx="37">
                  <c:v>Denmark</c:v>
                </c:pt>
                <c:pt idx="38">
                  <c:v>Chile</c:v>
                </c:pt>
                <c:pt idx="39">
                  <c:v>United Kingdom</c:v>
                </c:pt>
                <c:pt idx="40">
                  <c:v>Israel</c:v>
                </c:pt>
                <c:pt idx="41">
                  <c:v>Colombia</c:v>
                </c:pt>
                <c:pt idx="42">
                  <c:v>Germany</c:v>
                </c:pt>
                <c:pt idx="43">
                  <c:v>Brazil</c:v>
                </c:pt>
                <c:pt idx="44">
                  <c:v>Czech Republic</c:v>
                </c:pt>
                <c:pt idx="45">
                  <c:v>Slovak Republic</c:v>
                </c:pt>
                <c:pt idx="46">
                  <c:v>Luxembourg</c:v>
                </c:pt>
                <c:pt idx="47">
                  <c:v>Lithuania</c:v>
                </c:pt>
                <c:pt idx="48">
                  <c:v>Austria</c:v>
                </c:pt>
                <c:pt idx="49">
                  <c:v>Russian Federation</c:v>
                </c:pt>
                <c:pt idx="50">
                  <c:v>Trinidad and Tobago</c:v>
                </c:pt>
                <c:pt idx="51">
                  <c:v>Uruguay</c:v>
                </c:pt>
                <c:pt idx="52">
                  <c:v>Serbia</c:v>
                </c:pt>
                <c:pt idx="53">
                  <c:v>Jordan</c:v>
                </c:pt>
                <c:pt idx="54">
                  <c:v>Albania</c:v>
                </c:pt>
                <c:pt idx="55">
                  <c:v>Argentina</c:v>
                </c:pt>
                <c:pt idx="56">
                  <c:v>Dubai (UAE)</c:v>
                </c:pt>
                <c:pt idx="57">
                  <c:v>Romania</c:v>
                </c:pt>
                <c:pt idx="58">
                  <c:v>Bulgaria</c:v>
                </c:pt>
                <c:pt idx="59">
                  <c:v>Panama</c:v>
                </c:pt>
                <c:pt idx="60">
                  <c:v>Montenegro</c:v>
                </c:pt>
                <c:pt idx="61">
                  <c:v>Kazakhstan</c:v>
                </c:pt>
                <c:pt idx="62">
                  <c:v>Peru</c:v>
                </c:pt>
                <c:pt idx="63">
                  <c:v>Azerbaijan</c:v>
                </c:pt>
                <c:pt idx="64">
                  <c:v>Qatar</c:v>
                </c:pt>
                <c:pt idx="65">
                  <c:v>Kyrgyzstan</c:v>
                </c:pt>
              </c:strCache>
            </c:strRef>
          </c:cat>
          <c:val>
            <c:numRef>
              <c:f>Sheet1!$B$2:$B$67</c:f>
              <c:numCache>
                <c:formatCode>General</c:formatCode>
                <c:ptCount val="66"/>
                <c:pt idx="0">
                  <c:v>75.599999999999994</c:v>
                </c:pt>
                <c:pt idx="1">
                  <c:v>72.319999999999993</c:v>
                </c:pt>
                <c:pt idx="2">
                  <c:v>56.160000000000011</c:v>
                </c:pt>
                <c:pt idx="3">
                  <c:v>50</c:v>
                </c:pt>
                <c:pt idx="4">
                  <c:v>47.68</c:v>
                </c:pt>
                <c:pt idx="5">
                  <c:v>45.64</c:v>
                </c:pt>
                <c:pt idx="6">
                  <c:v>42.04</c:v>
                </c:pt>
                <c:pt idx="7">
                  <c:v>41.92</c:v>
                </c:pt>
                <c:pt idx="8">
                  <c:v>39.200000000000003</c:v>
                </c:pt>
                <c:pt idx="9">
                  <c:v>39.200000000000003</c:v>
                </c:pt>
                <c:pt idx="10">
                  <c:v>38.760000000000012</c:v>
                </c:pt>
                <c:pt idx="11">
                  <c:v>36.880000000000003</c:v>
                </c:pt>
                <c:pt idx="12">
                  <c:v>36.720000000000013</c:v>
                </c:pt>
                <c:pt idx="13">
                  <c:v>36.160000000000011</c:v>
                </c:pt>
                <c:pt idx="14">
                  <c:v>35.20000000000001</c:v>
                </c:pt>
                <c:pt idx="15">
                  <c:v>34.160000000000011</c:v>
                </c:pt>
                <c:pt idx="16">
                  <c:v>32.08</c:v>
                </c:pt>
                <c:pt idx="17">
                  <c:v>31.879999999999992</c:v>
                </c:pt>
                <c:pt idx="18">
                  <c:v>31.680000000000003</c:v>
                </c:pt>
              </c:numCache>
            </c:numRef>
          </c:val>
        </c:ser>
        <c:ser>
          <c:idx val="1"/>
          <c:order val="1"/>
          <c:tx>
            <c:strRef>
              <c:f>Sheet1!$C$1</c:f>
              <c:strCache>
                <c:ptCount val="1"/>
                <c:pt idx="0">
                  <c:v>Series 2</c:v>
                </c:pt>
              </c:strCache>
            </c:strRef>
          </c:tx>
          <c:spPr>
            <a:solidFill>
              <a:srgbClr val="FFFF00"/>
            </a:solidFill>
          </c:spPr>
          <c:cat>
            <c:strRef>
              <c:f>Sheet1!$A$2:$A$67</c:f>
              <c:strCache>
                <c:ptCount val="66"/>
                <c:pt idx="0">
                  <c:v>Shanghai-China</c:v>
                </c:pt>
                <c:pt idx="1">
                  <c:v>Hong Kong-China</c:v>
                </c:pt>
                <c:pt idx="2">
                  <c:v>Korea</c:v>
                </c:pt>
                <c:pt idx="3">
                  <c:v>Macao-China</c:v>
                </c:pt>
                <c:pt idx="4">
                  <c:v>Singapore</c:v>
                </c:pt>
                <c:pt idx="5">
                  <c:v>Finland</c:v>
                </c:pt>
                <c:pt idx="6">
                  <c:v>Japan</c:v>
                </c:pt>
                <c:pt idx="7">
                  <c:v>Turkey</c:v>
                </c:pt>
                <c:pt idx="8">
                  <c:v>Canada</c:v>
                </c:pt>
                <c:pt idx="9">
                  <c:v>Portugal</c:v>
                </c:pt>
                <c:pt idx="10">
                  <c:v>Chinese Taipei</c:v>
                </c:pt>
                <c:pt idx="11">
                  <c:v>Poland</c:v>
                </c:pt>
                <c:pt idx="12">
                  <c:v>New Zealand</c:v>
                </c:pt>
                <c:pt idx="13">
                  <c:v>Spain</c:v>
                </c:pt>
                <c:pt idx="14">
                  <c:v>Liechtenstein</c:v>
                </c:pt>
                <c:pt idx="15">
                  <c:v>Estonia</c:v>
                </c:pt>
                <c:pt idx="16">
                  <c:v>Netherlands</c:v>
                </c:pt>
                <c:pt idx="17">
                  <c:v>Italy</c:v>
                </c:pt>
                <c:pt idx="18">
                  <c:v>Switzerland</c:v>
                </c:pt>
                <c:pt idx="19">
                  <c:v>Latvia</c:v>
                </c:pt>
                <c:pt idx="20">
                  <c:v>Australia</c:v>
                </c:pt>
                <c:pt idx="21">
                  <c:v>OECD average</c:v>
                </c:pt>
                <c:pt idx="22">
                  <c:v>France</c:v>
                </c:pt>
                <c:pt idx="23">
                  <c:v>Belgium</c:v>
                </c:pt>
                <c:pt idx="24">
                  <c:v>Ireland</c:v>
                </c:pt>
                <c:pt idx="25">
                  <c:v>Iceland</c:v>
                </c:pt>
                <c:pt idx="26">
                  <c:v>Mexico</c:v>
                </c:pt>
                <c:pt idx="27">
                  <c:v>United States</c:v>
                </c:pt>
                <c:pt idx="28">
                  <c:v>Greece</c:v>
                </c:pt>
                <c:pt idx="29">
                  <c:v>Thailand</c:v>
                </c:pt>
                <c:pt idx="30">
                  <c:v>Croatia</c:v>
                </c:pt>
                <c:pt idx="31">
                  <c:v>Tunisia</c:v>
                </c:pt>
                <c:pt idx="32">
                  <c:v>Norway</c:v>
                </c:pt>
                <c:pt idx="33">
                  <c:v>Hungary</c:v>
                </c:pt>
                <c:pt idx="34">
                  <c:v>Sweden</c:v>
                </c:pt>
                <c:pt idx="35">
                  <c:v>Slovenia</c:v>
                </c:pt>
                <c:pt idx="36">
                  <c:v>Indonesia</c:v>
                </c:pt>
                <c:pt idx="37">
                  <c:v>Denmark</c:v>
                </c:pt>
                <c:pt idx="38">
                  <c:v>Chile</c:v>
                </c:pt>
                <c:pt idx="39">
                  <c:v>United Kingdom</c:v>
                </c:pt>
                <c:pt idx="40">
                  <c:v>Israel</c:v>
                </c:pt>
                <c:pt idx="41">
                  <c:v>Colombia</c:v>
                </c:pt>
                <c:pt idx="42">
                  <c:v>Germany</c:v>
                </c:pt>
                <c:pt idx="43">
                  <c:v>Brazil</c:v>
                </c:pt>
                <c:pt idx="44">
                  <c:v>Czech Republic</c:v>
                </c:pt>
                <c:pt idx="45">
                  <c:v>Slovak Republic</c:v>
                </c:pt>
                <c:pt idx="46">
                  <c:v>Luxembourg</c:v>
                </c:pt>
                <c:pt idx="47">
                  <c:v>Lithuania</c:v>
                </c:pt>
                <c:pt idx="48">
                  <c:v>Austria</c:v>
                </c:pt>
                <c:pt idx="49">
                  <c:v>Russian Federation</c:v>
                </c:pt>
                <c:pt idx="50">
                  <c:v>Trinidad and Tobago</c:v>
                </c:pt>
                <c:pt idx="51">
                  <c:v>Uruguay</c:v>
                </c:pt>
                <c:pt idx="52">
                  <c:v>Serbia</c:v>
                </c:pt>
                <c:pt idx="53">
                  <c:v>Jordan</c:v>
                </c:pt>
                <c:pt idx="54">
                  <c:v>Albania</c:v>
                </c:pt>
                <c:pt idx="55">
                  <c:v>Argentina</c:v>
                </c:pt>
                <c:pt idx="56">
                  <c:v>Dubai (UAE)</c:v>
                </c:pt>
                <c:pt idx="57">
                  <c:v>Romania</c:v>
                </c:pt>
                <c:pt idx="58">
                  <c:v>Bulgaria</c:v>
                </c:pt>
                <c:pt idx="59">
                  <c:v>Panama</c:v>
                </c:pt>
                <c:pt idx="60">
                  <c:v>Montenegro</c:v>
                </c:pt>
                <c:pt idx="61">
                  <c:v>Kazakhstan</c:v>
                </c:pt>
                <c:pt idx="62">
                  <c:v>Peru</c:v>
                </c:pt>
                <c:pt idx="63">
                  <c:v>Azerbaijan</c:v>
                </c:pt>
                <c:pt idx="64">
                  <c:v>Qatar</c:v>
                </c:pt>
                <c:pt idx="65">
                  <c:v>Kyrgyzstan</c:v>
                </c:pt>
              </c:strCache>
            </c:strRef>
          </c:cat>
          <c:val>
            <c:numRef>
              <c:f>Sheet1!$C$2:$C$67</c:f>
              <c:numCache>
                <c:formatCode>General</c:formatCode>
                <c:ptCount val="66"/>
                <c:pt idx="19">
                  <c:v>30.880000000000006</c:v>
                </c:pt>
                <c:pt idx="20">
                  <c:v>30.72</c:v>
                </c:pt>
                <c:pt idx="21">
                  <c:v>30.647058823529431</c:v>
                </c:pt>
                <c:pt idx="22">
                  <c:v>30.479999999999986</c:v>
                </c:pt>
                <c:pt idx="23">
                  <c:v>30.36</c:v>
                </c:pt>
                <c:pt idx="24">
                  <c:v>29.64</c:v>
                </c:pt>
                <c:pt idx="25">
                  <c:v>29.479999999999986</c:v>
                </c:pt>
                <c:pt idx="26">
                  <c:v>29.12</c:v>
                </c:pt>
                <c:pt idx="27">
                  <c:v>28.6</c:v>
                </c:pt>
                <c:pt idx="28">
                  <c:v>27.68</c:v>
                </c:pt>
                <c:pt idx="29">
                  <c:v>26.68</c:v>
                </c:pt>
                <c:pt idx="30">
                  <c:v>26.6</c:v>
                </c:pt>
                <c:pt idx="31">
                  <c:v>26.119999999999994</c:v>
                </c:pt>
                <c:pt idx="32">
                  <c:v>25.959999999999987</c:v>
                </c:pt>
                <c:pt idx="33">
                  <c:v>25.759999999999987</c:v>
                </c:pt>
                <c:pt idx="34">
                  <c:v>25.4</c:v>
                </c:pt>
                <c:pt idx="35">
                  <c:v>24.56</c:v>
                </c:pt>
                <c:pt idx="36">
                  <c:v>24.04</c:v>
                </c:pt>
                <c:pt idx="37">
                  <c:v>23.880000000000006</c:v>
                </c:pt>
                <c:pt idx="38">
                  <c:v>23.880000000000006</c:v>
                </c:pt>
                <c:pt idx="39">
                  <c:v>23.84</c:v>
                </c:pt>
                <c:pt idx="40">
                  <c:v>23.84</c:v>
                </c:pt>
                <c:pt idx="41">
                  <c:v>23.08</c:v>
                </c:pt>
                <c:pt idx="42">
                  <c:v>22.64</c:v>
                </c:pt>
                <c:pt idx="43">
                  <c:v>22.08</c:v>
                </c:pt>
                <c:pt idx="44">
                  <c:v>21.32</c:v>
                </c:pt>
                <c:pt idx="45">
                  <c:v>21.08</c:v>
                </c:pt>
                <c:pt idx="46">
                  <c:v>20.32</c:v>
                </c:pt>
                <c:pt idx="47">
                  <c:v>19.72</c:v>
                </c:pt>
                <c:pt idx="48">
                  <c:v>19.72</c:v>
                </c:pt>
                <c:pt idx="49">
                  <c:v>18.8</c:v>
                </c:pt>
                <c:pt idx="50">
                  <c:v>18.600000000000001</c:v>
                </c:pt>
                <c:pt idx="51">
                  <c:v>16.04</c:v>
                </c:pt>
              </c:numCache>
            </c:numRef>
          </c:val>
        </c:ser>
        <c:ser>
          <c:idx val="2"/>
          <c:order val="2"/>
          <c:tx>
            <c:strRef>
              <c:f>Sheet1!$D$1</c:f>
              <c:strCache>
                <c:ptCount val="1"/>
                <c:pt idx="0">
                  <c:v>Series 3</c:v>
                </c:pt>
              </c:strCache>
            </c:strRef>
          </c:tx>
          <c:spPr>
            <a:solidFill>
              <a:srgbClr val="FF0000"/>
            </a:solidFill>
          </c:spPr>
          <c:cat>
            <c:strRef>
              <c:f>Sheet1!$A$2:$A$67</c:f>
              <c:strCache>
                <c:ptCount val="66"/>
                <c:pt idx="0">
                  <c:v>Shanghai-China</c:v>
                </c:pt>
                <c:pt idx="1">
                  <c:v>Hong Kong-China</c:v>
                </c:pt>
                <c:pt idx="2">
                  <c:v>Korea</c:v>
                </c:pt>
                <c:pt idx="3">
                  <c:v>Macao-China</c:v>
                </c:pt>
                <c:pt idx="4">
                  <c:v>Singapore</c:v>
                </c:pt>
                <c:pt idx="5">
                  <c:v>Finland</c:v>
                </c:pt>
                <c:pt idx="6">
                  <c:v>Japan</c:v>
                </c:pt>
                <c:pt idx="7">
                  <c:v>Turkey</c:v>
                </c:pt>
                <c:pt idx="8">
                  <c:v>Canada</c:v>
                </c:pt>
                <c:pt idx="9">
                  <c:v>Portugal</c:v>
                </c:pt>
                <c:pt idx="10">
                  <c:v>Chinese Taipei</c:v>
                </c:pt>
                <c:pt idx="11">
                  <c:v>Poland</c:v>
                </c:pt>
                <c:pt idx="12">
                  <c:v>New Zealand</c:v>
                </c:pt>
                <c:pt idx="13">
                  <c:v>Spain</c:v>
                </c:pt>
                <c:pt idx="14">
                  <c:v>Liechtenstein</c:v>
                </c:pt>
                <c:pt idx="15">
                  <c:v>Estonia</c:v>
                </c:pt>
                <c:pt idx="16">
                  <c:v>Netherlands</c:v>
                </c:pt>
                <c:pt idx="17">
                  <c:v>Italy</c:v>
                </c:pt>
                <c:pt idx="18">
                  <c:v>Switzerland</c:v>
                </c:pt>
                <c:pt idx="19">
                  <c:v>Latvia</c:v>
                </c:pt>
                <c:pt idx="20">
                  <c:v>Australia</c:v>
                </c:pt>
                <c:pt idx="21">
                  <c:v>OECD average</c:v>
                </c:pt>
                <c:pt idx="22">
                  <c:v>France</c:v>
                </c:pt>
                <c:pt idx="23">
                  <c:v>Belgium</c:v>
                </c:pt>
                <c:pt idx="24">
                  <c:v>Ireland</c:v>
                </c:pt>
                <c:pt idx="25">
                  <c:v>Iceland</c:v>
                </c:pt>
                <c:pt idx="26">
                  <c:v>Mexico</c:v>
                </c:pt>
                <c:pt idx="27">
                  <c:v>United States</c:v>
                </c:pt>
                <c:pt idx="28">
                  <c:v>Greece</c:v>
                </c:pt>
                <c:pt idx="29">
                  <c:v>Thailand</c:v>
                </c:pt>
                <c:pt idx="30">
                  <c:v>Croatia</c:v>
                </c:pt>
                <c:pt idx="31">
                  <c:v>Tunisia</c:v>
                </c:pt>
                <c:pt idx="32">
                  <c:v>Norway</c:v>
                </c:pt>
                <c:pt idx="33">
                  <c:v>Hungary</c:v>
                </c:pt>
                <c:pt idx="34">
                  <c:v>Sweden</c:v>
                </c:pt>
                <c:pt idx="35">
                  <c:v>Slovenia</c:v>
                </c:pt>
                <c:pt idx="36">
                  <c:v>Indonesia</c:v>
                </c:pt>
                <c:pt idx="37">
                  <c:v>Denmark</c:v>
                </c:pt>
                <c:pt idx="38">
                  <c:v>Chile</c:v>
                </c:pt>
                <c:pt idx="39">
                  <c:v>United Kingdom</c:v>
                </c:pt>
                <c:pt idx="40">
                  <c:v>Israel</c:v>
                </c:pt>
                <c:pt idx="41">
                  <c:v>Colombia</c:v>
                </c:pt>
                <c:pt idx="42">
                  <c:v>Germany</c:v>
                </c:pt>
                <c:pt idx="43">
                  <c:v>Brazil</c:v>
                </c:pt>
                <c:pt idx="44">
                  <c:v>Czech Republic</c:v>
                </c:pt>
                <c:pt idx="45">
                  <c:v>Slovak Republic</c:v>
                </c:pt>
                <c:pt idx="46">
                  <c:v>Luxembourg</c:v>
                </c:pt>
                <c:pt idx="47">
                  <c:v>Lithuania</c:v>
                </c:pt>
                <c:pt idx="48">
                  <c:v>Austria</c:v>
                </c:pt>
                <c:pt idx="49">
                  <c:v>Russian Federation</c:v>
                </c:pt>
                <c:pt idx="50">
                  <c:v>Trinidad and Tobago</c:v>
                </c:pt>
                <c:pt idx="51">
                  <c:v>Uruguay</c:v>
                </c:pt>
                <c:pt idx="52">
                  <c:v>Serbia</c:v>
                </c:pt>
                <c:pt idx="53">
                  <c:v>Jordan</c:v>
                </c:pt>
                <c:pt idx="54">
                  <c:v>Albania</c:v>
                </c:pt>
                <c:pt idx="55">
                  <c:v>Argentina</c:v>
                </c:pt>
                <c:pt idx="56">
                  <c:v>Dubai (UAE)</c:v>
                </c:pt>
                <c:pt idx="57">
                  <c:v>Romania</c:v>
                </c:pt>
                <c:pt idx="58">
                  <c:v>Bulgaria</c:v>
                </c:pt>
                <c:pt idx="59">
                  <c:v>Panama</c:v>
                </c:pt>
                <c:pt idx="60">
                  <c:v>Montenegro</c:v>
                </c:pt>
                <c:pt idx="61">
                  <c:v>Kazakhstan</c:v>
                </c:pt>
                <c:pt idx="62">
                  <c:v>Peru</c:v>
                </c:pt>
                <c:pt idx="63">
                  <c:v>Azerbaijan</c:v>
                </c:pt>
                <c:pt idx="64">
                  <c:v>Qatar</c:v>
                </c:pt>
                <c:pt idx="65">
                  <c:v>Kyrgyzstan</c:v>
                </c:pt>
              </c:strCache>
            </c:strRef>
          </c:cat>
          <c:val>
            <c:numRef>
              <c:f>Sheet1!$D$2:$D$67</c:f>
              <c:numCache>
                <c:formatCode>General</c:formatCode>
                <c:ptCount val="66"/>
                <c:pt idx="52">
                  <c:v>14.56</c:v>
                </c:pt>
                <c:pt idx="53">
                  <c:v>12.4</c:v>
                </c:pt>
                <c:pt idx="54">
                  <c:v>11.360000000000024</c:v>
                </c:pt>
                <c:pt idx="55">
                  <c:v>10.96</c:v>
                </c:pt>
                <c:pt idx="56">
                  <c:v>10.120000000000001</c:v>
                </c:pt>
                <c:pt idx="57">
                  <c:v>9.84</c:v>
                </c:pt>
                <c:pt idx="58">
                  <c:v>9.2800000000000011</c:v>
                </c:pt>
                <c:pt idx="59">
                  <c:v>8.24</c:v>
                </c:pt>
                <c:pt idx="60">
                  <c:v>8.2000000000000011</c:v>
                </c:pt>
                <c:pt idx="61">
                  <c:v>5.72</c:v>
                </c:pt>
                <c:pt idx="62">
                  <c:v>4.88</c:v>
                </c:pt>
                <c:pt idx="63">
                  <c:v>4.8</c:v>
                </c:pt>
                <c:pt idx="64">
                  <c:v>2.92</c:v>
                </c:pt>
                <c:pt idx="65">
                  <c:v>0.88</c:v>
                </c:pt>
              </c:numCache>
            </c:numRef>
          </c:val>
        </c:ser>
        <c:gapWidth val="34"/>
        <c:overlap val="100"/>
        <c:axId val="104713600"/>
        <c:axId val="99443840"/>
      </c:barChart>
      <c:catAx>
        <c:axId val="104713600"/>
        <c:scaling>
          <c:orientation val="minMax"/>
        </c:scaling>
        <c:axPos val="b"/>
        <c:numFmt formatCode="General" sourceLinked="1"/>
        <c:majorTickMark val="none"/>
        <c:tickLblPos val="nextTo"/>
        <c:txPr>
          <a:bodyPr/>
          <a:lstStyle/>
          <a:p>
            <a:pPr>
              <a:defRPr sz="1200">
                <a:latin typeface="Arial" pitchFamily="34" charset="0"/>
                <a:cs typeface="Arial" pitchFamily="34" charset="0"/>
              </a:defRPr>
            </a:pPr>
            <a:endParaRPr lang="en-US"/>
          </a:p>
        </c:txPr>
        <c:crossAx val="99443840"/>
        <c:crosses val="autoZero"/>
        <c:auto val="1"/>
        <c:lblAlgn val="ctr"/>
        <c:lblOffset val="100"/>
        <c:tickLblSkip val="1"/>
      </c:catAx>
      <c:valAx>
        <c:axId val="99443840"/>
        <c:scaling>
          <c:orientation val="minMax"/>
        </c:scaling>
        <c:axPos val="l"/>
        <c:majorGridlines/>
        <c:numFmt formatCode="General" sourceLinked="1"/>
        <c:majorTickMark val="none"/>
        <c:tickLblPos val="nextTo"/>
        <c:crossAx val="104713600"/>
        <c:crosses val="autoZero"/>
        <c:crossBetween val="between"/>
      </c:valAx>
      <c:spPr>
        <a:ln w="25378">
          <a:solidFill>
            <a:schemeClr val="bg1">
              <a:lumMod val="95000"/>
            </a:schemeClr>
          </a:solidFill>
        </a:ln>
      </c:spPr>
    </c:plotArea>
    <c:plotVisOnly val="1"/>
    <c:dispBlanksAs val="gap"/>
  </c:chart>
  <c:spPr>
    <a:noFill/>
    <a:ln>
      <a:noFill/>
    </a:ln>
  </c:spPr>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868875765530055E-2"/>
          <c:y val="2.6188338514612816E-2"/>
          <c:w val="0.89282589676290469"/>
          <c:h val="0.63900234243925624"/>
        </c:manualLayout>
      </c:layout>
      <c:barChart>
        <c:barDir val="col"/>
        <c:grouping val="clustered"/>
        <c:ser>
          <c:idx val="0"/>
          <c:order val="0"/>
          <c:tx>
            <c:strRef>
              <c:f>Sheet1!$B$1</c:f>
              <c:strCache>
                <c:ptCount val="1"/>
                <c:pt idx="0">
                  <c:v>Between-school variance explained</c:v>
                </c:pt>
              </c:strCache>
            </c:strRef>
          </c:tx>
          <c:spPr>
            <a:solidFill>
              <a:srgbClr val="FFFF00"/>
            </a:solidFill>
          </c:spPr>
          <c:cat>
            <c:strRef>
              <c:f>Sheet1!$A$2:$A$65</c:f>
              <c:strCache>
                <c:ptCount val="64"/>
                <c:pt idx="0">
                  <c:v>Argentina</c:v>
                </c:pt>
                <c:pt idx="1">
                  <c:v>Trinidad and Tobago</c:v>
                </c:pt>
                <c:pt idx="2">
                  <c:v>Italy</c:v>
                </c:pt>
                <c:pt idx="3">
                  <c:v>Qatar</c:v>
                </c:pt>
                <c:pt idx="4">
                  <c:v>Turkey</c:v>
                </c:pt>
                <c:pt idx="5">
                  <c:v>Bulgaria</c:v>
                </c:pt>
                <c:pt idx="6">
                  <c:v>Israel</c:v>
                </c:pt>
                <c:pt idx="7">
                  <c:v>Panama</c:v>
                </c:pt>
                <c:pt idx="8">
                  <c:v>Germany</c:v>
                </c:pt>
                <c:pt idx="9">
                  <c:v>Peru</c:v>
                </c:pt>
                <c:pt idx="10">
                  <c:v>Hungary</c:v>
                </c:pt>
                <c:pt idx="11">
                  <c:v>Dubai (UAE)</c:v>
                </c:pt>
                <c:pt idx="12">
                  <c:v>Austria</c:v>
                </c:pt>
                <c:pt idx="13">
                  <c:v>Belgium</c:v>
                </c:pt>
                <c:pt idx="14">
                  <c:v>Luxembourg</c:v>
                </c:pt>
                <c:pt idx="15">
                  <c:v>Netherlands</c:v>
                </c:pt>
                <c:pt idx="16">
                  <c:v>Japan</c:v>
                </c:pt>
                <c:pt idx="17">
                  <c:v>Chile</c:v>
                </c:pt>
                <c:pt idx="18">
                  <c:v>Uruguay</c:v>
                </c:pt>
                <c:pt idx="19">
                  <c:v>Greece</c:v>
                </c:pt>
                <c:pt idx="20">
                  <c:v>Brazil</c:v>
                </c:pt>
                <c:pt idx="21">
                  <c:v>Czech Republic</c:v>
                </c:pt>
                <c:pt idx="22">
                  <c:v>Slovenia</c:v>
                </c:pt>
                <c:pt idx="23">
                  <c:v>Romania</c:v>
                </c:pt>
                <c:pt idx="24">
                  <c:v>Croatia</c:v>
                </c:pt>
                <c:pt idx="25">
                  <c:v>Serbia</c:v>
                </c:pt>
                <c:pt idx="26">
                  <c:v>United States</c:v>
                </c:pt>
                <c:pt idx="27">
                  <c:v>Mexico</c:v>
                </c:pt>
                <c:pt idx="28">
                  <c:v>Singapore</c:v>
                </c:pt>
                <c:pt idx="29">
                  <c:v>Jordan</c:v>
                </c:pt>
                <c:pt idx="30">
                  <c:v>Kyrgyzstan</c:v>
                </c:pt>
                <c:pt idx="31">
                  <c:v>Colombia</c:v>
                </c:pt>
                <c:pt idx="32">
                  <c:v>Montenegro</c:v>
                </c:pt>
                <c:pt idx="33">
                  <c:v>Hong Kong-China</c:v>
                </c:pt>
                <c:pt idx="34">
                  <c:v>Albania</c:v>
                </c:pt>
                <c:pt idx="35">
                  <c:v>Tunisia</c:v>
                </c:pt>
                <c:pt idx="36">
                  <c:v>Slovak Republic</c:v>
                </c:pt>
                <c:pt idx="37">
                  <c:v>Liechtenstein</c:v>
                </c:pt>
                <c:pt idx="38">
                  <c:v>Kazakhstan</c:v>
                </c:pt>
                <c:pt idx="39">
                  <c:v>Macao-China</c:v>
                </c:pt>
                <c:pt idx="40">
                  <c:v>Ireland</c:v>
                </c:pt>
                <c:pt idx="41">
                  <c:v>United Kingdom</c:v>
                </c:pt>
                <c:pt idx="42">
                  <c:v>Chinese Taipei</c:v>
                </c:pt>
                <c:pt idx="43">
                  <c:v>Korea</c:v>
                </c:pt>
                <c:pt idx="44">
                  <c:v>Switzerland</c:v>
                </c:pt>
                <c:pt idx="45">
                  <c:v>Australia</c:v>
                </c:pt>
                <c:pt idx="46">
                  <c:v>New Zealand</c:v>
                </c:pt>
                <c:pt idx="47">
                  <c:v>Portugal</c:v>
                </c:pt>
                <c:pt idx="48">
                  <c:v>Shanghai-China</c:v>
                </c:pt>
                <c:pt idx="49">
                  <c:v>Azerbaijan</c:v>
                </c:pt>
                <c:pt idx="50">
                  <c:v>Russian Federation</c:v>
                </c:pt>
                <c:pt idx="51">
                  <c:v>Canada</c:v>
                </c:pt>
                <c:pt idx="52">
                  <c:v>Sweden</c:v>
                </c:pt>
                <c:pt idx="53">
                  <c:v>Lithuania</c:v>
                </c:pt>
                <c:pt idx="54">
                  <c:v>Indonesia</c:v>
                </c:pt>
                <c:pt idx="55">
                  <c:v>Spain</c:v>
                </c:pt>
                <c:pt idx="56">
                  <c:v>Poland</c:v>
                </c:pt>
                <c:pt idx="57">
                  <c:v>Estonia</c:v>
                </c:pt>
                <c:pt idx="58">
                  <c:v>Latvia</c:v>
                </c:pt>
                <c:pt idx="59">
                  <c:v>Iceland</c:v>
                </c:pt>
                <c:pt idx="60">
                  <c:v>Thailand</c:v>
                </c:pt>
                <c:pt idx="61">
                  <c:v>Denmark</c:v>
                </c:pt>
                <c:pt idx="62">
                  <c:v>Norway</c:v>
                </c:pt>
                <c:pt idx="63">
                  <c:v>Finland</c:v>
                </c:pt>
              </c:strCache>
            </c:strRef>
          </c:cat>
          <c:val>
            <c:numRef>
              <c:f>Sheet1!$B$2:$B$65</c:f>
              <c:numCache>
                <c:formatCode>General</c:formatCode>
                <c:ptCount val="64"/>
                <c:pt idx="0">
                  <c:v>161.3633169593819</c:v>
                </c:pt>
                <c:pt idx="1">
                  <c:v>155.4642856321411</c:v>
                </c:pt>
                <c:pt idx="2">
                  <c:v>124.43758483679068</c:v>
                </c:pt>
                <c:pt idx="3">
                  <c:v>145.07212362162775</c:v>
                </c:pt>
                <c:pt idx="4">
                  <c:v>112.89928416371239</c:v>
                </c:pt>
                <c:pt idx="5">
                  <c:v>148.40768173062222</c:v>
                </c:pt>
                <c:pt idx="6">
                  <c:v>148.50586649685613</c:v>
                </c:pt>
                <c:pt idx="7">
                  <c:v>117.22579260036945</c:v>
                </c:pt>
                <c:pt idx="8">
                  <c:v>112.89617445000427</c:v>
                </c:pt>
                <c:pt idx="9">
                  <c:v>121.30311185137194</c:v>
                </c:pt>
                <c:pt idx="10">
                  <c:v>101.21336097144462</c:v>
                </c:pt>
                <c:pt idx="11">
                  <c:v>128.94653973806155</c:v>
                </c:pt>
                <c:pt idx="12">
                  <c:v>115.9127622750113</c:v>
                </c:pt>
                <c:pt idx="13">
                  <c:v>117.46844353792318</c:v>
                </c:pt>
                <c:pt idx="14">
                  <c:v>141.30209718328629</c:v>
                </c:pt>
                <c:pt idx="15">
                  <c:v>91.21162801878981</c:v>
                </c:pt>
                <c:pt idx="16">
                  <c:v>120.89094688740055</c:v>
                </c:pt>
                <c:pt idx="17">
                  <c:v>102.71052143937354</c:v>
                </c:pt>
                <c:pt idx="18">
                  <c:v>122.83438544003951</c:v>
                </c:pt>
                <c:pt idx="19">
                  <c:v>118.93201932866666</c:v>
                </c:pt>
                <c:pt idx="20">
                  <c:v>105.26328888525069</c:v>
                </c:pt>
                <c:pt idx="21">
                  <c:v>100.16075012300512</c:v>
                </c:pt>
                <c:pt idx="22">
                  <c:v>83.614684465050161</c:v>
                </c:pt>
                <c:pt idx="23">
                  <c:v>91.058631720388618</c:v>
                </c:pt>
                <c:pt idx="24">
                  <c:v>98.323499174440158</c:v>
                </c:pt>
                <c:pt idx="25">
                  <c:v>92.710128410872727</c:v>
                </c:pt>
                <c:pt idx="26">
                  <c:v>116.75047897794066</c:v>
                </c:pt>
                <c:pt idx="27">
                  <c:v>86.023276625968947</c:v>
                </c:pt>
                <c:pt idx="28">
                  <c:v>110.60631563718525</c:v>
                </c:pt>
                <c:pt idx="29">
                  <c:v>101.26726660037565</c:v>
                </c:pt>
                <c:pt idx="30">
                  <c:v>105.80828410440758</c:v>
                </c:pt>
                <c:pt idx="31">
                  <c:v>92.052450049045916</c:v>
                </c:pt>
                <c:pt idx="32">
                  <c:v>100.8570016322326</c:v>
                </c:pt>
                <c:pt idx="33">
                  <c:v>86.609723151457118</c:v>
                </c:pt>
                <c:pt idx="34">
                  <c:v>118.10894228983267</c:v>
                </c:pt>
                <c:pt idx="35">
                  <c:v>84.557007366047145</c:v>
                </c:pt>
                <c:pt idx="36">
                  <c:v>87.197130294520619</c:v>
                </c:pt>
                <c:pt idx="37">
                  <c:v>73.839764611083353</c:v>
                </c:pt>
                <c:pt idx="38">
                  <c:v>91.939872179535058</c:v>
                </c:pt>
                <c:pt idx="39">
                  <c:v>81.498868502242516</c:v>
                </c:pt>
                <c:pt idx="40">
                  <c:v>112.78126187115936</c:v>
                </c:pt>
                <c:pt idx="41">
                  <c:v>109.18648038225517</c:v>
                </c:pt>
                <c:pt idx="42">
                  <c:v>99.047194657443427</c:v>
                </c:pt>
                <c:pt idx="43">
                  <c:v>92.625576980443995</c:v>
                </c:pt>
                <c:pt idx="44">
                  <c:v>96.862934288387223</c:v>
                </c:pt>
                <c:pt idx="45">
                  <c:v>119.15808928196333</c:v>
                </c:pt>
                <c:pt idx="46">
                  <c:v>125.23780259409305</c:v>
                </c:pt>
                <c:pt idx="47">
                  <c:v>89.534843607390826</c:v>
                </c:pt>
                <c:pt idx="48">
                  <c:v>76.717033568174671</c:v>
                </c:pt>
                <c:pt idx="49">
                  <c:v>68.669688961860913</c:v>
                </c:pt>
                <c:pt idx="50">
                  <c:v>89.939167337056588</c:v>
                </c:pt>
                <c:pt idx="51">
                  <c:v>99.919754929083297</c:v>
                </c:pt>
                <c:pt idx="52">
                  <c:v>117.35387055736025</c:v>
                </c:pt>
                <c:pt idx="53">
                  <c:v>81.425836171678569</c:v>
                </c:pt>
                <c:pt idx="54">
                  <c:v>46.716646339987427</c:v>
                </c:pt>
                <c:pt idx="55">
                  <c:v>89.319724140383201</c:v>
                </c:pt>
                <c:pt idx="56">
                  <c:v>97.582673716890554</c:v>
                </c:pt>
                <c:pt idx="57">
                  <c:v>82.554448007590679</c:v>
                </c:pt>
                <c:pt idx="58">
                  <c:v>76.084744737488137</c:v>
                </c:pt>
                <c:pt idx="59">
                  <c:v>110.05082426853039</c:v>
                </c:pt>
                <c:pt idx="60">
                  <c:v>49.436152617889213</c:v>
                </c:pt>
                <c:pt idx="61">
                  <c:v>82.48664285874851</c:v>
                </c:pt>
                <c:pt idx="62">
                  <c:v>97.790597855830228</c:v>
                </c:pt>
                <c:pt idx="63">
                  <c:v>88.395633881013296</c:v>
                </c:pt>
              </c:numCache>
            </c:numRef>
          </c:val>
        </c:ser>
        <c:gapWidth val="50"/>
        <c:overlap val="100"/>
        <c:axId val="104921344"/>
        <c:axId val="105029632"/>
      </c:barChart>
      <c:catAx>
        <c:axId val="104921344"/>
        <c:scaling>
          <c:orientation val="minMax"/>
        </c:scaling>
        <c:axPos val="b"/>
        <c:numFmt formatCode="General" sourceLinked="1"/>
        <c:majorTickMark val="none"/>
        <c:tickLblPos val="low"/>
        <c:txPr>
          <a:bodyPr/>
          <a:lstStyle/>
          <a:p>
            <a:pPr>
              <a:defRPr sz="1399" b="0">
                <a:latin typeface="Calibri" pitchFamily="34" charset="0"/>
                <a:cs typeface="Arial" pitchFamily="34" charset="0"/>
              </a:defRPr>
            </a:pPr>
            <a:endParaRPr lang="en-US"/>
          </a:p>
        </c:txPr>
        <c:crossAx val="105029632"/>
        <c:crosses val="autoZero"/>
        <c:auto val="1"/>
        <c:lblAlgn val="ctr"/>
        <c:lblOffset val="100"/>
        <c:tickLblSkip val="1"/>
      </c:catAx>
      <c:valAx>
        <c:axId val="105029632"/>
        <c:scaling>
          <c:orientation val="minMax"/>
          <c:max val="200"/>
        </c:scaling>
        <c:axPos val="l"/>
        <c:majorGridlines>
          <c:spPr>
            <a:ln>
              <a:solidFill>
                <a:schemeClr val="bg1"/>
              </a:solidFill>
              <a:prstDash val="sysDash"/>
            </a:ln>
          </c:spPr>
        </c:majorGridlines>
        <c:numFmt formatCode="0;[Yellow]0" sourceLinked="0"/>
        <c:majorTickMark val="none"/>
        <c:tickLblPos val="nextTo"/>
        <c:txPr>
          <a:bodyPr/>
          <a:lstStyle/>
          <a:p>
            <a:pPr>
              <a:defRPr sz="1599" b="1">
                <a:latin typeface="Arial" pitchFamily="34" charset="0"/>
                <a:cs typeface="Arial" pitchFamily="34" charset="0"/>
              </a:defRPr>
            </a:pPr>
            <a:endParaRPr lang="en-US"/>
          </a:p>
        </c:txPr>
        <c:crossAx val="104921344"/>
        <c:crosses val="autoZero"/>
        <c:crossBetween val="between"/>
      </c:valAx>
      <c:spPr>
        <a:ln w="25381">
          <a:solidFill>
            <a:schemeClr val="bg1"/>
          </a:solidFill>
        </a:ln>
      </c:spPr>
    </c:plotArea>
    <c:plotVisOnly val="1"/>
    <c:dispBlanksAs val="gap"/>
  </c:chart>
  <c:spPr>
    <a:noFill/>
  </c:spPr>
  <c:txPr>
    <a:bodyPr/>
    <a:lstStyle/>
    <a:p>
      <a:pPr>
        <a:defRPr sz="1799"/>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8.7868875765530069E-2"/>
          <c:y val="2.6188338514612816E-2"/>
          <c:w val="0.89282589676290469"/>
          <c:h val="0.63900234243925624"/>
        </c:manualLayout>
      </c:layout>
      <c:barChart>
        <c:barDir val="col"/>
        <c:grouping val="clustered"/>
        <c:ser>
          <c:idx val="0"/>
          <c:order val="0"/>
          <c:tx>
            <c:strRef>
              <c:f>Sheet1!$B$1</c:f>
              <c:strCache>
                <c:ptCount val="1"/>
                <c:pt idx="0">
                  <c:v>Between-school variance explained</c:v>
                </c:pt>
              </c:strCache>
            </c:strRef>
          </c:tx>
          <c:spPr>
            <a:solidFill>
              <a:srgbClr val="FFFF00"/>
            </a:solidFill>
          </c:spPr>
          <c:cat>
            <c:strRef>
              <c:f>Sheet1!$A$2:$A$65</c:f>
              <c:strCache>
                <c:ptCount val="64"/>
                <c:pt idx="0">
                  <c:v>Argentina</c:v>
                </c:pt>
                <c:pt idx="1">
                  <c:v>Trinidad and Tobago</c:v>
                </c:pt>
                <c:pt idx="2">
                  <c:v>Italy</c:v>
                </c:pt>
                <c:pt idx="3">
                  <c:v>Qatar</c:v>
                </c:pt>
                <c:pt idx="4">
                  <c:v>Turkey</c:v>
                </c:pt>
                <c:pt idx="5">
                  <c:v>Bulgaria</c:v>
                </c:pt>
                <c:pt idx="6">
                  <c:v>Israel</c:v>
                </c:pt>
                <c:pt idx="7">
                  <c:v>Panama</c:v>
                </c:pt>
                <c:pt idx="8">
                  <c:v>Germany</c:v>
                </c:pt>
                <c:pt idx="9">
                  <c:v>Peru</c:v>
                </c:pt>
                <c:pt idx="10">
                  <c:v>Hungary</c:v>
                </c:pt>
                <c:pt idx="11">
                  <c:v>Dubai (UAE)</c:v>
                </c:pt>
                <c:pt idx="12">
                  <c:v>Austria</c:v>
                </c:pt>
                <c:pt idx="13">
                  <c:v>Belgium</c:v>
                </c:pt>
                <c:pt idx="14">
                  <c:v>Luxembourg</c:v>
                </c:pt>
                <c:pt idx="15">
                  <c:v>Netherlands</c:v>
                </c:pt>
                <c:pt idx="16">
                  <c:v>Japan</c:v>
                </c:pt>
                <c:pt idx="17">
                  <c:v>Chile</c:v>
                </c:pt>
                <c:pt idx="18">
                  <c:v>Uruguay</c:v>
                </c:pt>
                <c:pt idx="19">
                  <c:v>Greece</c:v>
                </c:pt>
                <c:pt idx="20">
                  <c:v>Brazil</c:v>
                </c:pt>
                <c:pt idx="21">
                  <c:v>Czech Republic</c:v>
                </c:pt>
                <c:pt idx="22">
                  <c:v>Slovenia</c:v>
                </c:pt>
                <c:pt idx="23">
                  <c:v>Romania</c:v>
                </c:pt>
                <c:pt idx="24">
                  <c:v>Croatia</c:v>
                </c:pt>
                <c:pt idx="25">
                  <c:v>Serbia</c:v>
                </c:pt>
                <c:pt idx="26">
                  <c:v>United States</c:v>
                </c:pt>
                <c:pt idx="27">
                  <c:v>Mexico</c:v>
                </c:pt>
                <c:pt idx="28">
                  <c:v>Singapore</c:v>
                </c:pt>
                <c:pt idx="29">
                  <c:v>Jordan</c:v>
                </c:pt>
                <c:pt idx="30">
                  <c:v>Kyrgyzstan</c:v>
                </c:pt>
                <c:pt idx="31">
                  <c:v>Colombia</c:v>
                </c:pt>
                <c:pt idx="32">
                  <c:v>Montenegro</c:v>
                </c:pt>
                <c:pt idx="33">
                  <c:v>Hong Kong-China</c:v>
                </c:pt>
                <c:pt idx="34">
                  <c:v>Albania</c:v>
                </c:pt>
                <c:pt idx="35">
                  <c:v>Tunisia</c:v>
                </c:pt>
                <c:pt idx="36">
                  <c:v>Slovak Republic</c:v>
                </c:pt>
                <c:pt idx="37">
                  <c:v>Liechtenstein</c:v>
                </c:pt>
                <c:pt idx="38">
                  <c:v>Kazakhstan</c:v>
                </c:pt>
                <c:pt idx="39">
                  <c:v>Macao-China</c:v>
                </c:pt>
                <c:pt idx="40">
                  <c:v>Ireland</c:v>
                </c:pt>
                <c:pt idx="41">
                  <c:v>United Kingdom</c:v>
                </c:pt>
                <c:pt idx="42">
                  <c:v>Chinese Taipei</c:v>
                </c:pt>
                <c:pt idx="43">
                  <c:v>Korea</c:v>
                </c:pt>
                <c:pt idx="44">
                  <c:v>Switzerland</c:v>
                </c:pt>
                <c:pt idx="45">
                  <c:v>Australia</c:v>
                </c:pt>
                <c:pt idx="46">
                  <c:v>New Zealand</c:v>
                </c:pt>
                <c:pt idx="47">
                  <c:v>Portugal</c:v>
                </c:pt>
                <c:pt idx="48">
                  <c:v>Shanghai-China</c:v>
                </c:pt>
                <c:pt idx="49">
                  <c:v>Azerbaijan</c:v>
                </c:pt>
                <c:pt idx="50">
                  <c:v>Russian Federation</c:v>
                </c:pt>
                <c:pt idx="51">
                  <c:v>Canada</c:v>
                </c:pt>
                <c:pt idx="52">
                  <c:v>Sweden</c:v>
                </c:pt>
                <c:pt idx="53">
                  <c:v>Lithuania</c:v>
                </c:pt>
                <c:pt idx="54">
                  <c:v>Indonesia</c:v>
                </c:pt>
                <c:pt idx="55">
                  <c:v>Spain</c:v>
                </c:pt>
                <c:pt idx="56">
                  <c:v>Poland</c:v>
                </c:pt>
                <c:pt idx="57">
                  <c:v>Estonia</c:v>
                </c:pt>
                <c:pt idx="58">
                  <c:v>Latvia</c:v>
                </c:pt>
                <c:pt idx="59">
                  <c:v>Iceland</c:v>
                </c:pt>
                <c:pt idx="60">
                  <c:v>Thailand</c:v>
                </c:pt>
                <c:pt idx="61">
                  <c:v>Denmark</c:v>
                </c:pt>
                <c:pt idx="62">
                  <c:v>Norway</c:v>
                </c:pt>
                <c:pt idx="63">
                  <c:v>Finland</c:v>
                </c:pt>
              </c:strCache>
            </c:strRef>
          </c:cat>
          <c:val>
            <c:numRef>
              <c:f>Sheet1!$B$2:$B$65</c:f>
              <c:numCache>
                <c:formatCode>0.0</c:formatCode>
                <c:ptCount val="64"/>
                <c:pt idx="0">
                  <c:v>97.61335530202804</c:v>
                </c:pt>
                <c:pt idx="1">
                  <c:v>96.038413668275638</c:v>
                </c:pt>
                <c:pt idx="2">
                  <c:v>77.284251350941076</c:v>
                </c:pt>
                <c:pt idx="3">
                  <c:v>77.066661196769118</c:v>
                </c:pt>
                <c:pt idx="4">
                  <c:v>75.442369537693608</c:v>
                </c:pt>
                <c:pt idx="5">
                  <c:v>74.080918869054571</c:v>
                </c:pt>
                <c:pt idx="6">
                  <c:v>72.148953474704783</c:v>
                </c:pt>
                <c:pt idx="7">
                  <c:v>68.591730955597782</c:v>
                </c:pt>
                <c:pt idx="8">
                  <c:v>67.99256807892418</c:v>
                </c:pt>
                <c:pt idx="9">
                  <c:v>67.943597821905726</c:v>
                </c:pt>
                <c:pt idx="10">
                  <c:v>67.475724195295129</c:v>
                </c:pt>
                <c:pt idx="11">
                  <c:v>66.168525448872927</c:v>
                </c:pt>
                <c:pt idx="12">
                  <c:v>64.502612338030985</c:v>
                </c:pt>
                <c:pt idx="13">
                  <c:v>61.679411075128428</c:v>
                </c:pt>
                <c:pt idx="14">
                  <c:v>61.585639008805813</c:v>
                </c:pt>
                <c:pt idx="15">
                  <c:v>58.9522570254369</c:v>
                </c:pt>
                <c:pt idx="16">
                  <c:v>58.715227351363374</c:v>
                </c:pt>
                <c:pt idx="17">
                  <c:v>56.48168506133149</c:v>
                </c:pt>
                <c:pt idx="18">
                  <c:v>55.485344332379562</c:v>
                </c:pt>
                <c:pt idx="19">
                  <c:v>54.771658341376813</c:v>
                </c:pt>
                <c:pt idx="20">
                  <c:v>50.982148519316389</c:v>
                </c:pt>
                <c:pt idx="21">
                  <c:v>49.047687966409946</c:v>
                </c:pt>
                <c:pt idx="22">
                  <c:v>47.807212779466994</c:v>
                </c:pt>
                <c:pt idx="23">
                  <c:v>46.829961352473006</c:v>
                </c:pt>
                <c:pt idx="24">
                  <c:v>46.689892413299319</c:v>
                </c:pt>
                <c:pt idx="25">
                  <c:v>45.119831898843046</c:v>
                </c:pt>
                <c:pt idx="26">
                  <c:v>41.992785057510936</c:v>
                </c:pt>
                <c:pt idx="27">
                  <c:v>41.363773546483813</c:v>
                </c:pt>
                <c:pt idx="28">
                  <c:v>39.097776418828211</c:v>
                </c:pt>
                <c:pt idx="29">
                  <c:v>38.233738194093945</c:v>
                </c:pt>
                <c:pt idx="30">
                  <c:v>37.695638135985234</c:v>
                </c:pt>
                <c:pt idx="31">
                  <c:v>36.4936691464071</c:v>
                </c:pt>
                <c:pt idx="32">
                  <c:v>36.364356307558211</c:v>
                </c:pt>
                <c:pt idx="33">
                  <c:v>36.280194110783526</c:v>
                </c:pt>
                <c:pt idx="34">
                  <c:v>36.092243660682449</c:v>
                </c:pt>
                <c:pt idx="35">
                  <c:v>35.025320049010013</c:v>
                </c:pt>
                <c:pt idx="36">
                  <c:v>34.497521985296224</c:v>
                </c:pt>
                <c:pt idx="37">
                  <c:v>33.9799635831872</c:v>
                </c:pt>
                <c:pt idx="38">
                  <c:v>33.3249890793372</c:v>
                </c:pt>
                <c:pt idx="39">
                  <c:v>33.265619634941373</c:v>
                </c:pt>
                <c:pt idx="40">
                  <c:v>32.374567994416239</c:v>
                </c:pt>
                <c:pt idx="41">
                  <c:v>32.03433391749703</c:v>
                </c:pt>
                <c:pt idx="42">
                  <c:v>32.002287244226324</c:v>
                </c:pt>
                <c:pt idx="43">
                  <c:v>31.64497444416693</c:v>
                </c:pt>
                <c:pt idx="44">
                  <c:v>31.625736466957829</c:v>
                </c:pt>
                <c:pt idx="45">
                  <c:v>31.076608352863829</c:v>
                </c:pt>
                <c:pt idx="46">
                  <c:v>30.265220097604686</c:v>
                </c:pt>
                <c:pt idx="47">
                  <c:v>29.613340532282709</c:v>
                </c:pt>
                <c:pt idx="48">
                  <c:v>29.4473935575726</c:v>
                </c:pt>
                <c:pt idx="49">
                  <c:v>28.737055991783031</c:v>
                </c:pt>
                <c:pt idx="50">
                  <c:v>22.687622564578863</c:v>
                </c:pt>
                <c:pt idx="51">
                  <c:v>21.663203683413229</c:v>
                </c:pt>
                <c:pt idx="52">
                  <c:v>21.661467599739549</c:v>
                </c:pt>
                <c:pt idx="53">
                  <c:v>21.513418447221866</c:v>
                </c:pt>
                <c:pt idx="54">
                  <c:v>20.186747860191076</c:v>
                </c:pt>
                <c:pt idx="55">
                  <c:v>19.51250559790968</c:v>
                </c:pt>
                <c:pt idx="56">
                  <c:v>18.297570233393877</c:v>
                </c:pt>
                <c:pt idx="57">
                  <c:v>17.96711594059482</c:v>
                </c:pt>
                <c:pt idx="58">
                  <c:v>16.055568690972329</c:v>
                </c:pt>
                <c:pt idx="59">
                  <c:v>15.557018327330418</c:v>
                </c:pt>
                <c:pt idx="60">
                  <c:v>14.210106897734486</c:v>
                </c:pt>
                <c:pt idx="61">
                  <c:v>13.094135459347006</c:v>
                </c:pt>
                <c:pt idx="62">
                  <c:v>10.085399672995926</c:v>
                </c:pt>
                <c:pt idx="63">
                  <c:v>7.6722979654756713</c:v>
                </c:pt>
              </c:numCache>
            </c:numRef>
          </c:val>
        </c:ser>
        <c:ser>
          <c:idx val="2"/>
          <c:order val="2"/>
          <c:tx>
            <c:strRef>
              <c:f>Sheet1!$D$1</c:f>
              <c:strCache>
                <c:ptCount val="1"/>
                <c:pt idx="0">
                  <c:v>Within-school variance explained </c:v>
                </c:pt>
              </c:strCache>
            </c:strRef>
          </c:tx>
          <c:spPr>
            <a:solidFill>
              <a:schemeClr val="tx2">
                <a:lumMod val="60000"/>
                <a:lumOff val="40000"/>
              </a:schemeClr>
            </a:solidFill>
            <a:ln>
              <a:noFill/>
            </a:ln>
          </c:spPr>
          <c:cat>
            <c:strRef>
              <c:f>Sheet1!$A$2:$A$65</c:f>
              <c:strCache>
                <c:ptCount val="64"/>
                <c:pt idx="0">
                  <c:v>Argentina</c:v>
                </c:pt>
                <c:pt idx="1">
                  <c:v>Trinidad and Tobago</c:v>
                </c:pt>
                <c:pt idx="2">
                  <c:v>Italy</c:v>
                </c:pt>
                <c:pt idx="3">
                  <c:v>Qatar</c:v>
                </c:pt>
                <c:pt idx="4">
                  <c:v>Turkey</c:v>
                </c:pt>
                <c:pt idx="5">
                  <c:v>Bulgaria</c:v>
                </c:pt>
                <c:pt idx="6">
                  <c:v>Israel</c:v>
                </c:pt>
                <c:pt idx="7">
                  <c:v>Panama</c:v>
                </c:pt>
                <c:pt idx="8">
                  <c:v>Germany</c:v>
                </c:pt>
                <c:pt idx="9">
                  <c:v>Peru</c:v>
                </c:pt>
                <c:pt idx="10">
                  <c:v>Hungary</c:v>
                </c:pt>
                <c:pt idx="11">
                  <c:v>Dubai (UAE)</c:v>
                </c:pt>
                <c:pt idx="12">
                  <c:v>Austria</c:v>
                </c:pt>
                <c:pt idx="13">
                  <c:v>Belgium</c:v>
                </c:pt>
                <c:pt idx="14">
                  <c:v>Luxembourg</c:v>
                </c:pt>
                <c:pt idx="15">
                  <c:v>Netherlands</c:v>
                </c:pt>
                <c:pt idx="16">
                  <c:v>Japan</c:v>
                </c:pt>
                <c:pt idx="17">
                  <c:v>Chile</c:v>
                </c:pt>
                <c:pt idx="18">
                  <c:v>Uruguay</c:v>
                </c:pt>
                <c:pt idx="19">
                  <c:v>Greece</c:v>
                </c:pt>
                <c:pt idx="20">
                  <c:v>Brazil</c:v>
                </c:pt>
                <c:pt idx="21">
                  <c:v>Czech Republic</c:v>
                </c:pt>
                <c:pt idx="22">
                  <c:v>Slovenia</c:v>
                </c:pt>
                <c:pt idx="23">
                  <c:v>Romania</c:v>
                </c:pt>
                <c:pt idx="24">
                  <c:v>Croatia</c:v>
                </c:pt>
                <c:pt idx="25">
                  <c:v>Serbia</c:v>
                </c:pt>
                <c:pt idx="26">
                  <c:v>United States</c:v>
                </c:pt>
                <c:pt idx="27">
                  <c:v>Mexico</c:v>
                </c:pt>
                <c:pt idx="28">
                  <c:v>Singapore</c:v>
                </c:pt>
                <c:pt idx="29">
                  <c:v>Jordan</c:v>
                </c:pt>
                <c:pt idx="30">
                  <c:v>Kyrgyzstan</c:v>
                </c:pt>
                <c:pt idx="31">
                  <c:v>Colombia</c:v>
                </c:pt>
                <c:pt idx="32">
                  <c:v>Montenegro</c:v>
                </c:pt>
                <c:pt idx="33">
                  <c:v>Hong Kong-China</c:v>
                </c:pt>
                <c:pt idx="34">
                  <c:v>Albania</c:v>
                </c:pt>
                <c:pt idx="35">
                  <c:v>Tunisia</c:v>
                </c:pt>
                <c:pt idx="36">
                  <c:v>Slovak Republic</c:v>
                </c:pt>
                <c:pt idx="37">
                  <c:v>Liechtenstein</c:v>
                </c:pt>
                <c:pt idx="38">
                  <c:v>Kazakhstan</c:v>
                </c:pt>
                <c:pt idx="39">
                  <c:v>Macao-China</c:v>
                </c:pt>
                <c:pt idx="40">
                  <c:v>Ireland</c:v>
                </c:pt>
                <c:pt idx="41">
                  <c:v>United Kingdom</c:v>
                </c:pt>
                <c:pt idx="42">
                  <c:v>Chinese Taipei</c:v>
                </c:pt>
                <c:pt idx="43">
                  <c:v>Korea</c:v>
                </c:pt>
                <c:pt idx="44">
                  <c:v>Switzerland</c:v>
                </c:pt>
                <c:pt idx="45">
                  <c:v>Australia</c:v>
                </c:pt>
                <c:pt idx="46">
                  <c:v>New Zealand</c:v>
                </c:pt>
                <c:pt idx="47">
                  <c:v>Portugal</c:v>
                </c:pt>
                <c:pt idx="48">
                  <c:v>Shanghai-China</c:v>
                </c:pt>
                <c:pt idx="49">
                  <c:v>Azerbaijan</c:v>
                </c:pt>
                <c:pt idx="50">
                  <c:v>Russian Federation</c:v>
                </c:pt>
                <c:pt idx="51">
                  <c:v>Canada</c:v>
                </c:pt>
                <c:pt idx="52">
                  <c:v>Sweden</c:v>
                </c:pt>
                <c:pt idx="53">
                  <c:v>Lithuania</c:v>
                </c:pt>
                <c:pt idx="54">
                  <c:v>Indonesia</c:v>
                </c:pt>
                <c:pt idx="55">
                  <c:v>Spain</c:v>
                </c:pt>
                <c:pt idx="56">
                  <c:v>Poland</c:v>
                </c:pt>
                <c:pt idx="57">
                  <c:v>Estonia</c:v>
                </c:pt>
                <c:pt idx="58">
                  <c:v>Latvia</c:v>
                </c:pt>
                <c:pt idx="59">
                  <c:v>Iceland</c:v>
                </c:pt>
                <c:pt idx="60">
                  <c:v>Thailand</c:v>
                </c:pt>
                <c:pt idx="61">
                  <c:v>Denmark</c:v>
                </c:pt>
                <c:pt idx="62">
                  <c:v>Norway</c:v>
                </c:pt>
                <c:pt idx="63">
                  <c:v>Finland</c:v>
                </c:pt>
              </c:strCache>
            </c:strRef>
          </c:cat>
          <c:val>
            <c:numRef>
              <c:f>Sheet1!$D$2:$D$65</c:f>
              <c:numCache>
                <c:formatCode>0.0</c:formatCode>
                <c:ptCount val="64"/>
                <c:pt idx="0">
                  <c:v>-63.749961657352415</c:v>
                </c:pt>
                <c:pt idx="1">
                  <c:v>-59.425871963866875</c:v>
                </c:pt>
                <c:pt idx="2">
                  <c:v>-47.153333485849544</c:v>
                </c:pt>
                <c:pt idx="3">
                  <c:v>-68.005462424858578</c:v>
                </c:pt>
                <c:pt idx="4">
                  <c:v>-37.456914626018715</c:v>
                </c:pt>
                <c:pt idx="5">
                  <c:v>-74.326762861567289</c:v>
                </c:pt>
                <c:pt idx="6">
                  <c:v>-76.356913022152241</c:v>
                </c:pt>
                <c:pt idx="7">
                  <c:v>-48.634061644771833</c:v>
                </c:pt>
                <c:pt idx="8">
                  <c:v>-44.903606371080045</c:v>
                </c:pt>
                <c:pt idx="9">
                  <c:v>-53.359514029466069</c:v>
                </c:pt>
                <c:pt idx="10">
                  <c:v>-33.737636776149486</c:v>
                </c:pt>
                <c:pt idx="11">
                  <c:v>-62.77801428918913</c:v>
                </c:pt>
                <c:pt idx="12">
                  <c:v>-51.410149936980012</c:v>
                </c:pt>
                <c:pt idx="13">
                  <c:v>-55.789032462794751</c:v>
                </c:pt>
                <c:pt idx="14">
                  <c:v>-79.716458174479328</c:v>
                </c:pt>
                <c:pt idx="15">
                  <c:v>-32.259370993352753</c:v>
                </c:pt>
                <c:pt idx="16">
                  <c:v>-62.175719536037121</c:v>
                </c:pt>
                <c:pt idx="17">
                  <c:v>-46.228836378041279</c:v>
                </c:pt>
                <c:pt idx="18">
                  <c:v>-67.349041107659389</c:v>
                </c:pt>
                <c:pt idx="19">
                  <c:v>-64.160360987289948</c:v>
                </c:pt>
                <c:pt idx="20">
                  <c:v>-54.281140365934043</c:v>
                </c:pt>
                <c:pt idx="21">
                  <c:v>-51.11306215659549</c:v>
                </c:pt>
                <c:pt idx="22">
                  <c:v>-35.807471685582463</c:v>
                </c:pt>
                <c:pt idx="23">
                  <c:v>-44.228670367915662</c:v>
                </c:pt>
                <c:pt idx="24">
                  <c:v>-51.633606761140499</c:v>
                </c:pt>
                <c:pt idx="25">
                  <c:v>-47.59029651202961</c:v>
                </c:pt>
                <c:pt idx="26">
                  <c:v>-74.757693920430327</c:v>
                </c:pt>
                <c:pt idx="27">
                  <c:v>-44.659503079485148</c:v>
                </c:pt>
                <c:pt idx="28">
                  <c:v>-71.508539218357043</c:v>
                </c:pt>
                <c:pt idx="29">
                  <c:v>-63.033528406281143</c:v>
                </c:pt>
                <c:pt idx="30">
                  <c:v>-68.112645968422683</c:v>
                </c:pt>
                <c:pt idx="31">
                  <c:v>-55.558780902638809</c:v>
                </c:pt>
                <c:pt idx="32">
                  <c:v>-64.492645324674385</c:v>
                </c:pt>
                <c:pt idx="33">
                  <c:v>-50.329529040673606</c:v>
                </c:pt>
                <c:pt idx="34">
                  <c:v>-82.016698629150127</c:v>
                </c:pt>
                <c:pt idx="35">
                  <c:v>-49.531687317037147</c:v>
                </c:pt>
                <c:pt idx="36">
                  <c:v>-52.699608309224153</c:v>
                </c:pt>
                <c:pt idx="37">
                  <c:v>-39.859801027895791</c:v>
                </c:pt>
                <c:pt idx="38">
                  <c:v>-58.614883100197275</c:v>
                </c:pt>
                <c:pt idx="39">
                  <c:v>-48.233248867301349</c:v>
                </c:pt>
                <c:pt idx="40">
                  <c:v>-80.406693876742864</c:v>
                </c:pt>
                <c:pt idx="41">
                  <c:v>-77.152146464758459</c:v>
                </c:pt>
                <c:pt idx="42">
                  <c:v>-67.044907413216805</c:v>
                </c:pt>
                <c:pt idx="43">
                  <c:v>-60.980602536277644</c:v>
                </c:pt>
                <c:pt idx="44">
                  <c:v>-65.237197821429348</c:v>
                </c:pt>
                <c:pt idx="45">
                  <c:v>-88.081480929099456</c:v>
                </c:pt>
                <c:pt idx="46">
                  <c:v>-94.972582496487789</c:v>
                </c:pt>
                <c:pt idx="47">
                  <c:v>-59.921503075108056</c:v>
                </c:pt>
                <c:pt idx="48">
                  <c:v>-47.269640010601641</c:v>
                </c:pt>
                <c:pt idx="49">
                  <c:v>-39.932632970078139</c:v>
                </c:pt>
                <c:pt idx="50">
                  <c:v>-67.251544772477686</c:v>
                </c:pt>
                <c:pt idx="51">
                  <c:v>-78.256551245669982</c:v>
                </c:pt>
                <c:pt idx="52">
                  <c:v>-95.692402957620544</c:v>
                </c:pt>
                <c:pt idx="53">
                  <c:v>-59.912417724457221</c:v>
                </c:pt>
                <c:pt idx="54">
                  <c:v>-26.529898479796238</c:v>
                </c:pt>
                <c:pt idx="55">
                  <c:v>-69.807218542473478</c:v>
                </c:pt>
                <c:pt idx="56">
                  <c:v>-79.285103483497124</c:v>
                </c:pt>
                <c:pt idx="57">
                  <c:v>-64.587332066995998</c:v>
                </c:pt>
                <c:pt idx="58">
                  <c:v>-60.029176046516362</c:v>
                </c:pt>
                <c:pt idx="59">
                  <c:v>-94.493805941199966</c:v>
                </c:pt>
                <c:pt idx="60">
                  <c:v>-35.226045720154929</c:v>
                </c:pt>
                <c:pt idx="61">
                  <c:v>-69.39250739940104</c:v>
                </c:pt>
                <c:pt idx="62">
                  <c:v>-87.705198182833826</c:v>
                </c:pt>
                <c:pt idx="63">
                  <c:v>-80.723335915537589</c:v>
                </c:pt>
              </c:numCache>
            </c:numRef>
          </c:val>
        </c:ser>
        <c:gapWidth val="50"/>
        <c:overlap val="100"/>
        <c:axId val="105085184"/>
        <c:axId val="105095168"/>
      </c:barChart>
      <c:lineChart>
        <c:grouping val="standard"/>
        <c:ser>
          <c:idx val="1"/>
          <c:order val="1"/>
          <c:tx>
            <c:strRef>
              <c:f>Sheet1!$C$1</c:f>
              <c:strCache>
                <c:ptCount val="1"/>
                <c:pt idx="0">
                  <c:v>OECD average between-school variance2</c:v>
                </c:pt>
              </c:strCache>
            </c:strRef>
          </c:tx>
          <c:spPr>
            <a:ln>
              <a:solidFill>
                <a:srgbClr val="FFFF00"/>
              </a:solidFill>
            </a:ln>
          </c:spPr>
          <c:marker>
            <c:symbol val="none"/>
          </c:marker>
          <c:cat>
            <c:strRef>
              <c:f>Sheet1!$A$2:$A$65</c:f>
              <c:strCache>
                <c:ptCount val="64"/>
                <c:pt idx="0">
                  <c:v>Argentina</c:v>
                </c:pt>
                <c:pt idx="1">
                  <c:v>Trinidad and Tobago</c:v>
                </c:pt>
                <c:pt idx="2">
                  <c:v>Italy</c:v>
                </c:pt>
                <c:pt idx="3">
                  <c:v>Qatar</c:v>
                </c:pt>
                <c:pt idx="4">
                  <c:v>Turkey</c:v>
                </c:pt>
                <c:pt idx="5">
                  <c:v>Bulgaria</c:v>
                </c:pt>
                <c:pt idx="6">
                  <c:v>Israel</c:v>
                </c:pt>
                <c:pt idx="7">
                  <c:v>Panama</c:v>
                </c:pt>
                <c:pt idx="8">
                  <c:v>Germany</c:v>
                </c:pt>
                <c:pt idx="9">
                  <c:v>Peru</c:v>
                </c:pt>
                <c:pt idx="10">
                  <c:v>Hungary</c:v>
                </c:pt>
                <c:pt idx="11">
                  <c:v>Dubai (UAE)</c:v>
                </c:pt>
                <c:pt idx="12">
                  <c:v>Austria</c:v>
                </c:pt>
                <c:pt idx="13">
                  <c:v>Belgium</c:v>
                </c:pt>
                <c:pt idx="14">
                  <c:v>Luxembourg</c:v>
                </c:pt>
                <c:pt idx="15">
                  <c:v>Netherlands</c:v>
                </c:pt>
                <c:pt idx="16">
                  <c:v>Japan</c:v>
                </c:pt>
                <c:pt idx="17">
                  <c:v>Chile</c:v>
                </c:pt>
                <c:pt idx="18">
                  <c:v>Uruguay</c:v>
                </c:pt>
                <c:pt idx="19">
                  <c:v>Greece</c:v>
                </c:pt>
                <c:pt idx="20">
                  <c:v>Brazil</c:v>
                </c:pt>
                <c:pt idx="21">
                  <c:v>Czech Republic</c:v>
                </c:pt>
                <c:pt idx="22">
                  <c:v>Slovenia</c:v>
                </c:pt>
                <c:pt idx="23">
                  <c:v>Romania</c:v>
                </c:pt>
                <c:pt idx="24">
                  <c:v>Croatia</c:v>
                </c:pt>
                <c:pt idx="25">
                  <c:v>Serbia</c:v>
                </c:pt>
                <c:pt idx="26">
                  <c:v>United States</c:v>
                </c:pt>
                <c:pt idx="27">
                  <c:v>Mexico</c:v>
                </c:pt>
                <c:pt idx="28">
                  <c:v>Singapore</c:v>
                </c:pt>
                <c:pt idx="29">
                  <c:v>Jordan</c:v>
                </c:pt>
                <c:pt idx="30">
                  <c:v>Kyrgyzstan</c:v>
                </c:pt>
                <c:pt idx="31">
                  <c:v>Colombia</c:v>
                </c:pt>
                <c:pt idx="32">
                  <c:v>Montenegro</c:v>
                </c:pt>
                <c:pt idx="33">
                  <c:v>Hong Kong-China</c:v>
                </c:pt>
                <c:pt idx="34">
                  <c:v>Albania</c:v>
                </c:pt>
                <c:pt idx="35">
                  <c:v>Tunisia</c:v>
                </c:pt>
                <c:pt idx="36">
                  <c:v>Slovak Republic</c:v>
                </c:pt>
                <c:pt idx="37">
                  <c:v>Liechtenstein</c:v>
                </c:pt>
                <c:pt idx="38">
                  <c:v>Kazakhstan</c:v>
                </c:pt>
                <c:pt idx="39">
                  <c:v>Macao-China</c:v>
                </c:pt>
                <c:pt idx="40">
                  <c:v>Ireland</c:v>
                </c:pt>
                <c:pt idx="41">
                  <c:v>United Kingdom</c:v>
                </c:pt>
                <c:pt idx="42">
                  <c:v>Chinese Taipei</c:v>
                </c:pt>
                <c:pt idx="43">
                  <c:v>Korea</c:v>
                </c:pt>
                <c:pt idx="44">
                  <c:v>Switzerland</c:v>
                </c:pt>
                <c:pt idx="45">
                  <c:v>Australia</c:v>
                </c:pt>
                <c:pt idx="46">
                  <c:v>New Zealand</c:v>
                </c:pt>
                <c:pt idx="47">
                  <c:v>Portugal</c:v>
                </c:pt>
                <c:pt idx="48">
                  <c:v>Shanghai-China</c:v>
                </c:pt>
                <c:pt idx="49">
                  <c:v>Azerbaijan</c:v>
                </c:pt>
                <c:pt idx="50">
                  <c:v>Russian Federation</c:v>
                </c:pt>
                <c:pt idx="51">
                  <c:v>Canada</c:v>
                </c:pt>
                <c:pt idx="52">
                  <c:v>Sweden</c:v>
                </c:pt>
                <c:pt idx="53">
                  <c:v>Lithuania</c:v>
                </c:pt>
                <c:pt idx="54">
                  <c:v>Indonesia</c:v>
                </c:pt>
                <c:pt idx="55">
                  <c:v>Spain</c:v>
                </c:pt>
                <c:pt idx="56">
                  <c:v>Poland</c:v>
                </c:pt>
                <c:pt idx="57">
                  <c:v>Estonia</c:v>
                </c:pt>
                <c:pt idx="58">
                  <c:v>Latvia</c:v>
                </c:pt>
                <c:pt idx="59">
                  <c:v>Iceland</c:v>
                </c:pt>
                <c:pt idx="60">
                  <c:v>Thailand</c:v>
                </c:pt>
                <c:pt idx="61">
                  <c:v>Denmark</c:v>
                </c:pt>
                <c:pt idx="62">
                  <c:v>Norway</c:v>
                </c:pt>
                <c:pt idx="63">
                  <c:v>Finland</c:v>
                </c:pt>
              </c:strCache>
            </c:strRef>
          </c:cat>
          <c:val>
            <c:numRef>
              <c:f>Sheet1!$C$2:$C$65</c:f>
            </c:numRef>
          </c:val>
        </c:ser>
        <c:ser>
          <c:idx val="3"/>
          <c:order val="3"/>
          <c:tx>
            <c:strRef>
              <c:f>Sheet1!$E$1</c:f>
              <c:strCache>
                <c:ptCount val="1"/>
                <c:pt idx="0">
                  <c:v>OECD average within-school variance</c:v>
                </c:pt>
              </c:strCache>
            </c:strRef>
          </c:tx>
          <c:spPr>
            <a:ln>
              <a:solidFill>
                <a:srgbClr val="66CCFF"/>
              </a:solidFill>
            </a:ln>
          </c:spPr>
          <c:marker>
            <c:symbol val="none"/>
          </c:marker>
          <c:cat>
            <c:strRef>
              <c:f>Sheet1!$A$2:$A$65</c:f>
              <c:strCache>
                <c:ptCount val="64"/>
                <c:pt idx="0">
                  <c:v>Argentina</c:v>
                </c:pt>
                <c:pt idx="1">
                  <c:v>Trinidad and Tobago</c:v>
                </c:pt>
                <c:pt idx="2">
                  <c:v>Italy</c:v>
                </c:pt>
                <c:pt idx="3">
                  <c:v>Qatar</c:v>
                </c:pt>
                <c:pt idx="4">
                  <c:v>Turkey</c:v>
                </c:pt>
                <c:pt idx="5">
                  <c:v>Bulgaria</c:v>
                </c:pt>
                <c:pt idx="6">
                  <c:v>Israel</c:v>
                </c:pt>
                <c:pt idx="7">
                  <c:v>Panama</c:v>
                </c:pt>
                <c:pt idx="8">
                  <c:v>Germany</c:v>
                </c:pt>
                <c:pt idx="9">
                  <c:v>Peru</c:v>
                </c:pt>
                <c:pt idx="10">
                  <c:v>Hungary</c:v>
                </c:pt>
                <c:pt idx="11">
                  <c:v>Dubai (UAE)</c:v>
                </c:pt>
                <c:pt idx="12">
                  <c:v>Austria</c:v>
                </c:pt>
                <c:pt idx="13">
                  <c:v>Belgium</c:v>
                </c:pt>
                <c:pt idx="14">
                  <c:v>Luxembourg</c:v>
                </c:pt>
                <c:pt idx="15">
                  <c:v>Netherlands</c:v>
                </c:pt>
                <c:pt idx="16">
                  <c:v>Japan</c:v>
                </c:pt>
                <c:pt idx="17">
                  <c:v>Chile</c:v>
                </c:pt>
                <c:pt idx="18">
                  <c:v>Uruguay</c:v>
                </c:pt>
                <c:pt idx="19">
                  <c:v>Greece</c:v>
                </c:pt>
                <c:pt idx="20">
                  <c:v>Brazil</c:v>
                </c:pt>
                <c:pt idx="21">
                  <c:v>Czech Republic</c:v>
                </c:pt>
                <c:pt idx="22">
                  <c:v>Slovenia</c:v>
                </c:pt>
                <c:pt idx="23">
                  <c:v>Romania</c:v>
                </c:pt>
                <c:pt idx="24">
                  <c:v>Croatia</c:v>
                </c:pt>
                <c:pt idx="25">
                  <c:v>Serbia</c:v>
                </c:pt>
                <c:pt idx="26">
                  <c:v>United States</c:v>
                </c:pt>
                <c:pt idx="27">
                  <c:v>Mexico</c:v>
                </c:pt>
                <c:pt idx="28">
                  <c:v>Singapore</c:v>
                </c:pt>
                <c:pt idx="29">
                  <c:v>Jordan</c:v>
                </c:pt>
                <c:pt idx="30">
                  <c:v>Kyrgyzstan</c:v>
                </c:pt>
                <c:pt idx="31">
                  <c:v>Colombia</c:v>
                </c:pt>
                <c:pt idx="32">
                  <c:v>Montenegro</c:v>
                </c:pt>
                <c:pt idx="33">
                  <c:v>Hong Kong-China</c:v>
                </c:pt>
                <c:pt idx="34">
                  <c:v>Albania</c:v>
                </c:pt>
                <c:pt idx="35">
                  <c:v>Tunisia</c:v>
                </c:pt>
                <c:pt idx="36">
                  <c:v>Slovak Republic</c:v>
                </c:pt>
                <c:pt idx="37">
                  <c:v>Liechtenstein</c:v>
                </c:pt>
                <c:pt idx="38">
                  <c:v>Kazakhstan</c:v>
                </c:pt>
                <c:pt idx="39">
                  <c:v>Macao-China</c:v>
                </c:pt>
                <c:pt idx="40">
                  <c:v>Ireland</c:v>
                </c:pt>
                <c:pt idx="41">
                  <c:v>United Kingdom</c:v>
                </c:pt>
                <c:pt idx="42">
                  <c:v>Chinese Taipei</c:v>
                </c:pt>
                <c:pt idx="43">
                  <c:v>Korea</c:v>
                </c:pt>
                <c:pt idx="44">
                  <c:v>Switzerland</c:v>
                </c:pt>
                <c:pt idx="45">
                  <c:v>Australia</c:v>
                </c:pt>
                <c:pt idx="46">
                  <c:v>New Zealand</c:v>
                </c:pt>
                <c:pt idx="47">
                  <c:v>Portugal</c:v>
                </c:pt>
                <c:pt idx="48">
                  <c:v>Shanghai-China</c:v>
                </c:pt>
                <c:pt idx="49">
                  <c:v>Azerbaijan</c:v>
                </c:pt>
                <c:pt idx="50">
                  <c:v>Russian Federation</c:v>
                </c:pt>
                <c:pt idx="51">
                  <c:v>Canada</c:v>
                </c:pt>
                <c:pt idx="52">
                  <c:v>Sweden</c:v>
                </c:pt>
                <c:pt idx="53">
                  <c:v>Lithuania</c:v>
                </c:pt>
                <c:pt idx="54">
                  <c:v>Indonesia</c:v>
                </c:pt>
                <c:pt idx="55">
                  <c:v>Spain</c:v>
                </c:pt>
                <c:pt idx="56">
                  <c:v>Poland</c:v>
                </c:pt>
                <c:pt idx="57">
                  <c:v>Estonia</c:v>
                </c:pt>
                <c:pt idx="58">
                  <c:v>Latvia</c:v>
                </c:pt>
                <c:pt idx="59">
                  <c:v>Iceland</c:v>
                </c:pt>
                <c:pt idx="60">
                  <c:v>Thailand</c:v>
                </c:pt>
                <c:pt idx="61">
                  <c:v>Denmark</c:v>
                </c:pt>
                <c:pt idx="62">
                  <c:v>Norway</c:v>
                </c:pt>
                <c:pt idx="63">
                  <c:v>Finland</c:v>
                </c:pt>
              </c:strCache>
            </c:strRef>
          </c:cat>
          <c:val>
            <c:numRef>
              <c:f>Sheet1!$E$2:$E$65</c:f>
            </c:numRef>
          </c:val>
        </c:ser>
        <c:ser>
          <c:idx val="4"/>
          <c:order val="4"/>
          <c:tx>
            <c:strRef>
              <c:f>Sheet1!$F$1</c:f>
              <c:strCache>
                <c:ptCount val="1"/>
                <c:pt idx="0">
                  <c:v>Column1</c:v>
                </c:pt>
              </c:strCache>
            </c:strRef>
          </c:tx>
          <c:marker>
            <c:symbol val="none"/>
          </c:marker>
          <c:cat>
            <c:strRef>
              <c:f>Sheet1!$A$2:$A$65</c:f>
              <c:strCache>
                <c:ptCount val="64"/>
                <c:pt idx="0">
                  <c:v>Argentina</c:v>
                </c:pt>
                <c:pt idx="1">
                  <c:v>Trinidad and Tobago</c:v>
                </c:pt>
                <c:pt idx="2">
                  <c:v>Italy</c:v>
                </c:pt>
                <c:pt idx="3">
                  <c:v>Qatar</c:v>
                </c:pt>
                <c:pt idx="4">
                  <c:v>Turkey</c:v>
                </c:pt>
                <c:pt idx="5">
                  <c:v>Bulgaria</c:v>
                </c:pt>
                <c:pt idx="6">
                  <c:v>Israel</c:v>
                </c:pt>
                <c:pt idx="7">
                  <c:v>Panama</c:v>
                </c:pt>
                <c:pt idx="8">
                  <c:v>Germany</c:v>
                </c:pt>
                <c:pt idx="9">
                  <c:v>Peru</c:v>
                </c:pt>
                <c:pt idx="10">
                  <c:v>Hungary</c:v>
                </c:pt>
                <c:pt idx="11">
                  <c:v>Dubai (UAE)</c:v>
                </c:pt>
                <c:pt idx="12">
                  <c:v>Austria</c:v>
                </c:pt>
                <c:pt idx="13">
                  <c:v>Belgium</c:v>
                </c:pt>
                <c:pt idx="14">
                  <c:v>Luxembourg</c:v>
                </c:pt>
                <c:pt idx="15">
                  <c:v>Netherlands</c:v>
                </c:pt>
                <c:pt idx="16">
                  <c:v>Japan</c:v>
                </c:pt>
                <c:pt idx="17">
                  <c:v>Chile</c:v>
                </c:pt>
                <c:pt idx="18">
                  <c:v>Uruguay</c:v>
                </c:pt>
                <c:pt idx="19">
                  <c:v>Greece</c:v>
                </c:pt>
                <c:pt idx="20">
                  <c:v>Brazil</c:v>
                </c:pt>
                <c:pt idx="21">
                  <c:v>Czech Republic</c:v>
                </c:pt>
                <c:pt idx="22">
                  <c:v>Slovenia</c:v>
                </c:pt>
                <c:pt idx="23">
                  <c:v>Romania</c:v>
                </c:pt>
                <c:pt idx="24">
                  <c:v>Croatia</c:v>
                </c:pt>
                <c:pt idx="25">
                  <c:v>Serbia</c:v>
                </c:pt>
                <c:pt idx="26">
                  <c:v>United States</c:v>
                </c:pt>
                <c:pt idx="27">
                  <c:v>Mexico</c:v>
                </c:pt>
                <c:pt idx="28">
                  <c:v>Singapore</c:v>
                </c:pt>
                <c:pt idx="29">
                  <c:v>Jordan</c:v>
                </c:pt>
                <c:pt idx="30">
                  <c:v>Kyrgyzstan</c:v>
                </c:pt>
                <c:pt idx="31">
                  <c:v>Colombia</c:v>
                </c:pt>
                <c:pt idx="32">
                  <c:v>Montenegro</c:v>
                </c:pt>
                <c:pt idx="33">
                  <c:v>Hong Kong-China</c:v>
                </c:pt>
                <c:pt idx="34">
                  <c:v>Albania</c:v>
                </c:pt>
                <c:pt idx="35">
                  <c:v>Tunisia</c:v>
                </c:pt>
                <c:pt idx="36">
                  <c:v>Slovak Republic</c:v>
                </c:pt>
                <c:pt idx="37">
                  <c:v>Liechtenstein</c:v>
                </c:pt>
                <c:pt idx="38">
                  <c:v>Kazakhstan</c:v>
                </c:pt>
                <c:pt idx="39">
                  <c:v>Macao-China</c:v>
                </c:pt>
                <c:pt idx="40">
                  <c:v>Ireland</c:v>
                </c:pt>
                <c:pt idx="41">
                  <c:v>United Kingdom</c:v>
                </c:pt>
                <c:pt idx="42">
                  <c:v>Chinese Taipei</c:v>
                </c:pt>
                <c:pt idx="43">
                  <c:v>Korea</c:v>
                </c:pt>
                <c:pt idx="44">
                  <c:v>Switzerland</c:v>
                </c:pt>
                <c:pt idx="45">
                  <c:v>Australia</c:v>
                </c:pt>
                <c:pt idx="46">
                  <c:v>New Zealand</c:v>
                </c:pt>
                <c:pt idx="47">
                  <c:v>Portugal</c:v>
                </c:pt>
                <c:pt idx="48">
                  <c:v>Shanghai-China</c:v>
                </c:pt>
                <c:pt idx="49">
                  <c:v>Azerbaijan</c:v>
                </c:pt>
                <c:pt idx="50">
                  <c:v>Russian Federation</c:v>
                </c:pt>
                <c:pt idx="51">
                  <c:v>Canada</c:v>
                </c:pt>
                <c:pt idx="52">
                  <c:v>Sweden</c:v>
                </c:pt>
                <c:pt idx="53">
                  <c:v>Lithuania</c:v>
                </c:pt>
                <c:pt idx="54">
                  <c:v>Indonesia</c:v>
                </c:pt>
                <c:pt idx="55">
                  <c:v>Spain</c:v>
                </c:pt>
                <c:pt idx="56">
                  <c:v>Poland</c:v>
                </c:pt>
                <c:pt idx="57">
                  <c:v>Estonia</c:v>
                </c:pt>
                <c:pt idx="58">
                  <c:v>Latvia</c:v>
                </c:pt>
                <c:pt idx="59">
                  <c:v>Iceland</c:v>
                </c:pt>
                <c:pt idx="60">
                  <c:v>Thailand</c:v>
                </c:pt>
                <c:pt idx="61">
                  <c:v>Denmark</c:v>
                </c:pt>
                <c:pt idx="62">
                  <c:v>Norway</c:v>
                </c:pt>
                <c:pt idx="63">
                  <c:v>Finland</c:v>
                </c:pt>
              </c:strCache>
            </c:strRef>
          </c:cat>
          <c:val>
            <c:numRef>
              <c:f>Sheet1!$F$2:$F$65</c:f>
              <c:numCache>
                <c:formatCode>General</c:formatCode>
                <c:ptCount val="64"/>
              </c:numCache>
            </c:numRef>
          </c:val>
        </c:ser>
        <c:marker val="1"/>
        <c:axId val="105085184"/>
        <c:axId val="105095168"/>
      </c:lineChart>
      <c:catAx>
        <c:axId val="105085184"/>
        <c:scaling>
          <c:orientation val="minMax"/>
        </c:scaling>
        <c:axPos val="b"/>
        <c:numFmt formatCode="General" sourceLinked="1"/>
        <c:majorTickMark val="none"/>
        <c:tickLblPos val="low"/>
        <c:txPr>
          <a:bodyPr/>
          <a:lstStyle/>
          <a:p>
            <a:pPr>
              <a:defRPr sz="1399" b="0">
                <a:latin typeface="Calibri" pitchFamily="34" charset="0"/>
                <a:cs typeface="Arial" pitchFamily="34" charset="0"/>
              </a:defRPr>
            </a:pPr>
            <a:endParaRPr lang="en-US"/>
          </a:p>
        </c:txPr>
        <c:crossAx val="105095168"/>
        <c:crosses val="autoZero"/>
        <c:auto val="1"/>
        <c:lblAlgn val="ctr"/>
        <c:lblOffset val="100"/>
        <c:tickLblSkip val="1"/>
      </c:catAx>
      <c:valAx>
        <c:axId val="105095168"/>
        <c:scaling>
          <c:orientation val="minMax"/>
          <c:max val="100"/>
          <c:min val="-100"/>
        </c:scaling>
        <c:axPos val="l"/>
        <c:majorGridlines>
          <c:spPr>
            <a:ln>
              <a:solidFill>
                <a:schemeClr val="bg1"/>
              </a:solidFill>
              <a:prstDash val="sysDash"/>
            </a:ln>
          </c:spPr>
        </c:majorGridlines>
        <c:numFmt formatCode="0;[Yellow]0" sourceLinked="0"/>
        <c:majorTickMark val="none"/>
        <c:tickLblPos val="nextTo"/>
        <c:txPr>
          <a:bodyPr/>
          <a:lstStyle/>
          <a:p>
            <a:pPr>
              <a:defRPr sz="1599" b="1">
                <a:latin typeface="Arial" pitchFamily="34" charset="0"/>
                <a:cs typeface="Arial" pitchFamily="34" charset="0"/>
              </a:defRPr>
            </a:pPr>
            <a:endParaRPr lang="en-US"/>
          </a:p>
        </c:txPr>
        <c:crossAx val="105085184"/>
        <c:crosses val="autoZero"/>
        <c:crossBetween val="between"/>
      </c:valAx>
      <c:spPr>
        <a:ln w="25381">
          <a:solidFill>
            <a:schemeClr val="bg1"/>
          </a:solidFill>
        </a:ln>
      </c:spPr>
    </c:plotArea>
    <c:plotVisOnly val="1"/>
    <c:dispBlanksAs val="gap"/>
  </c:chart>
  <c:spPr>
    <a:noFill/>
  </c:spPr>
  <c:txPr>
    <a:bodyPr/>
    <a:lstStyle/>
    <a:p>
      <a:pPr>
        <a:defRPr sz="1799"/>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CE82CB-4F05-4237-B95F-0DE0B480403D}" type="doc">
      <dgm:prSet loTypeId="urn:microsoft.com/office/officeart/2005/8/layout/hList9" loCatId="list" qsTypeId="urn:microsoft.com/office/officeart/2005/8/quickstyle/3d1" qsCatId="3D" csTypeId="urn:microsoft.com/office/officeart/2005/8/colors/colorful4" csCatId="colorful" phldr="1"/>
      <dgm:spPr/>
      <dgm:t>
        <a:bodyPr/>
        <a:lstStyle/>
        <a:p>
          <a:endParaRPr lang="en-GB"/>
        </a:p>
      </dgm:t>
    </dgm:pt>
    <dgm:pt modelId="{948ECE10-00A9-4BA7-BE79-C9FEBA6B0E63}">
      <dgm:prSet phldrT="[Text]"/>
      <dgm:spPr/>
      <dgm:t>
        <a:bodyPr/>
        <a:lstStyle/>
        <a:p>
          <a:r>
            <a:rPr lang="en-GB" dirty="0" smtClean="0">
              <a:latin typeface="Calibri" pitchFamily="34" charset="0"/>
            </a:rPr>
            <a:t>Policy</a:t>
          </a:r>
          <a:endParaRPr lang="en-GB" dirty="0">
            <a:latin typeface="Calibri" pitchFamily="34" charset="0"/>
          </a:endParaRPr>
        </a:p>
      </dgm:t>
    </dgm:pt>
    <dgm:pt modelId="{A6904437-E61E-4B86-8A99-0A51C0527474}" type="parTrans" cxnId="{59069F69-71CA-4D08-8C9B-FC8A05F75E33}">
      <dgm:prSet/>
      <dgm:spPr/>
      <dgm:t>
        <a:bodyPr/>
        <a:lstStyle/>
        <a:p>
          <a:endParaRPr lang="en-GB"/>
        </a:p>
      </dgm:t>
    </dgm:pt>
    <dgm:pt modelId="{AD1BD55C-2CB0-4959-AD34-8213385F8BEF}" type="sibTrans" cxnId="{59069F69-71CA-4D08-8C9B-FC8A05F75E33}">
      <dgm:prSet/>
      <dgm:spPr/>
      <dgm:t>
        <a:bodyPr/>
        <a:lstStyle/>
        <a:p>
          <a:endParaRPr lang="en-GB"/>
        </a:p>
      </dgm:t>
    </dgm:pt>
    <dgm:pt modelId="{81C887AE-FC81-491B-83F0-974ACE406304}">
      <dgm:prSet phldrT="[Text]" custT="1"/>
      <dgm:spPr/>
      <dgm:t>
        <a:bodyPr/>
        <a:lstStyle/>
        <a:p>
          <a:pPr marL="0" indent="0"/>
          <a:r>
            <a:rPr lang="en-GB" sz="1600" b="1" dirty="0" smtClean="0">
              <a:solidFill>
                <a:schemeClr val="accent4">
                  <a:lumMod val="25000"/>
                </a:schemeClr>
              </a:solidFill>
              <a:latin typeface="Calibri" pitchFamily="34" charset="0"/>
            </a:rPr>
            <a:t>Policies and practices</a:t>
          </a:r>
          <a:endParaRPr lang="en-GB" sz="1600" b="1" dirty="0">
            <a:solidFill>
              <a:schemeClr val="accent4">
                <a:lumMod val="25000"/>
              </a:schemeClr>
            </a:solidFill>
            <a:latin typeface="Calibri" pitchFamily="34" charset="0"/>
          </a:endParaRPr>
        </a:p>
      </dgm:t>
    </dgm:pt>
    <dgm:pt modelId="{5C8CBF56-EF34-47EC-818D-4D8282617503}" type="parTrans" cxnId="{2208DDC8-871C-47A0-81DF-5AF6E86EFB6A}">
      <dgm:prSet/>
      <dgm:spPr/>
      <dgm:t>
        <a:bodyPr/>
        <a:lstStyle/>
        <a:p>
          <a:endParaRPr lang="en-GB"/>
        </a:p>
      </dgm:t>
    </dgm:pt>
    <dgm:pt modelId="{8C62E4B6-F886-4108-921B-77040AA3103D}" type="sibTrans" cxnId="{2208DDC8-871C-47A0-81DF-5AF6E86EFB6A}">
      <dgm:prSet/>
      <dgm:spPr/>
      <dgm:t>
        <a:bodyPr/>
        <a:lstStyle/>
        <a:p>
          <a:endParaRPr lang="en-GB"/>
        </a:p>
      </dgm:t>
    </dgm:pt>
    <dgm:pt modelId="{1B1FF40D-46E0-49A3-8D67-331B98A9A29C}">
      <dgm:prSet phldrT="[Text]"/>
      <dgm:spPr/>
      <dgm:t>
        <a:bodyPr/>
        <a:lstStyle/>
        <a:p>
          <a:r>
            <a:rPr lang="en-GB" dirty="0" smtClean="0">
              <a:latin typeface="Calibri" pitchFamily="34" charset="0"/>
            </a:rPr>
            <a:t>R</a:t>
          </a:r>
          <a:endParaRPr lang="en-GB" dirty="0">
            <a:latin typeface="Calibri" pitchFamily="34" charset="0"/>
          </a:endParaRPr>
        </a:p>
      </dgm:t>
    </dgm:pt>
    <dgm:pt modelId="{F8A8CD96-70A7-4893-B335-42C577CD3150}" type="parTrans" cxnId="{EA5EB9D6-7829-41EE-B119-E502BB1C6042}">
      <dgm:prSet/>
      <dgm:spPr/>
      <dgm:t>
        <a:bodyPr/>
        <a:lstStyle/>
        <a:p>
          <a:endParaRPr lang="en-GB"/>
        </a:p>
      </dgm:t>
    </dgm:pt>
    <dgm:pt modelId="{E2F2650A-5160-4587-807A-6F284B3C054B}" type="sibTrans" cxnId="{EA5EB9D6-7829-41EE-B119-E502BB1C6042}">
      <dgm:prSet/>
      <dgm:spPr/>
      <dgm:t>
        <a:bodyPr/>
        <a:lstStyle/>
        <a:p>
          <a:endParaRPr lang="en-GB"/>
        </a:p>
      </dgm:t>
    </dgm:pt>
    <dgm:pt modelId="{37980BED-65B7-48D4-99B2-C124A415860F}">
      <dgm:prSet phldrT="[Text]" custT="1"/>
      <dgm:spPr/>
      <dgm:t>
        <a:bodyPr/>
        <a:lstStyle/>
        <a:p>
          <a:pPr algn="ctr"/>
          <a:r>
            <a:rPr lang="en-GB" sz="1050" dirty="0" smtClean="0">
              <a:solidFill>
                <a:schemeClr val="accent4">
                  <a:lumMod val="25000"/>
                </a:schemeClr>
              </a:solidFill>
              <a:latin typeface="Calibri" pitchFamily="34" charset="0"/>
            </a:rPr>
            <a:t>System</a:t>
          </a:r>
          <a:r>
            <a:rPr lang="en-GB" sz="1000" dirty="0" smtClean="0">
              <a:solidFill>
                <a:schemeClr val="accent4">
                  <a:lumMod val="25000"/>
                </a:schemeClr>
              </a:solidFill>
              <a:latin typeface="Calibri" pitchFamily="34" charset="0"/>
            </a:rPr>
            <a:t> </a:t>
          </a:r>
          <a:endParaRPr lang="en-GB" sz="900" dirty="0" smtClean="0">
            <a:solidFill>
              <a:schemeClr val="accent4">
                <a:lumMod val="25000"/>
              </a:schemeClr>
            </a:solidFill>
            <a:latin typeface="Calibri" pitchFamily="34" charset="0"/>
          </a:endParaRPr>
        </a:p>
      </dgm:t>
    </dgm:pt>
    <dgm:pt modelId="{07B20CE7-4CC2-4380-A9E0-D96A1007CE7D}" type="parTrans" cxnId="{147A6861-6D4C-4F89-AC8D-FCBF9E5FAFD2}">
      <dgm:prSet/>
      <dgm:spPr/>
      <dgm:t>
        <a:bodyPr/>
        <a:lstStyle/>
        <a:p>
          <a:endParaRPr lang="en-GB"/>
        </a:p>
      </dgm:t>
    </dgm:pt>
    <dgm:pt modelId="{3CC86EE0-0BB2-43B7-A03F-F88CEBFC8735}" type="sibTrans" cxnId="{147A6861-6D4C-4F89-AC8D-FCBF9E5FAFD2}">
      <dgm:prSet/>
      <dgm:spPr/>
      <dgm:t>
        <a:bodyPr/>
        <a:lstStyle/>
        <a:p>
          <a:endParaRPr lang="en-GB"/>
        </a:p>
      </dgm:t>
    </dgm:pt>
    <dgm:pt modelId="{5B7F17A2-0770-471C-916E-20C07DE96CDA}">
      <dgm:prSet custT="1"/>
      <dgm:spPr/>
      <dgm:t>
        <a:bodyPr/>
        <a:lstStyle/>
        <a:p>
          <a:pPr algn="ctr"/>
          <a:r>
            <a:rPr lang="en-GB" sz="1050" dirty="0" smtClean="0">
              <a:solidFill>
                <a:schemeClr val="accent4">
                  <a:lumMod val="25000"/>
                </a:schemeClr>
              </a:solidFill>
              <a:latin typeface="Calibri" pitchFamily="34" charset="0"/>
            </a:rPr>
            <a:t>School </a:t>
          </a:r>
          <a:endParaRPr lang="en-GB" sz="1050" dirty="0">
            <a:solidFill>
              <a:schemeClr val="accent4">
                <a:lumMod val="25000"/>
              </a:schemeClr>
            </a:solidFill>
            <a:latin typeface="Calibri" pitchFamily="34" charset="0"/>
          </a:endParaRPr>
        </a:p>
      </dgm:t>
    </dgm:pt>
    <dgm:pt modelId="{FC376FC0-2D65-4FC3-BD24-6D9D42C097CB}" type="parTrans" cxnId="{D0BC319E-A1D8-46D4-A63F-C71F8EFAB0F5}">
      <dgm:prSet/>
      <dgm:spPr/>
      <dgm:t>
        <a:bodyPr/>
        <a:lstStyle/>
        <a:p>
          <a:endParaRPr lang="en-GB"/>
        </a:p>
      </dgm:t>
    </dgm:pt>
    <dgm:pt modelId="{B7623403-16FD-4185-93CA-E36F7A01757D}" type="sibTrans" cxnId="{D0BC319E-A1D8-46D4-A63F-C71F8EFAB0F5}">
      <dgm:prSet/>
      <dgm:spPr/>
      <dgm:t>
        <a:bodyPr/>
        <a:lstStyle/>
        <a:p>
          <a:endParaRPr lang="en-GB"/>
        </a:p>
      </dgm:t>
    </dgm:pt>
    <dgm:pt modelId="{8D91A3FF-DE25-45FC-B110-1FDFC25EDBB3}">
      <dgm:prSet custT="1"/>
      <dgm:spPr>
        <a:solidFill>
          <a:srgbClr val="CCECFF"/>
        </a:solidFill>
      </dgm:spPr>
      <dgm:t>
        <a:bodyPr/>
        <a:lstStyle/>
        <a:p>
          <a:pPr algn="ctr"/>
          <a:r>
            <a:rPr lang="en-GB" sz="1100" dirty="0" smtClean="0">
              <a:solidFill>
                <a:schemeClr val="accent4">
                  <a:lumMod val="25000"/>
                </a:schemeClr>
              </a:solidFill>
              <a:latin typeface="Calibri" pitchFamily="34" charset="0"/>
            </a:rPr>
            <a:t>Equity</a:t>
          </a:r>
          <a:endParaRPr lang="en-GB" sz="1100" dirty="0">
            <a:solidFill>
              <a:schemeClr val="accent4">
                <a:lumMod val="25000"/>
              </a:schemeClr>
            </a:solidFill>
            <a:latin typeface="Calibri" pitchFamily="34" charset="0"/>
          </a:endParaRPr>
        </a:p>
      </dgm:t>
    </dgm:pt>
    <dgm:pt modelId="{28C2FDBF-4696-4B19-9D6D-07F9EFE976E0}" type="parTrans" cxnId="{391B4374-C64A-4301-A07D-6942D6525301}">
      <dgm:prSet/>
      <dgm:spPr/>
      <dgm:t>
        <a:bodyPr/>
        <a:lstStyle/>
        <a:p>
          <a:endParaRPr lang="en-GB"/>
        </a:p>
      </dgm:t>
    </dgm:pt>
    <dgm:pt modelId="{E1BE654B-06DE-4F16-8442-BB8386A162BB}" type="sibTrans" cxnId="{391B4374-C64A-4301-A07D-6942D6525301}">
      <dgm:prSet/>
      <dgm:spPr/>
      <dgm:t>
        <a:bodyPr/>
        <a:lstStyle/>
        <a:p>
          <a:endParaRPr lang="en-GB"/>
        </a:p>
      </dgm:t>
    </dgm:pt>
    <dgm:pt modelId="{949CA4D9-12D7-4EFC-97E1-87CA310086FB}">
      <dgm:prSet phldrT="[Text]" custT="1"/>
      <dgm:spPr/>
      <dgm:t>
        <a:bodyPr/>
        <a:lstStyle/>
        <a:p>
          <a:pPr marL="0" indent="0"/>
          <a:r>
            <a:rPr lang="en-GB" sz="1600" b="1" dirty="0" smtClean="0">
              <a:solidFill>
                <a:schemeClr val="accent4">
                  <a:lumMod val="25000"/>
                </a:schemeClr>
              </a:solidFill>
              <a:latin typeface="Calibri" pitchFamily="34" charset="0"/>
            </a:rPr>
            <a:t>Learning climate</a:t>
          </a:r>
        </a:p>
      </dgm:t>
    </dgm:pt>
    <dgm:pt modelId="{A853F1C2-3B05-4901-BDF7-17A7C2261DD7}" type="parTrans" cxnId="{9B5B69A0-5961-4D2E-8509-FCE20BAEAE3B}">
      <dgm:prSet/>
      <dgm:spPr/>
      <dgm:t>
        <a:bodyPr/>
        <a:lstStyle/>
        <a:p>
          <a:endParaRPr lang="en-GB"/>
        </a:p>
      </dgm:t>
    </dgm:pt>
    <dgm:pt modelId="{2827DA08-257D-4C90-9C76-D5ACED2322BC}" type="sibTrans" cxnId="{9B5B69A0-5961-4D2E-8509-FCE20BAEAE3B}">
      <dgm:prSet/>
      <dgm:spPr/>
      <dgm:t>
        <a:bodyPr/>
        <a:lstStyle/>
        <a:p>
          <a:endParaRPr lang="en-GB"/>
        </a:p>
      </dgm:t>
    </dgm:pt>
    <dgm:pt modelId="{67AFF0C0-9F38-429C-B3E5-784F92338552}">
      <dgm:prSet phldrT="[Text]" custT="1"/>
      <dgm:spPr/>
      <dgm:t>
        <a:bodyPr/>
        <a:lstStyle/>
        <a:p>
          <a:pPr marL="0" indent="0"/>
          <a:r>
            <a:rPr lang="en-GB" sz="1600" dirty="0" smtClean="0">
              <a:solidFill>
                <a:schemeClr val="accent4">
                  <a:lumMod val="25000"/>
                </a:schemeClr>
              </a:solidFill>
              <a:latin typeface="Calibri" pitchFamily="34" charset="0"/>
            </a:rPr>
            <a:t>Discipline</a:t>
          </a:r>
        </a:p>
      </dgm:t>
    </dgm:pt>
    <dgm:pt modelId="{7E3B5BE9-7175-4036-B32A-FED45F34510E}" type="parTrans" cxnId="{6530F08A-54A7-4784-B53E-9EBBC87CA3B6}">
      <dgm:prSet/>
      <dgm:spPr/>
      <dgm:t>
        <a:bodyPr/>
        <a:lstStyle/>
        <a:p>
          <a:endParaRPr lang="en-GB"/>
        </a:p>
      </dgm:t>
    </dgm:pt>
    <dgm:pt modelId="{B6FED32E-DED2-49AE-805A-2A35619818F9}" type="sibTrans" cxnId="{6530F08A-54A7-4784-B53E-9EBBC87CA3B6}">
      <dgm:prSet/>
      <dgm:spPr/>
      <dgm:t>
        <a:bodyPr/>
        <a:lstStyle/>
        <a:p>
          <a:endParaRPr lang="en-GB"/>
        </a:p>
      </dgm:t>
    </dgm:pt>
    <dgm:pt modelId="{B88C205D-5D79-4F73-8AB9-C539F56D3E88}">
      <dgm:prSet phldrT="[Text]" custT="1"/>
      <dgm:spPr/>
      <dgm:t>
        <a:bodyPr/>
        <a:lstStyle/>
        <a:p>
          <a:pPr marL="0" indent="0"/>
          <a:r>
            <a:rPr lang="en-GB" sz="1600" dirty="0" smtClean="0">
              <a:solidFill>
                <a:schemeClr val="accent4">
                  <a:lumMod val="25000"/>
                </a:schemeClr>
              </a:solidFill>
              <a:latin typeface="Calibri" pitchFamily="34" charset="0"/>
            </a:rPr>
            <a:t>Teacher behaviour</a:t>
          </a:r>
        </a:p>
      </dgm:t>
    </dgm:pt>
    <dgm:pt modelId="{AA21EAF3-3393-4FF9-BFDB-01D2C070DAD4}" type="parTrans" cxnId="{6C9C9E69-B743-41D2-B24E-1AFE86643B11}">
      <dgm:prSet/>
      <dgm:spPr/>
      <dgm:t>
        <a:bodyPr/>
        <a:lstStyle/>
        <a:p>
          <a:endParaRPr lang="en-GB"/>
        </a:p>
      </dgm:t>
    </dgm:pt>
    <dgm:pt modelId="{3755571B-07A2-42B1-82D8-A9F826B78BDE}" type="sibTrans" cxnId="{6C9C9E69-B743-41D2-B24E-1AFE86643B11}">
      <dgm:prSet/>
      <dgm:spPr/>
      <dgm:t>
        <a:bodyPr/>
        <a:lstStyle/>
        <a:p>
          <a:endParaRPr lang="en-GB"/>
        </a:p>
      </dgm:t>
    </dgm:pt>
    <dgm:pt modelId="{47B4B136-2F6F-4E54-B766-E8C901163816}">
      <dgm:prSet phldrT="[Text]" custT="1"/>
      <dgm:spPr/>
      <dgm:t>
        <a:bodyPr/>
        <a:lstStyle/>
        <a:p>
          <a:pPr marL="0" indent="0"/>
          <a:r>
            <a:rPr lang="en-GB" sz="1600" dirty="0" smtClean="0">
              <a:solidFill>
                <a:schemeClr val="accent4">
                  <a:lumMod val="25000"/>
                </a:schemeClr>
              </a:solidFill>
              <a:latin typeface="Calibri" pitchFamily="34" charset="0"/>
            </a:rPr>
            <a:t>Parental pressure</a:t>
          </a:r>
        </a:p>
      </dgm:t>
    </dgm:pt>
    <dgm:pt modelId="{0FE09EB4-2FD7-4195-8E1C-F2A6A03ABB46}" type="parTrans" cxnId="{2FB17166-15BA-40D1-B34B-B1957D9BEC3D}">
      <dgm:prSet/>
      <dgm:spPr/>
      <dgm:t>
        <a:bodyPr/>
        <a:lstStyle/>
        <a:p>
          <a:endParaRPr lang="en-GB"/>
        </a:p>
      </dgm:t>
    </dgm:pt>
    <dgm:pt modelId="{DC5F4FB8-0623-4DB6-A30B-984E492448FA}" type="sibTrans" cxnId="{2FB17166-15BA-40D1-B34B-B1957D9BEC3D}">
      <dgm:prSet/>
      <dgm:spPr/>
      <dgm:t>
        <a:bodyPr/>
        <a:lstStyle/>
        <a:p>
          <a:endParaRPr lang="en-GB"/>
        </a:p>
      </dgm:t>
    </dgm:pt>
    <dgm:pt modelId="{089BCBFF-5A9C-41AE-B2FD-A142E87D7CDD}">
      <dgm:prSet phldrT="[Text]" custT="1"/>
      <dgm:spPr/>
      <dgm:t>
        <a:bodyPr/>
        <a:lstStyle/>
        <a:p>
          <a:pPr marL="0" indent="0"/>
          <a:r>
            <a:rPr lang="en-GB" sz="1600" dirty="0" smtClean="0">
              <a:solidFill>
                <a:schemeClr val="accent4">
                  <a:lumMod val="25000"/>
                </a:schemeClr>
              </a:solidFill>
              <a:latin typeface="Calibri" pitchFamily="34" charset="0"/>
            </a:rPr>
            <a:t>Teacher-student relationships</a:t>
          </a:r>
        </a:p>
      </dgm:t>
    </dgm:pt>
    <dgm:pt modelId="{188642D0-8423-44C6-863D-F1D69B359570}" type="parTrans" cxnId="{9ED578C2-666E-4B42-A2D4-1F60C9F09C64}">
      <dgm:prSet/>
      <dgm:spPr/>
      <dgm:t>
        <a:bodyPr/>
        <a:lstStyle/>
        <a:p>
          <a:endParaRPr lang="en-GB"/>
        </a:p>
      </dgm:t>
    </dgm:pt>
    <dgm:pt modelId="{EBBA7EDE-9C5F-4A94-B2C0-F71AC26AE7BC}" type="sibTrans" cxnId="{9ED578C2-666E-4B42-A2D4-1F60C9F09C64}">
      <dgm:prSet/>
      <dgm:spPr/>
      <dgm:t>
        <a:bodyPr/>
        <a:lstStyle/>
        <a:p>
          <a:endParaRPr lang="en-GB"/>
        </a:p>
      </dgm:t>
    </dgm:pt>
    <dgm:pt modelId="{85954EC8-DED2-4AAE-9927-E31BD8037400}">
      <dgm:prSet phldrT="[Text]" custT="1"/>
      <dgm:spPr/>
      <dgm:t>
        <a:bodyPr/>
        <a:lstStyle/>
        <a:p>
          <a:pPr marL="0" indent="0"/>
          <a:r>
            <a:rPr lang="en-GB" sz="1600" b="1" dirty="0" smtClean="0">
              <a:solidFill>
                <a:schemeClr val="accent4">
                  <a:lumMod val="25000"/>
                </a:schemeClr>
              </a:solidFill>
              <a:latin typeface="Calibri" pitchFamily="34" charset="0"/>
            </a:rPr>
            <a:t>Dealing with heterogeneity</a:t>
          </a:r>
        </a:p>
      </dgm:t>
    </dgm:pt>
    <dgm:pt modelId="{56307B82-1611-4AEC-A15B-5F68023C53E5}" type="parTrans" cxnId="{86DF289F-AFCB-4072-877F-F5FD4AEB9790}">
      <dgm:prSet/>
      <dgm:spPr/>
      <dgm:t>
        <a:bodyPr/>
        <a:lstStyle/>
        <a:p>
          <a:endParaRPr lang="en-GB"/>
        </a:p>
      </dgm:t>
    </dgm:pt>
    <dgm:pt modelId="{0CEABAE0-870A-43CE-9C1A-70B8DFACB074}" type="sibTrans" cxnId="{86DF289F-AFCB-4072-877F-F5FD4AEB9790}">
      <dgm:prSet/>
      <dgm:spPr/>
      <dgm:t>
        <a:bodyPr/>
        <a:lstStyle/>
        <a:p>
          <a:endParaRPr lang="en-GB"/>
        </a:p>
      </dgm:t>
    </dgm:pt>
    <dgm:pt modelId="{9EF521AA-EC46-4197-AC0D-1C034089903A}">
      <dgm:prSet phldrT="[Text]" custT="1"/>
      <dgm:spPr/>
      <dgm:t>
        <a:bodyPr/>
        <a:lstStyle/>
        <a:p>
          <a:r>
            <a:rPr lang="en-GB" sz="1600" dirty="0" smtClean="0">
              <a:solidFill>
                <a:schemeClr val="accent4">
                  <a:lumMod val="25000"/>
                </a:schemeClr>
              </a:solidFill>
              <a:latin typeface="Calibri" pitchFamily="34" charset="0"/>
            </a:rPr>
            <a:t>Grade repetition</a:t>
          </a:r>
        </a:p>
      </dgm:t>
    </dgm:pt>
    <dgm:pt modelId="{1612159C-F9FD-431C-80E8-0750B44D6138}" type="parTrans" cxnId="{ED6A88AE-659E-4827-9F8B-8FD9AA990C37}">
      <dgm:prSet/>
      <dgm:spPr/>
      <dgm:t>
        <a:bodyPr/>
        <a:lstStyle/>
        <a:p>
          <a:endParaRPr lang="en-GB"/>
        </a:p>
      </dgm:t>
    </dgm:pt>
    <dgm:pt modelId="{69315723-8DA7-4BB3-907B-6AE1185B1DCE}" type="sibTrans" cxnId="{ED6A88AE-659E-4827-9F8B-8FD9AA990C37}">
      <dgm:prSet/>
      <dgm:spPr/>
      <dgm:t>
        <a:bodyPr/>
        <a:lstStyle/>
        <a:p>
          <a:endParaRPr lang="en-GB"/>
        </a:p>
      </dgm:t>
    </dgm:pt>
    <dgm:pt modelId="{B4EF5199-A428-443D-A489-09FC94F91F54}">
      <dgm:prSet phldrT="[Text]" custT="1"/>
      <dgm:spPr/>
      <dgm:t>
        <a:bodyPr/>
        <a:lstStyle/>
        <a:p>
          <a:r>
            <a:rPr lang="en-GB" sz="1600" dirty="0" smtClean="0">
              <a:solidFill>
                <a:schemeClr val="accent4">
                  <a:lumMod val="25000"/>
                </a:schemeClr>
              </a:solidFill>
              <a:latin typeface="Calibri" pitchFamily="34" charset="0"/>
            </a:rPr>
            <a:t>Prevalence of tracking</a:t>
          </a:r>
        </a:p>
      </dgm:t>
    </dgm:pt>
    <dgm:pt modelId="{3989AD8D-C651-45FE-A877-C2D6EA77D77C}" type="parTrans" cxnId="{1D34FDDB-D193-4B9C-B39D-C720153C73F6}">
      <dgm:prSet/>
      <dgm:spPr/>
      <dgm:t>
        <a:bodyPr/>
        <a:lstStyle/>
        <a:p>
          <a:endParaRPr lang="en-GB"/>
        </a:p>
      </dgm:t>
    </dgm:pt>
    <dgm:pt modelId="{FFBF3C5B-B734-4A93-BFEC-12C1600C2985}" type="sibTrans" cxnId="{1D34FDDB-D193-4B9C-B39D-C720153C73F6}">
      <dgm:prSet/>
      <dgm:spPr/>
      <dgm:t>
        <a:bodyPr/>
        <a:lstStyle/>
        <a:p>
          <a:endParaRPr lang="en-GB"/>
        </a:p>
      </dgm:t>
    </dgm:pt>
    <dgm:pt modelId="{E8715572-9F3C-4DD4-81C9-6F7C6D19A02A}">
      <dgm:prSet phldrT="[Text]" custT="1"/>
      <dgm:spPr/>
      <dgm:t>
        <a:bodyPr/>
        <a:lstStyle/>
        <a:p>
          <a:r>
            <a:rPr lang="en-GB" sz="1600" dirty="0" smtClean="0">
              <a:solidFill>
                <a:schemeClr val="accent4">
                  <a:lumMod val="25000"/>
                </a:schemeClr>
              </a:solidFill>
              <a:latin typeface="Calibri" pitchFamily="34" charset="0"/>
            </a:rPr>
            <a:t>Expulsions</a:t>
          </a:r>
        </a:p>
      </dgm:t>
    </dgm:pt>
    <dgm:pt modelId="{1D92ED04-0894-4748-8C1A-886AF35E1B31}" type="parTrans" cxnId="{13D35D38-E128-402D-B891-87FAB979C00A}">
      <dgm:prSet/>
      <dgm:spPr/>
      <dgm:t>
        <a:bodyPr/>
        <a:lstStyle/>
        <a:p>
          <a:endParaRPr lang="en-GB"/>
        </a:p>
      </dgm:t>
    </dgm:pt>
    <dgm:pt modelId="{4C2860F3-3C92-402B-A594-9B8B8B38C8AC}" type="sibTrans" cxnId="{13D35D38-E128-402D-B891-87FAB979C00A}">
      <dgm:prSet/>
      <dgm:spPr/>
      <dgm:t>
        <a:bodyPr/>
        <a:lstStyle/>
        <a:p>
          <a:endParaRPr lang="en-GB"/>
        </a:p>
      </dgm:t>
    </dgm:pt>
    <dgm:pt modelId="{317205D8-A4C3-45A4-9725-4B214EFFB78B}">
      <dgm:prSet phldrT="[Text]" custT="1"/>
      <dgm:spPr/>
      <dgm:t>
        <a:bodyPr/>
        <a:lstStyle/>
        <a:p>
          <a:r>
            <a:rPr lang="en-GB" sz="1600" dirty="0" smtClean="0">
              <a:solidFill>
                <a:schemeClr val="accent4">
                  <a:lumMod val="25000"/>
                </a:schemeClr>
              </a:solidFill>
              <a:latin typeface="Calibri" pitchFamily="34" charset="0"/>
            </a:rPr>
            <a:t>Ability grouping </a:t>
          </a:r>
          <a:br>
            <a:rPr lang="en-GB" sz="1600" dirty="0" smtClean="0">
              <a:solidFill>
                <a:schemeClr val="accent4">
                  <a:lumMod val="25000"/>
                </a:schemeClr>
              </a:solidFill>
              <a:latin typeface="Calibri" pitchFamily="34" charset="0"/>
            </a:rPr>
          </a:br>
          <a:r>
            <a:rPr lang="en-GB" sz="1600" dirty="0" smtClean="0">
              <a:solidFill>
                <a:schemeClr val="accent4">
                  <a:lumMod val="25000"/>
                </a:schemeClr>
              </a:solidFill>
              <a:latin typeface="Calibri" pitchFamily="34" charset="0"/>
            </a:rPr>
            <a:t>(all subjects)</a:t>
          </a:r>
        </a:p>
      </dgm:t>
    </dgm:pt>
    <dgm:pt modelId="{438130D2-1A02-4AA2-9C47-B66D62D052F4}" type="parTrans" cxnId="{326074B7-D2F3-4EB4-8BAD-ECD533E0A26F}">
      <dgm:prSet/>
      <dgm:spPr/>
      <dgm:t>
        <a:bodyPr/>
        <a:lstStyle/>
        <a:p>
          <a:endParaRPr lang="en-GB"/>
        </a:p>
      </dgm:t>
    </dgm:pt>
    <dgm:pt modelId="{5713F8E0-F5E3-4C20-A34D-8D0C9D74AC54}" type="sibTrans" cxnId="{326074B7-D2F3-4EB4-8BAD-ECD533E0A26F}">
      <dgm:prSet/>
      <dgm:spPr/>
      <dgm:t>
        <a:bodyPr/>
        <a:lstStyle/>
        <a:p>
          <a:endParaRPr lang="en-GB"/>
        </a:p>
      </dgm:t>
    </dgm:pt>
    <dgm:pt modelId="{3D1822DB-D7C7-47C2-96AA-4ACA884C3718}">
      <dgm:prSet phldrT="[Text]" custT="1"/>
      <dgm:spPr/>
      <dgm:t>
        <a:bodyPr/>
        <a:lstStyle/>
        <a:p>
          <a:r>
            <a:rPr lang="en-GB" sz="1600" b="1" dirty="0" smtClean="0">
              <a:solidFill>
                <a:schemeClr val="accent4">
                  <a:lumMod val="25000"/>
                </a:schemeClr>
              </a:solidFill>
              <a:latin typeface="Calibri" pitchFamily="34" charset="0"/>
            </a:rPr>
            <a:t>Standards /accountability</a:t>
          </a:r>
        </a:p>
      </dgm:t>
    </dgm:pt>
    <dgm:pt modelId="{A28FD7A8-B02D-4C26-9A3C-06002ACE1F65}" type="parTrans" cxnId="{40116743-F647-4796-8F87-E94C095DDF4B}">
      <dgm:prSet/>
      <dgm:spPr/>
      <dgm:t>
        <a:bodyPr/>
        <a:lstStyle/>
        <a:p>
          <a:endParaRPr lang="en-GB"/>
        </a:p>
      </dgm:t>
    </dgm:pt>
    <dgm:pt modelId="{FB851B5D-195F-4300-9802-3978F08A81B8}" type="sibTrans" cxnId="{40116743-F647-4796-8F87-E94C095DDF4B}">
      <dgm:prSet/>
      <dgm:spPr/>
      <dgm:t>
        <a:bodyPr/>
        <a:lstStyle/>
        <a:p>
          <a:endParaRPr lang="en-GB"/>
        </a:p>
      </dgm:t>
    </dgm:pt>
    <dgm:pt modelId="{2BF7E8BE-3B5A-4F33-8774-A9B86C55A358}">
      <dgm:prSet phldrT="[Text]" custT="1"/>
      <dgm:spPr/>
      <dgm:t>
        <a:bodyPr/>
        <a:lstStyle/>
        <a:p>
          <a:r>
            <a:rPr lang="en-GB" sz="1600" dirty="0" smtClean="0">
              <a:solidFill>
                <a:schemeClr val="accent4">
                  <a:lumMod val="25000"/>
                </a:schemeClr>
              </a:solidFill>
              <a:latin typeface="Calibri" pitchFamily="34" charset="0"/>
            </a:rPr>
            <a:t>Nat. examination</a:t>
          </a:r>
        </a:p>
      </dgm:t>
    </dgm:pt>
    <dgm:pt modelId="{26259492-CB37-4F6B-A288-1314EF76DCC7}" type="parTrans" cxnId="{399CA398-9546-4D0D-9DE5-4DFFF0BEEEDC}">
      <dgm:prSet/>
      <dgm:spPr/>
      <dgm:t>
        <a:bodyPr/>
        <a:lstStyle/>
        <a:p>
          <a:endParaRPr lang="en-GB"/>
        </a:p>
      </dgm:t>
    </dgm:pt>
    <dgm:pt modelId="{84A4FAB6-6BE2-4840-95D6-6C7737481C85}" type="sibTrans" cxnId="{399CA398-9546-4D0D-9DE5-4DFFF0BEEEDC}">
      <dgm:prSet/>
      <dgm:spPr/>
      <dgm:t>
        <a:bodyPr/>
        <a:lstStyle/>
        <a:p>
          <a:endParaRPr lang="en-GB"/>
        </a:p>
      </dgm:t>
    </dgm:pt>
    <dgm:pt modelId="{8DFF02C0-003C-44D7-A747-211CE6E6EE1E}">
      <dgm:prSet phldrT="[Text]" custT="1"/>
      <dgm:spPr/>
      <dgm:t>
        <a:bodyPr/>
        <a:lstStyle/>
        <a:p>
          <a:r>
            <a:rPr lang="en-GB" sz="1600" dirty="0" smtClean="0">
              <a:solidFill>
                <a:schemeClr val="accent4">
                  <a:lumMod val="25000"/>
                </a:schemeClr>
              </a:solidFill>
              <a:latin typeface="Calibri" pitchFamily="34" charset="0"/>
            </a:rPr>
            <a:t>Standardised tests</a:t>
          </a:r>
        </a:p>
      </dgm:t>
    </dgm:pt>
    <dgm:pt modelId="{4C4738EE-3A5B-450A-8DBA-80D0E56F9A16}" type="parTrans" cxnId="{3BA21FED-0C60-41DB-AD04-18FD5FA73020}">
      <dgm:prSet/>
      <dgm:spPr/>
      <dgm:t>
        <a:bodyPr/>
        <a:lstStyle/>
        <a:p>
          <a:endParaRPr lang="en-GB"/>
        </a:p>
      </dgm:t>
    </dgm:pt>
    <dgm:pt modelId="{72F78D80-5F2F-43EB-B1B2-06EBF9D4F4F6}" type="sibTrans" cxnId="{3BA21FED-0C60-41DB-AD04-18FD5FA73020}">
      <dgm:prSet/>
      <dgm:spPr/>
      <dgm:t>
        <a:bodyPr/>
        <a:lstStyle/>
        <a:p>
          <a:endParaRPr lang="en-GB"/>
        </a:p>
      </dgm:t>
    </dgm:pt>
    <dgm:pt modelId="{4C382BE4-1A2D-4507-A124-8280B13382FE}">
      <dgm:prSet phldrT="[Text]" custT="1"/>
      <dgm:spPr/>
      <dgm:t>
        <a:bodyPr/>
        <a:lstStyle/>
        <a:p>
          <a:r>
            <a:rPr lang="en-GB" sz="1600" dirty="0" smtClean="0">
              <a:solidFill>
                <a:schemeClr val="accent4">
                  <a:lumMod val="25000"/>
                </a:schemeClr>
              </a:solidFill>
              <a:latin typeface="Calibri" pitchFamily="34" charset="0"/>
            </a:rPr>
            <a:t>Posting results</a:t>
          </a:r>
        </a:p>
      </dgm:t>
    </dgm:pt>
    <dgm:pt modelId="{13886F45-97AF-4E61-B7ED-BBDF2D0E0A6C}" type="parTrans" cxnId="{5BD1C7CC-5435-49A9-94BB-71A041B66F4A}">
      <dgm:prSet/>
      <dgm:spPr/>
      <dgm:t>
        <a:bodyPr/>
        <a:lstStyle/>
        <a:p>
          <a:endParaRPr lang="en-GB"/>
        </a:p>
      </dgm:t>
    </dgm:pt>
    <dgm:pt modelId="{2CE49CEA-F657-4DBD-923E-3CA769AE3120}" type="sibTrans" cxnId="{5BD1C7CC-5435-49A9-94BB-71A041B66F4A}">
      <dgm:prSet/>
      <dgm:spPr/>
      <dgm:t>
        <a:bodyPr/>
        <a:lstStyle/>
        <a:p>
          <a:endParaRPr lang="en-GB"/>
        </a:p>
      </dgm:t>
    </dgm:pt>
    <dgm:pt modelId="{BE126FF4-E655-4B7A-AA5C-1AA1B02FE197}">
      <dgm:prSet phldrT="[Text]" custT="1"/>
      <dgm:spPr/>
      <dgm:t>
        <a:bodyPr/>
        <a:lstStyle/>
        <a:p>
          <a:r>
            <a:rPr lang="en-GB" sz="1600" b="1" dirty="0" smtClean="0">
              <a:solidFill>
                <a:schemeClr val="accent4">
                  <a:lumMod val="25000"/>
                </a:schemeClr>
              </a:solidFill>
              <a:latin typeface="Calibri" pitchFamily="34" charset="0"/>
            </a:rPr>
            <a:t>Governing schools</a:t>
          </a:r>
        </a:p>
      </dgm:t>
    </dgm:pt>
    <dgm:pt modelId="{FF25EEA7-6CF5-4FDE-A382-4C850B1F9156}" type="parTrans" cxnId="{CB108D98-868C-47FD-A44C-EA9EBB585DD6}">
      <dgm:prSet/>
      <dgm:spPr/>
      <dgm:t>
        <a:bodyPr/>
        <a:lstStyle/>
        <a:p>
          <a:endParaRPr lang="en-GB"/>
        </a:p>
      </dgm:t>
    </dgm:pt>
    <dgm:pt modelId="{47D31E1F-2994-4278-8EB8-70AEB75902F4}" type="sibTrans" cxnId="{CB108D98-868C-47FD-A44C-EA9EBB585DD6}">
      <dgm:prSet/>
      <dgm:spPr/>
      <dgm:t>
        <a:bodyPr/>
        <a:lstStyle/>
        <a:p>
          <a:endParaRPr lang="en-GB"/>
        </a:p>
      </dgm:t>
    </dgm:pt>
    <dgm:pt modelId="{A784D064-F95C-4ECA-966C-9E1D9D7364AC}">
      <dgm:prSet phldrT="[Text]" custT="1"/>
      <dgm:spPr/>
      <dgm:t>
        <a:bodyPr/>
        <a:lstStyle/>
        <a:p>
          <a:r>
            <a:rPr lang="en-GB" sz="1600" dirty="0" smtClean="0">
              <a:solidFill>
                <a:schemeClr val="accent4">
                  <a:lumMod val="25000"/>
                </a:schemeClr>
              </a:solidFill>
              <a:latin typeface="Calibri" pitchFamily="34" charset="0"/>
            </a:rPr>
            <a:t>Choice and competition</a:t>
          </a:r>
        </a:p>
      </dgm:t>
    </dgm:pt>
    <dgm:pt modelId="{27476DB5-1CC8-4F43-90D2-2E1EB7E1CE9B}" type="parTrans" cxnId="{41C45A90-7E76-4BDE-99E4-B5AE4E87D48C}">
      <dgm:prSet/>
      <dgm:spPr/>
      <dgm:t>
        <a:bodyPr/>
        <a:lstStyle/>
        <a:p>
          <a:endParaRPr lang="en-GB"/>
        </a:p>
      </dgm:t>
    </dgm:pt>
    <dgm:pt modelId="{35750D1B-0911-4F9E-8D4C-34F5E4D49425}" type="sibTrans" cxnId="{41C45A90-7E76-4BDE-99E4-B5AE4E87D48C}">
      <dgm:prSet/>
      <dgm:spPr/>
      <dgm:t>
        <a:bodyPr/>
        <a:lstStyle/>
        <a:p>
          <a:endParaRPr lang="en-GB"/>
        </a:p>
      </dgm:t>
    </dgm:pt>
    <dgm:pt modelId="{F180C892-CD26-48D8-8804-9982F65BBF63}">
      <dgm:prSet phldrT="[Text]" custT="1"/>
      <dgm:spPr/>
      <dgm:t>
        <a:bodyPr/>
        <a:lstStyle/>
        <a:p>
          <a:r>
            <a:rPr lang="en-GB" sz="1600" dirty="0" smtClean="0">
              <a:solidFill>
                <a:schemeClr val="accent4">
                  <a:lumMod val="25000"/>
                </a:schemeClr>
              </a:solidFill>
              <a:latin typeface="Calibri" pitchFamily="34" charset="0"/>
            </a:rPr>
            <a:t>Private schools</a:t>
          </a:r>
        </a:p>
      </dgm:t>
    </dgm:pt>
    <dgm:pt modelId="{F6644B5F-4294-4A2E-B542-FF5B61B83B36}" type="parTrans" cxnId="{DBE2C7A6-B096-485E-BB82-ACCD78E12A33}">
      <dgm:prSet/>
      <dgm:spPr/>
      <dgm:t>
        <a:bodyPr/>
        <a:lstStyle/>
        <a:p>
          <a:endParaRPr lang="en-GB"/>
        </a:p>
      </dgm:t>
    </dgm:pt>
    <dgm:pt modelId="{F308AA17-5DDA-4710-A3E2-2EE1E82452C1}" type="sibTrans" cxnId="{DBE2C7A6-B096-485E-BB82-ACCD78E12A33}">
      <dgm:prSet/>
      <dgm:spPr/>
      <dgm:t>
        <a:bodyPr/>
        <a:lstStyle/>
        <a:p>
          <a:endParaRPr lang="en-GB"/>
        </a:p>
      </dgm:t>
    </dgm:pt>
    <dgm:pt modelId="{BE82D4F4-7F1F-467C-B874-B9D7F03ECB5C}">
      <dgm:prSet phldrT="[Text]" custT="1"/>
      <dgm:spPr/>
      <dgm:t>
        <a:bodyPr/>
        <a:lstStyle/>
        <a:p>
          <a:r>
            <a:rPr lang="en-GB" sz="1600" dirty="0" smtClean="0">
              <a:solidFill>
                <a:schemeClr val="accent4">
                  <a:lumMod val="25000"/>
                </a:schemeClr>
              </a:solidFill>
              <a:latin typeface="Calibri" pitchFamily="34" charset="0"/>
            </a:rPr>
            <a:t>Managing resources</a:t>
          </a:r>
        </a:p>
      </dgm:t>
    </dgm:pt>
    <dgm:pt modelId="{4AACA983-8417-400F-A758-ED4A404ED394}" type="parTrans" cxnId="{48515C32-161B-46AE-A23D-6F9DD13DF19A}">
      <dgm:prSet/>
      <dgm:spPr/>
      <dgm:t>
        <a:bodyPr/>
        <a:lstStyle/>
        <a:p>
          <a:endParaRPr lang="en-GB"/>
        </a:p>
      </dgm:t>
    </dgm:pt>
    <dgm:pt modelId="{D41275E8-0716-4D13-BB61-5D113110DFE3}" type="sibTrans" cxnId="{48515C32-161B-46AE-A23D-6F9DD13DF19A}">
      <dgm:prSet/>
      <dgm:spPr/>
      <dgm:t>
        <a:bodyPr/>
        <a:lstStyle/>
        <a:p>
          <a:endParaRPr lang="en-GB"/>
        </a:p>
      </dgm:t>
    </dgm:pt>
    <dgm:pt modelId="{E78458BA-5086-4738-BF50-30E1BD1C5E1E}">
      <dgm:prSet phldrT="[Text]" custT="1"/>
      <dgm:spPr/>
      <dgm:t>
        <a:bodyPr/>
        <a:lstStyle/>
        <a:p>
          <a:r>
            <a:rPr lang="en-GB" sz="1600" dirty="0" smtClean="0">
              <a:solidFill>
                <a:schemeClr val="accent4">
                  <a:lumMod val="25000"/>
                </a:schemeClr>
              </a:solidFill>
              <a:latin typeface="Calibri" pitchFamily="34" charset="0"/>
            </a:rPr>
            <a:t>Prioritising pay</a:t>
          </a:r>
        </a:p>
      </dgm:t>
    </dgm:pt>
    <dgm:pt modelId="{9D7D4803-1137-4587-9310-F2B357744444}" type="parTrans" cxnId="{0FFE0C17-BD97-4445-A818-6ECE5A237334}">
      <dgm:prSet/>
      <dgm:spPr/>
      <dgm:t>
        <a:bodyPr/>
        <a:lstStyle/>
        <a:p>
          <a:endParaRPr lang="en-GB"/>
        </a:p>
      </dgm:t>
    </dgm:pt>
    <dgm:pt modelId="{572B2758-EE2C-4493-AF5C-9EA7BB6D3298}" type="sibTrans" cxnId="{0FFE0C17-BD97-4445-A818-6ECE5A237334}">
      <dgm:prSet/>
      <dgm:spPr/>
      <dgm:t>
        <a:bodyPr/>
        <a:lstStyle/>
        <a:p>
          <a:endParaRPr lang="en-GB"/>
        </a:p>
      </dgm:t>
    </dgm:pt>
    <dgm:pt modelId="{9D201FAA-3E6A-4C85-9602-61CAF5408787}">
      <dgm:prSet phldrT="[Text]" custT="1"/>
      <dgm:spPr/>
      <dgm:t>
        <a:bodyPr/>
        <a:lstStyle/>
        <a:p>
          <a:r>
            <a:rPr lang="en-GB" sz="1600" dirty="0" smtClean="0">
              <a:solidFill>
                <a:schemeClr val="accent4">
                  <a:lumMod val="25000"/>
                </a:schemeClr>
              </a:solidFill>
              <a:latin typeface="Calibri" pitchFamily="34" charset="0"/>
            </a:rPr>
            <a:t>Student-staff ratios</a:t>
          </a:r>
        </a:p>
      </dgm:t>
    </dgm:pt>
    <dgm:pt modelId="{D5878E51-9BB4-46F3-A39D-8EBB51B87332}" type="parTrans" cxnId="{B1FF562D-A7C7-4472-9979-07B732BA283E}">
      <dgm:prSet/>
      <dgm:spPr/>
      <dgm:t>
        <a:bodyPr/>
        <a:lstStyle/>
        <a:p>
          <a:endParaRPr lang="en-GB"/>
        </a:p>
      </dgm:t>
    </dgm:pt>
    <dgm:pt modelId="{254FD7C9-1F13-49DC-A058-AF8EA9E5C344}" type="sibTrans" cxnId="{B1FF562D-A7C7-4472-9979-07B732BA283E}">
      <dgm:prSet/>
      <dgm:spPr/>
      <dgm:t>
        <a:bodyPr/>
        <a:lstStyle/>
        <a:p>
          <a:endParaRPr lang="en-GB"/>
        </a:p>
      </dgm:t>
    </dgm:pt>
    <dgm:pt modelId="{E40BBC35-62F2-4CD7-9AA7-0B5995E7EAEF}">
      <dgm:prSet phldrT="[Text]" custT="1"/>
      <dgm:spPr/>
      <dgm:t>
        <a:bodyPr/>
        <a:lstStyle/>
        <a:p>
          <a:r>
            <a:rPr lang="en-GB" sz="1600" dirty="0" smtClean="0">
              <a:solidFill>
                <a:schemeClr val="accent4">
                  <a:lumMod val="25000"/>
                </a:schemeClr>
              </a:solidFill>
              <a:latin typeface="Calibri" pitchFamily="34" charset="0"/>
            </a:rPr>
            <a:t>Length of pre-school</a:t>
          </a:r>
        </a:p>
      </dgm:t>
    </dgm:pt>
    <dgm:pt modelId="{E8B2C955-1E52-49E5-A021-2673CFBC6E76}" type="parTrans" cxnId="{B1C060B5-0620-40C4-8A4A-F4F4021F0A98}">
      <dgm:prSet/>
      <dgm:spPr/>
      <dgm:t>
        <a:bodyPr/>
        <a:lstStyle/>
        <a:p>
          <a:endParaRPr lang="en-GB"/>
        </a:p>
      </dgm:t>
    </dgm:pt>
    <dgm:pt modelId="{83B3AE80-89F0-4CCE-943D-668ABF629D56}" type="sibTrans" cxnId="{B1C060B5-0620-40C4-8A4A-F4F4021F0A98}">
      <dgm:prSet/>
      <dgm:spPr/>
      <dgm:t>
        <a:bodyPr/>
        <a:lstStyle/>
        <a:p>
          <a:endParaRPr lang="en-GB"/>
        </a:p>
      </dgm:t>
    </dgm:pt>
    <dgm:pt modelId="{9644D231-3A3D-4077-A405-7426770456B6}">
      <dgm:prSet phldrT="[Text]" custT="1"/>
      <dgm:spPr/>
      <dgm:t>
        <a:bodyPr/>
        <a:lstStyle/>
        <a:p>
          <a:pPr algn="ctr"/>
          <a:r>
            <a:rPr lang="en-GB" sz="2200" b="1" dirty="0" smtClean="0">
              <a:solidFill>
                <a:schemeClr val="accent1">
                  <a:lumMod val="75000"/>
                </a:schemeClr>
              </a:solidFill>
              <a:latin typeface="Calibri" pitchFamily="34" charset="0"/>
              <a:sym typeface="Wingdings"/>
            </a:rPr>
            <a:t></a:t>
          </a:r>
          <a:endParaRPr lang="en-GB" sz="2200" dirty="0" smtClean="0">
            <a:latin typeface="Calibri" pitchFamily="34" charset="0"/>
          </a:endParaRPr>
        </a:p>
      </dgm:t>
    </dgm:pt>
    <dgm:pt modelId="{6A493BB8-9C3C-43B1-98E8-973D63E48F24}" type="parTrans" cxnId="{D76E266A-F645-4711-89C4-65F20DBB2759}">
      <dgm:prSet/>
      <dgm:spPr/>
      <dgm:t>
        <a:bodyPr/>
        <a:lstStyle/>
        <a:p>
          <a:endParaRPr lang="en-GB"/>
        </a:p>
      </dgm:t>
    </dgm:pt>
    <dgm:pt modelId="{A7CC59EA-0514-4492-BE0E-EC6AE94A1C9E}" type="sibTrans" cxnId="{D76E266A-F645-4711-89C4-65F20DBB2759}">
      <dgm:prSet/>
      <dgm:spPr/>
      <dgm:t>
        <a:bodyPr/>
        <a:lstStyle/>
        <a:p>
          <a:endParaRPr lang="en-GB"/>
        </a:p>
      </dgm:t>
    </dgm:pt>
    <dgm:pt modelId="{4779C5B7-DAE1-4EFA-BD29-4DE0CC82FD26}">
      <dgm:prSet phldrT="[Text]" custT="1"/>
      <dgm:spPr/>
      <dgm:t>
        <a:bodyPr/>
        <a:lstStyle/>
        <a:p>
          <a:pPr algn="ctr"/>
          <a:endParaRPr lang="en-GB" sz="2200" b="1" dirty="0" smtClean="0">
            <a:solidFill>
              <a:schemeClr val="accent1">
                <a:lumMod val="75000"/>
              </a:schemeClr>
            </a:solidFill>
            <a:latin typeface="Calibri" pitchFamily="34" charset="0"/>
          </a:endParaRPr>
        </a:p>
      </dgm:t>
    </dgm:pt>
    <dgm:pt modelId="{D27E1BAE-3311-4C6E-9938-5E3742EE1FD6}" type="parTrans" cxnId="{9ACF8FE5-C0D6-4F9B-962B-3D2E8FD11A73}">
      <dgm:prSet/>
      <dgm:spPr/>
      <dgm:t>
        <a:bodyPr/>
        <a:lstStyle/>
        <a:p>
          <a:endParaRPr lang="en-GB"/>
        </a:p>
      </dgm:t>
    </dgm:pt>
    <dgm:pt modelId="{EA53D5DC-2D88-4E99-ABD0-42283CF91E6F}" type="sibTrans" cxnId="{9ACF8FE5-C0D6-4F9B-962B-3D2E8FD11A73}">
      <dgm:prSet/>
      <dgm:spPr/>
      <dgm:t>
        <a:bodyPr/>
        <a:lstStyle/>
        <a:p>
          <a:endParaRPr lang="en-GB"/>
        </a:p>
      </dgm:t>
    </dgm:pt>
    <dgm:pt modelId="{7A09DBBC-7F3B-4F48-9F32-95A1B4DD4245}">
      <dgm:prSet phldrT="[Text]"/>
      <dgm:spPr/>
      <dgm:t>
        <a:bodyPr/>
        <a:lstStyle/>
        <a:p>
          <a:r>
            <a:rPr lang="en-GB" dirty="0" smtClean="0">
              <a:latin typeface="Calibri" pitchFamily="34" charset="0"/>
            </a:rPr>
            <a:t>R</a:t>
          </a:r>
          <a:endParaRPr lang="en-GB" dirty="0">
            <a:latin typeface="Calibri" pitchFamily="34" charset="0"/>
          </a:endParaRPr>
        </a:p>
      </dgm:t>
    </dgm:pt>
    <dgm:pt modelId="{AB603959-333B-4BC5-9212-97CF7D8BE9D8}" type="sibTrans" cxnId="{8185B82A-2C9A-427E-A121-E8118D030D1F}">
      <dgm:prSet/>
      <dgm:spPr/>
      <dgm:t>
        <a:bodyPr/>
        <a:lstStyle/>
        <a:p>
          <a:endParaRPr lang="en-GB"/>
        </a:p>
      </dgm:t>
    </dgm:pt>
    <dgm:pt modelId="{C098B6DB-DEB3-4E01-96DB-D5C6AF852DC8}" type="parTrans" cxnId="{8185B82A-2C9A-427E-A121-E8118D030D1F}">
      <dgm:prSet/>
      <dgm:spPr/>
      <dgm:t>
        <a:bodyPr/>
        <a:lstStyle/>
        <a:p>
          <a:endParaRPr lang="en-GB"/>
        </a:p>
      </dgm:t>
    </dgm:pt>
    <dgm:pt modelId="{89449874-9ED9-4A42-BB99-96121BF7296C}">
      <dgm:prSet phldrT="[Text]" custT="1"/>
      <dgm:spPr/>
      <dgm:t>
        <a:bodyPr/>
        <a:lstStyle/>
        <a:p>
          <a:pPr algn="ctr"/>
          <a:r>
            <a:rPr lang="en-GB" sz="2200" b="1" dirty="0" smtClean="0">
              <a:solidFill>
                <a:schemeClr val="accent1">
                  <a:lumMod val="75000"/>
                </a:schemeClr>
              </a:solidFill>
              <a:latin typeface="Calibri" pitchFamily="34" charset="0"/>
              <a:sym typeface="Wingdings"/>
            </a:rPr>
            <a:t></a:t>
          </a:r>
          <a:endParaRPr lang="en-GB" sz="2200" dirty="0" smtClean="0">
            <a:latin typeface="Calibri" pitchFamily="34" charset="0"/>
          </a:endParaRPr>
        </a:p>
      </dgm:t>
    </dgm:pt>
    <dgm:pt modelId="{B3A32300-D025-4CA2-AD34-805F0AA2C186}" type="parTrans" cxnId="{F2F84770-72BA-4234-968C-C90E7E83F7FD}">
      <dgm:prSet/>
      <dgm:spPr/>
      <dgm:t>
        <a:bodyPr/>
        <a:lstStyle/>
        <a:p>
          <a:endParaRPr lang="en-GB"/>
        </a:p>
      </dgm:t>
    </dgm:pt>
    <dgm:pt modelId="{196F43B8-F29E-42F8-86F2-8A813E3500A4}" type="sibTrans" cxnId="{F2F84770-72BA-4234-968C-C90E7E83F7FD}">
      <dgm:prSet/>
      <dgm:spPr/>
      <dgm:t>
        <a:bodyPr/>
        <a:lstStyle/>
        <a:p>
          <a:endParaRPr lang="en-GB"/>
        </a:p>
      </dgm:t>
    </dgm:pt>
    <dgm:pt modelId="{D87C8FF5-4023-47F1-BCFA-949D12F6C1E3}">
      <dgm:prSet custT="1"/>
      <dgm:spPr/>
      <dgm:t>
        <a:bodyPr/>
        <a:lstStyle/>
        <a:p>
          <a:pPr algn="ctr"/>
          <a:endParaRPr lang="en-GB" sz="2200" dirty="0">
            <a:solidFill>
              <a:schemeClr val="accent4">
                <a:lumMod val="25000"/>
              </a:schemeClr>
            </a:solidFill>
            <a:latin typeface="Calibri" pitchFamily="34" charset="0"/>
          </a:endParaRPr>
        </a:p>
      </dgm:t>
    </dgm:pt>
    <dgm:pt modelId="{116AEC58-0685-4FD8-9077-2E3CCAC65662}" type="parTrans" cxnId="{3A36CF82-6920-455D-9EC8-C93D9C3823A8}">
      <dgm:prSet/>
      <dgm:spPr/>
      <dgm:t>
        <a:bodyPr/>
        <a:lstStyle/>
        <a:p>
          <a:endParaRPr lang="en-GB"/>
        </a:p>
      </dgm:t>
    </dgm:pt>
    <dgm:pt modelId="{39C32E53-9DE7-4B59-8D4A-873C301BA6DF}" type="sibTrans" cxnId="{3A36CF82-6920-455D-9EC8-C93D9C3823A8}">
      <dgm:prSet/>
      <dgm:spPr/>
      <dgm:t>
        <a:bodyPr/>
        <a:lstStyle/>
        <a:p>
          <a:endParaRPr lang="en-GB"/>
        </a:p>
      </dgm:t>
    </dgm:pt>
    <dgm:pt modelId="{F427D33F-A085-4566-9F87-9D105FAFFC39}">
      <dgm:prSet phldrT="[Text]" custT="1"/>
      <dgm:spPr/>
      <dgm:t>
        <a:bodyPr/>
        <a:lstStyle/>
        <a:p>
          <a:pPr algn="ctr"/>
          <a:r>
            <a:rPr lang="en-GB" sz="2200" b="1" dirty="0" smtClean="0">
              <a:solidFill>
                <a:schemeClr val="accent1">
                  <a:lumMod val="75000"/>
                </a:schemeClr>
              </a:solidFill>
              <a:latin typeface="Calibri" pitchFamily="34" charset="0"/>
              <a:sym typeface="Wingdings"/>
            </a:rPr>
            <a:t></a:t>
          </a:r>
          <a:endParaRPr lang="en-GB" sz="2200" dirty="0" smtClean="0">
            <a:latin typeface="Calibri" pitchFamily="34" charset="0"/>
          </a:endParaRPr>
        </a:p>
      </dgm:t>
    </dgm:pt>
    <dgm:pt modelId="{A3E01335-9254-4A8B-AB31-600A115BBE4E}" type="parTrans" cxnId="{C6A8D0BF-828F-4179-BDBA-BC008CC60BC9}">
      <dgm:prSet/>
      <dgm:spPr/>
      <dgm:t>
        <a:bodyPr/>
        <a:lstStyle/>
        <a:p>
          <a:endParaRPr lang="en-GB"/>
        </a:p>
      </dgm:t>
    </dgm:pt>
    <dgm:pt modelId="{31BB0A5F-0B7F-4906-AD97-77C4647C31E7}" type="sibTrans" cxnId="{C6A8D0BF-828F-4179-BDBA-BC008CC60BC9}">
      <dgm:prSet/>
      <dgm:spPr/>
      <dgm:t>
        <a:bodyPr/>
        <a:lstStyle/>
        <a:p>
          <a:endParaRPr lang="en-GB"/>
        </a:p>
      </dgm:t>
    </dgm:pt>
    <dgm:pt modelId="{0A446445-F299-4131-88F3-DEB933F82B3D}">
      <dgm:prSet phldrT="[Text]" custT="1"/>
      <dgm:spPr/>
      <dgm:t>
        <a:bodyPr/>
        <a:lstStyle/>
        <a:p>
          <a:pPr algn="ctr"/>
          <a:r>
            <a:rPr lang="en-GB" sz="2200" b="1" dirty="0" smtClean="0">
              <a:solidFill>
                <a:schemeClr val="accent1">
                  <a:lumMod val="75000"/>
                </a:schemeClr>
              </a:solidFill>
              <a:latin typeface="Calibri" pitchFamily="34" charset="0"/>
              <a:sym typeface="Wingdings"/>
            </a:rPr>
            <a:t></a:t>
          </a:r>
          <a:endParaRPr lang="en-GB" sz="2200" dirty="0" smtClean="0">
            <a:latin typeface="Calibri" pitchFamily="34" charset="0"/>
          </a:endParaRPr>
        </a:p>
      </dgm:t>
    </dgm:pt>
    <dgm:pt modelId="{E42E1FF8-CB19-40BD-8A11-74DA9FBBB6E2}" type="parTrans" cxnId="{9339D9C1-2166-441E-B617-4B4BCF0B4CA8}">
      <dgm:prSet/>
      <dgm:spPr/>
      <dgm:t>
        <a:bodyPr/>
        <a:lstStyle/>
        <a:p>
          <a:endParaRPr lang="en-GB"/>
        </a:p>
      </dgm:t>
    </dgm:pt>
    <dgm:pt modelId="{75213BF1-55C0-4CEE-AF60-9197AE06635A}" type="sibTrans" cxnId="{9339D9C1-2166-441E-B617-4B4BCF0B4CA8}">
      <dgm:prSet/>
      <dgm:spPr/>
      <dgm:t>
        <a:bodyPr/>
        <a:lstStyle/>
        <a:p>
          <a:endParaRPr lang="en-GB"/>
        </a:p>
      </dgm:t>
    </dgm:pt>
    <dgm:pt modelId="{9289EFC1-F92E-476F-A42D-3FC32938E6D9}">
      <dgm:prSet phldrT="[Text]" custT="1"/>
      <dgm:spPr/>
      <dgm:t>
        <a:bodyPr/>
        <a:lstStyle/>
        <a:p>
          <a:pPr algn="ctr"/>
          <a:r>
            <a:rPr lang="en-GB" sz="2200" b="1" dirty="0" smtClean="0">
              <a:solidFill>
                <a:schemeClr val="accent1">
                  <a:lumMod val="75000"/>
                </a:schemeClr>
              </a:solidFill>
              <a:latin typeface="Calibri" pitchFamily="34" charset="0"/>
              <a:sym typeface="Wingdings"/>
            </a:rPr>
            <a:t></a:t>
          </a:r>
          <a:endParaRPr lang="en-GB" sz="2200" dirty="0" smtClean="0">
            <a:latin typeface="Calibri" pitchFamily="34" charset="0"/>
          </a:endParaRPr>
        </a:p>
      </dgm:t>
    </dgm:pt>
    <dgm:pt modelId="{10F92438-B4D7-48A1-A498-8576ED5F6F89}" type="parTrans" cxnId="{750E1A17-F2D3-4D77-9D07-75F88F2E66EB}">
      <dgm:prSet/>
      <dgm:spPr/>
      <dgm:t>
        <a:bodyPr/>
        <a:lstStyle/>
        <a:p>
          <a:endParaRPr lang="en-GB"/>
        </a:p>
      </dgm:t>
    </dgm:pt>
    <dgm:pt modelId="{870DBD9A-C8B0-4F29-A22F-DD7679A35F8C}" type="sibTrans" cxnId="{750E1A17-F2D3-4D77-9D07-75F88F2E66EB}">
      <dgm:prSet/>
      <dgm:spPr/>
      <dgm:t>
        <a:bodyPr/>
        <a:lstStyle/>
        <a:p>
          <a:endParaRPr lang="en-GB"/>
        </a:p>
      </dgm:t>
    </dgm:pt>
    <dgm:pt modelId="{B3331E25-52B3-470F-896F-53A878CDBE00}">
      <dgm:prSet phldrT="[Text]" custT="1"/>
      <dgm:spPr>
        <a:noFill/>
      </dgm:spPr>
      <dgm:t>
        <a:bodyPr/>
        <a:lstStyle/>
        <a:p>
          <a:pPr algn="ctr"/>
          <a:endParaRPr lang="en-GB" sz="2200" dirty="0" smtClean="0">
            <a:latin typeface="Calibri" pitchFamily="34" charset="0"/>
          </a:endParaRPr>
        </a:p>
      </dgm:t>
    </dgm:pt>
    <dgm:pt modelId="{A32B5242-16D1-42CD-9BDF-5E949EA5529E}" type="parTrans" cxnId="{2FD789CB-5CC1-4037-8B24-A30A3CFB8543}">
      <dgm:prSet/>
      <dgm:spPr/>
      <dgm:t>
        <a:bodyPr/>
        <a:lstStyle/>
        <a:p>
          <a:endParaRPr lang="en-GB"/>
        </a:p>
      </dgm:t>
    </dgm:pt>
    <dgm:pt modelId="{9CDC7E59-C05A-4941-B944-C0819814A90C}" type="sibTrans" cxnId="{2FD789CB-5CC1-4037-8B24-A30A3CFB8543}">
      <dgm:prSet/>
      <dgm:spPr/>
      <dgm:t>
        <a:bodyPr/>
        <a:lstStyle/>
        <a:p>
          <a:endParaRPr lang="en-GB"/>
        </a:p>
      </dgm:t>
    </dgm:pt>
    <dgm:pt modelId="{14441253-C298-46DC-B789-02C07D6D0836}">
      <dgm:prSet phldrT="[Text]" custT="1"/>
      <dgm:spPr>
        <a:noFill/>
      </dgm:spPr>
      <dgm:t>
        <a:bodyPr/>
        <a:lstStyle/>
        <a:p>
          <a:pPr algn="ctr"/>
          <a:endParaRPr lang="en-GB" sz="2200" dirty="0" smtClean="0">
            <a:latin typeface="Calibri" pitchFamily="34" charset="0"/>
          </a:endParaRPr>
        </a:p>
      </dgm:t>
    </dgm:pt>
    <dgm:pt modelId="{C0445C44-888D-4661-9FCF-0A5654034FA7}" type="parTrans" cxnId="{FA87E248-8D7F-409C-8E66-E64D70A9F253}">
      <dgm:prSet/>
      <dgm:spPr/>
      <dgm:t>
        <a:bodyPr/>
        <a:lstStyle/>
        <a:p>
          <a:endParaRPr lang="en-GB"/>
        </a:p>
      </dgm:t>
    </dgm:pt>
    <dgm:pt modelId="{BDF0F772-D183-4DA8-86AB-BECD288B0C01}" type="sibTrans" cxnId="{FA87E248-8D7F-409C-8E66-E64D70A9F253}">
      <dgm:prSet/>
      <dgm:spPr/>
      <dgm:t>
        <a:bodyPr/>
        <a:lstStyle/>
        <a:p>
          <a:endParaRPr lang="en-GB"/>
        </a:p>
      </dgm:t>
    </dgm:pt>
    <dgm:pt modelId="{49004186-4E08-49DD-B1C2-E1159A491DE4}">
      <dgm:prSet phldrT="[Text]" custT="1"/>
      <dgm:spPr>
        <a:noFill/>
      </dgm:spPr>
      <dgm:t>
        <a:bodyPr/>
        <a:lstStyle/>
        <a:p>
          <a:pPr algn="ctr"/>
          <a:endParaRPr lang="en-GB" sz="2200" dirty="0" smtClean="0">
            <a:latin typeface="Calibri" pitchFamily="34" charset="0"/>
          </a:endParaRPr>
        </a:p>
      </dgm:t>
    </dgm:pt>
    <dgm:pt modelId="{23C59105-342B-45B7-8B69-C2CD08EB4A4C}" type="parTrans" cxnId="{3F634935-E233-4BB6-90CC-EDC7E13FA4CC}">
      <dgm:prSet/>
      <dgm:spPr/>
      <dgm:t>
        <a:bodyPr/>
        <a:lstStyle/>
        <a:p>
          <a:endParaRPr lang="en-GB"/>
        </a:p>
      </dgm:t>
    </dgm:pt>
    <dgm:pt modelId="{552D5127-54C3-4D83-AB0B-2727CF2445C1}" type="sibTrans" cxnId="{3F634935-E233-4BB6-90CC-EDC7E13FA4CC}">
      <dgm:prSet/>
      <dgm:spPr/>
      <dgm:t>
        <a:bodyPr/>
        <a:lstStyle/>
        <a:p>
          <a:endParaRPr lang="en-GB"/>
        </a:p>
      </dgm:t>
    </dgm:pt>
    <dgm:pt modelId="{435D7C84-1868-4EC8-A878-E16874100201}">
      <dgm:prSet phldrT="[Text]" custT="1"/>
      <dgm:spPr>
        <a:noFill/>
      </dgm:spPr>
      <dgm:t>
        <a:bodyPr/>
        <a:lstStyle/>
        <a:p>
          <a:pPr algn="ctr"/>
          <a:endParaRPr lang="en-GB" sz="2200" dirty="0" smtClean="0">
            <a:latin typeface="Calibri" pitchFamily="34" charset="0"/>
          </a:endParaRPr>
        </a:p>
      </dgm:t>
    </dgm:pt>
    <dgm:pt modelId="{423595E6-4199-4A27-9543-1711C9F9D243}" type="parTrans" cxnId="{40B93BE4-3627-43B7-9C79-F31F8AF8F7B4}">
      <dgm:prSet/>
      <dgm:spPr/>
      <dgm:t>
        <a:bodyPr/>
        <a:lstStyle/>
        <a:p>
          <a:endParaRPr lang="en-GB"/>
        </a:p>
      </dgm:t>
    </dgm:pt>
    <dgm:pt modelId="{0A4F4F03-8764-424C-BBFF-4EAE201882C3}" type="sibTrans" cxnId="{40B93BE4-3627-43B7-9C79-F31F8AF8F7B4}">
      <dgm:prSet/>
      <dgm:spPr/>
      <dgm:t>
        <a:bodyPr/>
        <a:lstStyle/>
        <a:p>
          <a:endParaRPr lang="en-GB"/>
        </a:p>
      </dgm:t>
    </dgm:pt>
    <dgm:pt modelId="{4F41B157-64C9-4623-BEC0-A419A6578E25}">
      <dgm:prSet phldrT="[Text]" custT="1"/>
      <dgm:spPr/>
      <dgm:t>
        <a:bodyPr/>
        <a:lstStyle/>
        <a:p>
          <a:pPr algn="ctr"/>
          <a:endParaRPr lang="en-GB" sz="2200" dirty="0" smtClean="0">
            <a:latin typeface="Calibri" pitchFamily="34" charset="0"/>
          </a:endParaRPr>
        </a:p>
      </dgm:t>
    </dgm:pt>
    <dgm:pt modelId="{DC543BAF-4FA9-4D7C-A96C-ED36C93BBEE7}" type="parTrans" cxnId="{CFE359A4-2CFC-4B29-A0FE-52D8C92B2967}">
      <dgm:prSet/>
      <dgm:spPr/>
      <dgm:t>
        <a:bodyPr/>
        <a:lstStyle/>
        <a:p>
          <a:endParaRPr lang="en-GB"/>
        </a:p>
      </dgm:t>
    </dgm:pt>
    <dgm:pt modelId="{DEFC2CEF-BD86-4F18-B940-82DC75C434DB}" type="sibTrans" cxnId="{CFE359A4-2CFC-4B29-A0FE-52D8C92B2967}">
      <dgm:prSet/>
      <dgm:spPr/>
      <dgm:t>
        <a:bodyPr/>
        <a:lstStyle/>
        <a:p>
          <a:endParaRPr lang="en-GB"/>
        </a:p>
      </dgm:t>
    </dgm:pt>
    <dgm:pt modelId="{C7350C68-8F29-4890-90CF-FD1B006BDA7C}">
      <dgm:prSet phldrT="[Text]" custT="1"/>
      <dgm:spPr/>
      <dgm:t>
        <a:bodyPr/>
        <a:lstStyle/>
        <a:p>
          <a:pPr algn="ctr"/>
          <a:r>
            <a:rPr lang="en-GB" sz="2200" b="1" dirty="0" smtClean="0">
              <a:solidFill>
                <a:srgbClr val="FF0000"/>
              </a:solidFill>
              <a:latin typeface="Calibri" pitchFamily="34" charset="0"/>
              <a:sym typeface="Wingdings"/>
            </a:rPr>
            <a:t></a:t>
          </a:r>
          <a:endParaRPr lang="en-GB" sz="2200" b="1" dirty="0" smtClean="0">
            <a:solidFill>
              <a:srgbClr val="FF0000"/>
            </a:solidFill>
            <a:latin typeface="Calibri" pitchFamily="34" charset="0"/>
          </a:endParaRPr>
        </a:p>
      </dgm:t>
    </dgm:pt>
    <dgm:pt modelId="{0C8280C7-6DE2-49B7-8DED-CBC3FD187C0C}" type="parTrans" cxnId="{38097623-765E-40D6-91FC-4C96C9F3C17A}">
      <dgm:prSet/>
      <dgm:spPr/>
      <dgm:t>
        <a:bodyPr/>
        <a:lstStyle/>
        <a:p>
          <a:endParaRPr lang="en-GB"/>
        </a:p>
      </dgm:t>
    </dgm:pt>
    <dgm:pt modelId="{1A3F45DE-530F-4033-820C-253B877FE422}" type="sibTrans" cxnId="{38097623-765E-40D6-91FC-4C96C9F3C17A}">
      <dgm:prSet/>
      <dgm:spPr/>
      <dgm:t>
        <a:bodyPr/>
        <a:lstStyle/>
        <a:p>
          <a:endParaRPr lang="en-GB"/>
        </a:p>
      </dgm:t>
    </dgm:pt>
    <dgm:pt modelId="{EA8A9448-375B-41A8-B064-AA7A209A402F}">
      <dgm:prSet phldrT="[Text]" custT="1"/>
      <dgm:spPr/>
      <dgm:t>
        <a:bodyPr/>
        <a:lstStyle/>
        <a:p>
          <a:pPr algn="ctr"/>
          <a:endParaRPr lang="en-GB" sz="2200" dirty="0" smtClean="0">
            <a:latin typeface="Calibri" pitchFamily="34" charset="0"/>
          </a:endParaRPr>
        </a:p>
      </dgm:t>
    </dgm:pt>
    <dgm:pt modelId="{76635CA3-978F-4447-B0E1-04BFF8E46176}" type="parTrans" cxnId="{74580F69-3A41-4EC6-9201-BDCCE868E8B8}">
      <dgm:prSet/>
      <dgm:spPr/>
      <dgm:t>
        <a:bodyPr/>
        <a:lstStyle/>
        <a:p>
          <a:endParaRPr lang="en-GB"/>
        </a:p>
      </dgm:t>
    </dgm:pt>
    <dgm:pt modelId="{180A3AD3-F98E-4F58-A98F-C3E5DBD39E8D}" type="sibTrans" cxnId="{74580F69-3A41-4EC6-9201-BDCCE868E8B8}">
      <dgm:prSet/>
      <dgm:spPr/>
      <dgm:t>
        <a:bodyPr/>
        <a:lstStyle/>
        <a:p>
          <a:endParaRPr lang="en-GB"/>
        </a:p>
      </dgm:t>
    </dgm:pt>
    <dgm:pt modelId="{38E230B9-0A5A-4EC8-9EFA-3E02E0121C71}">
      <dgm:prSet phldrT="[Text]" custT="1"/>
      <dgm:spPr/>
      <dgm:t>
        <a:bodyPr/>
        <a:lstStyle/>
        <a:p>
          <a:pPr algn="ctr"/>
          <a:r>
            <a:rPr lang="en-GB" sz="2200" b="1" dirty="0" smtClean="0">
              <a:solidFill>
                <a:srgbClr val="FF0000"/>
              </a:solidFill>
              <a:latin typeface="Calibri" pitchFamily="34" charset="0"/>
              <a:sym typeface="Wingdings"/>
            </a:rPr>
            <a:t></a:t>
          </a:r>
          <a:endParaRPr lang="en-GB" sz="2200" dirty="0" smtClean="0">
            <a:latin typeface="Calibri" pitchFamily="34" charset="0"/>
          </a:endParaRPr>
        </a:p>
      </dgm:t>
    </dgm:pt>
    <dgm:pt modelId="{FB8C961D-5536-4038-B94D-DD1C5120B3D9}" type="parTrans" cxnId="{9AC800C8-19AE-420A-82E5-FFF0E7EC4D28}">
      <dgm:prSet/>
      <dgm:spPr/>
      <dgm:t>
        <a:bodyPr/>
        <a:lstStyle/>
        <a:p>
          <a:endParaRPr lang="en-GB"/>
        </a:p>
      </dgm:t>
    </dgm:pt>
    <dgm:pt modelId="{5C92E126-E09C-4C65-A85B-6C7A155A7809}" type="sibTrans" cxnId="{9AC800C8-19AE-420A-82E5-FFF0E7EC4D28}">
      <dgm:prSet/>
      <dgm:spPr/>
      <dgm:t>
        <a:bodyPr/>
        <a:lstStyle/>
        <a:p>
          <a:endParaRPr lang="en-GB"/>
        </a:p>
      </dgm:t>
    </dgm:pt>
    <dgm:pt modelId="{55F4F5A6-1BFC-4F99-8F1B-B2878F52CE14}">
      <dgm:prSet phldrT="[Text]" custT="1"/>
      <dgm:spPr/>
      <dgm:t>
        <a:bodyPr/>
        <a:lstStyle/>
        <a:p>
          <a:pPr algn="ctr"/>
          <a:r>
            <a:rPr lang="en-GB" sz="2200" b="1" dirty="0" smtClean="0">
              <a:solidFill>
                <a:srgbClr val="FF0000"/>
              </a:solidFill>
              <a:latin typeface="Calibri" pitchFamily="34" charset="0"/>
              <a:sym typeface="Wingdings"/>
            </a:rPr>
            <a:t></a:t>
          </a:r>
          <a:endParaRPr lang="en-GB" sz="2200" dirty="0" smtClean="0">
            <a:latin typeface="Calibri" pitchFamily="34" charset="0"/>
          </a:endParaRPr>
        </a:p>
      </dgm:t>
    </dgm:pt>
    <dgm:pt modelId="{90775E67-A043-4BB2-93E5-8E83F0D59D65}" type="parTrans" cxnId="{64F3AFAC-C4AE-4137-A7F2-EE85F1414C2A}">
      <dgm:prSet/>
      <dgm:spPr/>
      <dgm:t>
        <a:bodyPr/>
        <a:lstStyle/>
        <a:p>
          <a:endParaRPr lang="en-GB"/>
        </a:p>
      </dgm:t>
    </dgm:pt>
    <dgm:pt modelId="{1DC06FA0-7314-4136-88C4-CFD22086349D}" type="sibTrans" cxnId="{64F3AFAC-C4AE-4137-A7F2-EE85F1414C2A}">
      <dgm:prSet/>
      <dgm:spPr/>
      <dgm:t>
        <a:bodyPr/>
        <a:lstStyle/>
        <a:p>
          <a:endParaRPr lang="en-GB"/>
        </a:p>
      </dgm:t>
    </dgm:pt>
    <dgm:pt modelId="{5DBCE8B2-89B5-4F04-9384-DFDD67761B11}">
      <dgm:prSet phldrT="[Text]" custT="1"/>
      <dgm:spPr/>
      <dgm:t>
        <a:bodyPr/>
        <a:lstStyle/>
        <a:p>
          <a:pPr algn="ctr"/>
          <a:endParaRPr lang="en-GB" sz="2200" dirty="0" smtClean="0">
            <a:latin typeface="Calibri" pitchFamily="34" charset="0"/>
          </a:endParaRPr>
        </a:p>
      </dgm:t>
    </dgm:pt>
    <dgm:pt modelId="{47341951-20CC-4CD8-8E68-DB212E084071}" type="parTrans" cxnId="{3D213B4D-6489-47A0-BB35-8235401846F8}">
      <dgm:prSet/>
      <dgm:spPr/>
      <dgm:t>
        <a:bodyPr/>
        <a:lstStyle/>
        <a:p>
          <a:endParaRPr lang="en-GB"/>
        </a:p>
      </dgm:t>
    </dgm:pt>
    <dgm:pt modelId="{1B2ED8BF-11BB-44FC-9919-F2B69F7EAF16}" type="sibTrans" cxnId="{3D213B4D-6489-47A0-BB35-8235401846F8}">
      <dgm:prSet/>
      <dgm:spPr/>
      <dgm:t>
        <a:bodyPr/>
        <a:lstStyle/>
        <a:p>
          <a:endParaRPr lang="en-GB"/>
        </a:p>
      </dgm:t>
    </dgm:pt>
    <dgm:pt modelId="{B8E12DCE-DA21-4891-8206-FF28FB91D50F}">
      <dgm:prSet phldrT="[Text]" custT="1"/>
      <dgm:spPr/>
      <dgm:t>
        <a:bodyPr/>
        <a:lstStyle/>
        <a:p>
          <a:pPr algn="ctr"/>
          <a:r>
            <a:rPr lang="en-GB" sz="2200" b="1" dirty="0" smtClean="0">
              <a:solidFill>
                <a:schemeClr val="accent1">
                  <a:lumMod val="75000"/>
                </a:schemeClr>
              </a:solidFill>
              <a:latin typeface="Calibri" pitchFamily="34" charset="0"/>
              <a:sym typeface="Wingdings"/>
            </a:rPr>
            <a:t></a:t>
          </a:r>
          <a:endParaRPr lang="en-GB" sz="2200" dirty="0" smtClean="0">
            <a:latin typeface="Calibri" pitchFamily="34" charset="0"/>
          </a:endParaRPr>
        </a:p>
      </dgm:t>
    </dgm:pt>
    <dgm:pt modelId="{91DA38FE-1E10-43A1-ABB0-EDE56082318D}" type="parTrans" cxnId="{EF857F95-11A4-48D5-B537-42ECE53BA284}">
      <dgm:prSet/>
      <dgm:spPr/>
      <dgm:t>
        <a:bodyPr/>
        <a:lstStyle/>
        <a:p>
          <a:endParaRPr lang="en-GB"/>
        </a:p>
      </dgm:t>
    </dgm:pt>
    <dgm:pt modelId="{6355861C-778E-490F-BBE4-3F0705F2DD00}" type="sibTrans" cxnId="{EF857F95-11A4-48D5-B537-42ECE53BA284}">
      <dgm:prSet/>
      <dgm:spPr/>
      <dgm:t>
        <a:bodyPr/>
        <a:lstStyle/>
        <a:p>
          <a:endParaRPr lang="en-GB"/>
        </a:p>
      </dgm:t>
    </dgm:pt>
    <dgm:pt modelId="{262F9850-EA8E-42FF-9FE2-9B36054E1F11}">
      <dgm:prSet phldrT="[Text]" custT="1"/>
      <dgm:spPr/>
      <dgm:t>
        <a:bodyPr/>
        <a:lstStyle/>
        <a:p>
          <a:pPr algn="ctr"/>
          <a:endParaRPr lang="en-GB" sz="2200" dirty="0" smtClean="0">
            <a:latin typeface="Calibri" pitchFamily="34" charset="0"/>
          </a:endParaRPr>
        </a:p>
      </dgm:t>
    </dgm:pt>
    <dgm:pt modelId="{D283BE2E-48E8-4B75-9B33-E59BBC1B7D35}" type="parTrans" cxnId="{80059FB6-8D5B-4086-9C38-AA8FE2780FD0}">
      <dgm:prSet/>
      <dgm:spPr/>
      <dgm:t>
        <a:bodyPr/>
        <a:lstStyle/>
        <a:p>
          <a:endParaRPr lang="en-GB"/>
        </a:p>
      </dgm:t>
    </dgm:pt>
    <dgm:pt modelId="{B9004607-9E59-4181-91CC-4C253D7D1710}" type="sibTrans" cxnId="{80059FB6-8D5B-4086-9C38-AA8FE2780FD0}">
      <dgm:prSet/>
      <dgm:spPr/>
      <dgm:t>
        <a:bodyPr/>
        <a:lstStyle/>
        <a:p>
          <a:endParaRPr lang="en-GB"/>
        </a:p>
      </dgm:t>
    </dgm:pt>
    <dgm:pt modelId="{7A32A6BB-CB07-4D98-943F-BF63B797D70B}">
      <dgm:prSet phldrT="[Text]" custT="1"/>
      <dgm:spPr/>
      <dgm:t>
        <a:bodyPr/>
        <a:lstStyle/>
        <a:p>
          <a:pPr algn="ctr"/>
          <a:endParaRPr lang="en-GB" sz="2200" dirty="0" smtClean="0">
            <a:latin typeface="Calibri" pitchFamily="34" charset="0"/>
          </a:endParaRPr>
        </a:p>
      </dgm:t>
    </dgm:pt>
    <dgm:pt modelId="{21920415-8221-4647-992F-E31F2ABAE5E3}" type="parTrans" cxnId="{081287B8-0313-446F-A7B9-19379F0A9755}">
      <dgm:prSet/>
      <dgm:spPr/>
      <dgm:t>
        <a:bodyPr/>
        <a:lstStyle/>
        <a:p>
          <a:endParaRPr lang="en-GB"/>
        </a:p>
      </dgm:t>
    </dgm:pt>
    <dgm:pt modelId="{BFF841E4-62EE-4A6D-8F2A-AD504DA1ECAA}" type="sibTrans" cxnId="{081287B8-0313-446F-A7B9-19379F0A9755}">
      <dgm:prSet/>
      <dgm:spPr/>
      <dgm:t>
        <a:bodyPr/>
        <a:lstStyle/>
        <a:p>
          <a:endParaRPr lang="en-GB"/>
        </a:p>
      </dgm:t>
    </dgm:pt>
    <dgm:pt modelId="{8350C1D4-97D0-46A3-ABC4-38BA49B5AF9A}">
      <dgm:prSet phldrT="[Text]" custT="1"/>
      <dgm:spPr/>
      <dgm:t>
        <a:bodyPr/>
        <a:lstStyle/>
        <a:p>
          <a:pPr algn="ctr"/>
          <a:endParaRPr lang="en-GB" sz="2200" dirty="0" smtClean="0">
            <a:latin typeface="Calibri" pitchFamily="34" charset="0"/>
          </a:endParaRPr>
        </a:p>
      </dgm:t>
    </dgm:pt>
    <dgm:pt modelId="{E58904CE-9330-4845-95A5-825129EE6E75}" type="parTrans" cxnId="{7AAF43C7-4878-4472-8EC8-B733B095518F}">
      <dgm:prSet/>
      <dgm:spPr/>
      <dgm:t>
        <a:bodyPr/>
        <a:lstStyle/>
        <a:p>
          <a:endParaRPr lang="en-GB"/>
        </a:p>
      </dgm:t>
    </dgm:pt>
    <dgm:pt modelId="{C6CC0463-A7BE-43EF-BA62-648200E5CBD0}" type="sibTrans" cxnId="{7AAF43C7-4878-4472-8EC8-B733B095518F}">
      <dgm:prSet/>
      <dgm:spPr/>
      <dgm:t>
        <a:bodyPr/>
        <a:lstStyle/>
        <a:p>
          <a:endParaRPr lang="en-GB"/>
        </a:p>
      </dgm:t>
    </dgm:pt>
    <dgm:pt modelId="{C162E3F2-17A4-4372-A64C-8B8697CB739F}">
      <dgm:prSet phldrT="[Text]" custT="1"/>
      <dgm:spPr/>
      <dgm:t>
        <a:bodyPr/>
        <a:lstStyle/>
        <a:p>
          <a:pPr algn="ctr"/>
          <a:r>
            <a:rPr lang="en-GB" sz="2200" b="1" dirty="0" smtClean="0">
              <a:solidFill>
                <a:schemeClr val="accent1">
                  <a:lumMod val="75000"/>
                </a:schemeClr>
              </a:solidFill>
              <a:latin typeface="Calibri" pitchFamily="34" charset="0"/>
              <a:sym typeface="Wingdings"/>
            </a:rPr>
            <a:t></a:t>
          </a:r>
          <a:endParaRPr lang="en-GB" sz="2200" dirty="0" smtClean="0">
            <a:latin typeface="Calibri" pitchFamily="34" charset="0"/>
          </a:endParaRPr>
        </a:p>
      </dgm:t>
    </dgm:pt>
    <dgm:pt modelId="{644362EA-DFDF-4E20-833F-5251EECAF6D0}" type="parTrans" cxnId="{B511CCC4-D0A7-420C-92A6-859E05BE27E8}">
      <dgm:prSet/>
      <dgm:spPr/>
      <dgm:t>
        <a:bodyPr/>
        <a:lstStyle/>
        <a:p>
          <a:endParaRPr lang="en-GB"/>
        </a:p>
      </dgm:t>
    </dgm:pt>
    <dgm:pt modelId="{55978F44-41D9-4A3B-80AB-3CD21049CBBF}" type="sibTrans" cxnId="{B511CCC4-D0A7-420C-92A6-859E05BE27E8}">
      <dgm:prSet/>
      <dgm:spPr/>
      <dgm:t>
        <a:bodyPr/>
        <a:lstStyle/>
        <a:p>
          <a:endParaRPr lang="en-GB"/>
        </a:p>
      </dgm:t>
    </dgm:pt>
    <dgm:pt modelId="{481EA6D3-F2F1-48F7-97D7-6B65C23423A1}">
      <dgm:prSet phldrT="[Text]" custT="1"/>
      <dgm:spPr/>
      <dgm:t>
        <a:bodyPr/>
        <a:lstStyle/>
        <a:p>
          <a:pPr algn="ctr"/>
          <a:endParaRPr lang="en-GB" sz="2200" dirty="0" smtClean="0">
            <a:latin typeface="Calibri" pitchFamily="34" charset="0"/>
          </a:endParaRPr>
        </a:p>
      </dgm:t>
    </dgm:pt>
    <dgm:pt modelId="{CC582333-9BF2-4A13-A70E-1D0693EC73B0}" type="parTrans" cxnId="{FF23A246-7FD6-4EA1-B05F-7EEE1DB88E33}">
      <dgm:prSet/>
      <dgm:spPr/>
      <dgm:t>
        <a:bodyPr/>
        <a:lstStyle/>
        <a:p>
          <a:endParaRPr lang="en-GB"/>
        </a:p>
      </dgm:t>
    </dgm:pt>
    <dgm:pt modelId="{F5625C86-C98F-443F-836D-DC0808C0C792}" type="sibTrans" cxnId="{FF23A246-7FD6-4EA1-B05F-7EEE1DB88E33}">
      <dgm:prSet/>
      <dgm:spPr/>
      <dgm:t>
        <a:bodyPr/>
        <a:lstStyle/>
        <a:p>
          <a:endParaRPr lang="en-GB"/>
        </a:p>
      </dgm:t>
    </dgm:pt>
    <dgm:pt modelId="{F5759C44-9DA1-4DE5-B0F1-2872845C50F8}">
      <dgm:prSet phldrT="[Text]" custT="1"/>
      <dgm:spPr/>
      <dgm:t>
        <a:bodyPr/>
        <a:lstStyle/>
        <a:p>
          <a:pPr algn="ctr"/>
          <a:endParaRPr lang="en-GB" sz="2200" dirty="0" smtClean="0">
            <a:latin typeface="Calibri" pitchFamily="34" charset="0"/>
          </a:endParaRPr>
        </a:p>
      </dgm:t>
    </dgm:pt>
    <dgm:pt modelId="{F3A7B389-7E96-4002-AC89-E700FBEDE54A}" type="parTrans" cxnId="{F68BA4AB-3196-4CAF-A20B-C3049F9CBF63}">
      <dgm:prSet/>
      <dgm:spPr/>
      <dgm:t>
        <a:bodyPr/>
        <a:lstStyle/>
        <a:p>
          <a:endParaRPr lang="en-GB"/>
        </a:p>
      </dgm:t>
    </dgm:pt>
    <dgm:pt modelId="{0F831FED-A418-4656-9DE0-13A4AEB7D8F8}" type="sibTrans" cxnId="{F68BA4AB-3196-4CAF-A20B-C3049F9CBF63}">
      <dgm:prSet/>
      <dgm:spPr/>
      <dgm:t>
        <a:bodyPr/>
        <a:lstStyle/>
        <a:p>
          <a:endParaRPr lang="en-GB"/>
        </a:p>
      </dgm:t>
    </dgm:pt>
    <dgm:pt modelId="{E1E29F70-83AD-4264-844B-CE634B3CD9D2}">
      <dgm:prSet phldrT="[Text]" custT="1"/>
      <dgm:spPr/>
      <dgm:t>
        <a:bodyPr/>
        <a:lstStyle/>
        <a:p>
          <a:pPr algn="ctr"/>
          <a:endParaRPr lang="en-GB" sz="1600" dirty="0" smtClean="0">
            <a:latin typeface="Calibri" pitchFamily="34" charset="0"/>
          </a:endParaRPr>
        </a:p>
      </dgm:t>
    </dgm:pt>
    <dgm:pt modelId="{917991CA-BFC9-40B8-AFD3-416DF98DC808}" type="parTrans" cxnId="{EF6C6EBB-6DCE-4C43-BC8C-7DE94CF4C70E}">
      <dgm:prSet/>
      <dgm:spPr/>
      <dgm:t>
        <a:bodyPr/>
        <a:lstStyle/>
        <a:p>
          <a:endParaRPr lang="en-GB"/>
        </a:p>
      </dgm:t>
    </dgm:pt>
    <dgm:pt modelId="{1508C2DC-9E27-4AF4-A87C-BAD0B7EC5F28}" type="sibTrans" cxnId="{EF6C6EBB-6DCE-4C43-BC8C-7DE94CF4C70E}">
      <dgm:prSet/>
      <dgm:spPr/>
      <dgm:t>
        <a:bodyPr/>
        <a:lstStyle/>
        <a:p>
          <a:endParaRPr lang="en-GB"/>
        </a:p>
      </dgm:t>
    </dgm:pt>
    <dgm:pt modelId="{DC8F599D-0071-407D-9C0A-3545E7C683BD}">
      <dgm:prSet phldrT="[Text]" custT="1"/>
      <dgm:spPr/>
      <dgm:t>
        <a:bodyPr/>
        <a:lstStyle/>
        <a:p>
          <a:pPr algn="ctr"/>
          <a:endParaRPr lang="en-GB" sz="2200" dirty="0" smtClean="0">
            <a:latin typeface="Calibri" pitchFamily="34" charset="0"/>
          </a:endParaRPr>
        </a:p>
      </dgm:t>
    </dgm:pt>
    <dgm:pt modelId="{EE54F09A-AF94-4D2A-BA6F-54867B6CE27F}" type="parTrans" cxnId="{0AD68F22-E21C-45BC-BF1B-23864FE89793}">
      <dgm:prSet/>
      <dgm:spPr/>
      <dgm:t>
        <a:bodyPr/>
        <a:lstStyle/>
        <a:p>
          <a:endParaRPr lang="en-GB"/>
        </a:p>
      </dgm:t>
    </dgm:pt>
    <dgm:pt modelId="{6E776258-E15B-4277-81F7-47470A68ACFC}" type="sibTrans" cxnId="{0AD68F22-E21C-45BC-BF1B-23864FE89793}">
      <dgm:prSet/>
      <dgm:spPr/>
      <dgm:t>
        <a:bodyPr/>
        <a:lstStyle/>
        <a:p>
          <a:endParaRPr lang="en-GB"/>
        </a:p>
      </dgm:t>
    </dgm:pt>
    <dgm:pt modelId="{632F9846-9B5B-422B-B254-F7FFE8985FA9}">
      <dgm:prSet phldrT="[Text]" custT="1"/>
      <dgm:spPr/>
      <dgm:t>
        <a:bodyPr/>
        <a:lstStyle/>
        <a:p>
          <a:pPr algn="ctr"/>
          <a:r>
            <a:rPr lang="en-GB" sz="2200" b="1" dirty="0" smtClean="0">
              <a:solidFill>
                <a:schemeClr val="accent1">
                  <a:lumMod val="75000"/>
                </a:schemeClr>
              </a:solidFill>
              <a:latin typeface="Calibri" pitchFamily="34" charset="0"/>
              <a:sym typeface="Wingdings"/>
            </a:rPr>
            <a:t></a:t>
          </a:r>
          <a:endParaRPr lang="en-GB" sz="2200" dirty="0" smtClean="0">
            <a:latin typeface="Calibri" pitchFamily="34" charset="0"/>
          </a:endParaRPr>
        </a:p>
      </dgm:t>
    </dgm:pt>
    <dgm:pt modelId="{02497070-20D2-4550-BF36-BE7365483CBC}" type="parTrans" cxnId="{1DC151FA-6E79-41DB-B880-1D18FCA49489}">
      <dgm:prSet/>
      <dgm:spPr/>
      <dgm:t>
        <a:bodyPr/>
        <a:lstStyle/>
        <a:p>
          <a:endParaRPr lang="en-GB"/>
        </a:p>
      </dgm:t>
    </dgm:pt>
    <dgm:pt modelId="{18BDF08E-8713-4636-BD34-D21CD0F427DE}" type="sibTrans" cxnId="{1DC151FA-6E79-41DB-B880-1D18FCA49489}">
      <dgm:prSet/>
      <dgm:spPr/>
      <dgm:t>
        <a:bodyPr/>
        <a:lstStyle/>
        <a:p>
          <a:endParaRPr lang="en-GB"/>
        </a:p>
      </dgm:t>
    </dgm:pt>
    <dgm:pt modelId="{116D3B8C-87BB-4F36-8EAA-97FF14345EF5}">
      <dgm:prSet phldrT="[Text]" custT="1"/>
      <dgm:spPr/>
      <dgm:t>
        <a:bodyPr/>
        <a:lstStyle/>
        <a:p>
          <a:pPr algn="ctr"/>
          <a:endParaRPr lang="en-GB" sz="2200" dirty="0" smtClean="0">
            <a:latin typeface="Calibri" pitchFamily="34" charset="0"/>
          </a:endParaRPr>
        </a:p>
      </dgm:t>
    </dgm:pt>
    <dgm:pt modelId="{8A46722A-3860-47AC-8BE0-6F0878E8B8A1}" type="parTrans" cxnId="{4B47E59E-EECF-4407-94C1-5A328FDDFBB0}">
      <dgm:prSet/>
      <dgm:spPr/>
      <dgm:t>
        <a:bodyPr/>
        <a:lstStyle/>
        <a:p>
          <a:endParaRPr lang="en-GB"/>
        </a:p>
      </dgm:t>
    </dgm:pt>
    <dgm:pt modelId="{03445DDF-75A3-4522-ADDE-A0A42F2FAB7A}" type="sibTrans" cxnId="{4B47E59E-EECF-4407-94C1-5A328FDDFBB0}">
      <dgm:prSet/>
      <dgm:spPr/>
      <dgm:t>
        <a:bodyPr/>
        <a:lstStyle/>
        <a:p>
          <a:endParaRPr lang="en-GB"/>
        </a:p>
      </dgm:t>
    </dgm:pt>
    <dgm:pt modelId="{82002230-B7D5-4ECF-AA34-BFFEE02AE5E1}">
      <dgm:prSet phldrT="[Text]" custT="1"/>
      <dgm:spPr/>
      <dgm:t>
        <a:bodyPr/>
        <a:lstStyle/>
        <a:p>
          <a:pPr algn="ctr"/>
          <a:r>
            <a:rPr lang="en-GB" sz="2200" b="1" dirty="0" smtClean="0">
              <a:solidFill>
                <a:srgbClr val="FF0000"/>
              </a:solidFill>
              <a:latin typeface="Calibri" pitchFamily="34" charset="0"/>
              <a:sym typeface="Wingdings"/>
            </a:rPr>
            <a:t></a:t>
          </a:r>
          <a:endParaRPr lang="en-GB" sz="2200" dirty="0" smtClean="0">
            <a:latin typeface="Calibri" pitchFamily="34" charset="0"/>
          </a:endParaRPr>
        </a:p>
      </dgm:t>
    </dgm:pt>
    <dgm:pt modelId="{AFD6B2AE-4EBA-4C10-877C-4218FC5151E9}" type="parTrans" cxnId="{ED3F2329-2968-4083-8F29-E304A2E9E098}">
      <dgm:prSet/>
      <dgm:spPr/>
      <dgm:t>
        <a:bodyPr/>
        <a:lstStyle/>
        <a:p>
          <a:endParaRPr lang="en-GB"/>
        </a:p>
      </dgm:t>
    </dgm:pt>
    <dgm:pt modelId="{90E5F000-4427-4D4C-B915-C59E56D9A9FF}" type="sibTrans" cxnId="{ED3F2329-2968-4083-8F29-E304A2E9E098}">
      <dgm:prSet/>
      <dgm:spPr/>
      <dgm:t>
        <a:bodyPr/>
        <a:lstStyle/>
        <a:p>
          <a:endParaRPr lang="en-GB"/>
        </a:p>
      </dgm:t>
    </dgm:pt>
    <dgm:pt modelId="{41E17A79-D1AD-483B-9E3E-5346BE7E2911}">
      <dgm:prSet phldrT="[Text]" custT="1"/>
      <dgm:spPr/>
      <dgm:t>
        <a:bodyPr/>
        <a:lstStyle/>
        <a:p>
          <a:pPr algn="ctr"/>
          <a:endParaRPr lang="en-GB" sz="2200" dirty="0" smtClean="0">
            <a:latin typeface="Calibri" pitchFamily="34" charset="0"/>
          </a:endParaRPr>
        </a:p>
      </dgm:t>
    </dgm:pt>
    <dgm:pt modelId="{D974DA9B-9060-4865-886D-70709E06107E}" type="parTrans" cxnId="{B76561B8-1220-4419-92A9-8EC69D1DC763}">
      <dgm:prSet/>
      <dgm:spPr/>
      <dgm:t>
        <a:bodyPr/>
        <a:lstStyle/>
        <a:p>
          <a:endParaRPr lang="en-GB"/>
        </a:p>
      </dgm:t>
    </dgm:pt>
    <dgm:pt modelId="{531A3789-CCFB-45CA-A366-F9AF0A9B32FE}" type="sibTrans" cxnId="{B76561B8-1220-4419-92A9-8EC69D1DC763}">
      <dgm:prSet/>
      <dgm:spPr/>
      <dgm:t>
        <a:bodyPr/>
        <a:lstStyle/>
        <a:p>
          <a:endParaRPr lang="en-GB"/>
        </a:p>
      </dgm:t>
    </dgm:pt>
    <dgm:pt modelId="{169964C5-2E82-4E19-BDE6-8A90C9734285}">
      <dgm:prSet phldrT="[Text]" custT="1"/>
      <dgm:spPr/>
      <dgm:t>
        <a:bodyPr/>
        <a:lstStyle/>
        <a:p>
          <a:pPr algn="ctr"/>
          <a:r>
            <a:rPr lang="en-GB" sz="2200" b="1" dirty="0" smtClean="0">
              <a:solidFill>
                <a:srgbClr val="FF0000"/>
              </a:solidFill>
              <a:latin typeface="Calibri" pitchFamily="34" charset="0"/>
              <a:sym typeface="Wingdings"/>
            </a:rPr>
            <a:t></a:t>
          </a:r>
          <a:endParaRPr lang="en-GB" sz="2200" dirty="0" smtClean="0">
            <a:latin typeface="Calibri" pitchFamily="34" charset="0"/>
          </a:endParaRPr>
        </a:p>
      </dgm:t>
    </dgm:pt>
    <dgm:pt modelId="{CCE77BCE-BBE9-4420-9F41-5A599D5B89A2}" type="parTrans" cxnId="{DC53CFD0-8F5A-4266-AC6C-781806045FAE}">
      <dgm:prSet/>
      <dgm:spPr/>
      <dgm:t>
        <a:bodyPr/>
        <a:lstStyle/>
        <a:p>
          <a:endParaRPr lang="en-GB"/>
        </a:p>
      </dgm:t>
    </dgm:pt>
    <dgm:pt modelId="{8FE465D9-4C8A-4771-AD89-2EC2B73B93BF}" type="sibTrans" cxnId="{DC53CFD0-8F5A-4266-AC6C-781806045FAE}">
      <dgm:prSet/>
      <dgm:spPr/>
      <dgm:t>
        <a:bodyPr/>
        <a:lstStyle/>
        <a:p>
          <a:endParaRPr lang="en-GB"/>
        </a:p>
      </dgm:t>
    </dgm:pt>
    <dgm:pt modelId="{B857367A-DE37-4EEC-A055-7F9670521533}">
      <dgm:prSet phldrT="[Text]" custT="1"/>
      <dgm:spPr/>
      <dgm:t>
        <a:bodyPr/>
        <a:lstStyle/>
        <a:p>
          <a:pPr algn="ctr"/>
          <a:r>
            <a:rPr lang="en-GB" sz="2200" b="1" dirty="0" smtClean="0">
              <a:solidFill>
                <a:srgbClr val="FF0000"/>
              </a:solidFill>
              <a:latin typeface="Calibri" pitchFamily="34" charset="0"/>
              <a:sym typeface="Wingdings"/>
            </a:rPr>
            <a:t></a:t>
          </a:r>
          <a:endParaRPr lang="en-GB" sz="2200" dirty="0" smtClean="0">
            <a:latin typeface="Calibri" pitchFamily="34" charset="0"/>
          </a:endParaRPr>
        </a:p>
      </dgm:t>
    </dgm:pt>
    <dgm:pt modelId="{61B6F5A4-E350-43DB-B63D-7AE031D9B5E5}" type="parTrans" cxnId="{EB7233D2-866C-49F7-A845-6D898CCA3D66}">
      <dgm:prSet/>
      <dgm:spPr/>
      <dgm:t>
        <a:bodyPr/>
        <a:lstStyle/>
        <a:p>
          <a:endParaRPr lang="en-GB"/>
        </a:p>
      </dgm:t>
    </dgm:pt>
    <dgm:pt modelId="{C1880E7E-4CB3-427E-B2BE-86511660DBE4}" type="sibTrans" cxnId="{EB7233D2-866C-49F7-A845-6D898CCA3D66}">
      <dgm:prSet/>
      <dgm:spPr/>
      <dgm:t>
        <a:bodyPr/>
        <a:lstStyle/>
        <a:p>
          <a:endParaRPr lang="en-GB"/>
        </a:p>
      </dgm:t>
    </dgm:pt>
    <dgm:pt modelId="{4AA71BAA-62FA-4B8B-A345-D8CC0D6B485E}">
      <dgm:prSet phldrT="[Text]" custT="1"/>
      <dgm:spPr/>
      <dgm:t>
        <a:bodyPr/>
        <a:lstStyle/>
        <a:p>
          <a:pPr algn="ctr"/>
          <a:endParaRPr lang="en-GB" sz="2200" dirty="0" smtClean="0">
            <a:latin typeface="Calibri" pitchFamily="34" charset="0"/>
          </a:endParaRPr>
        </a:p>
      </dgm:t>
    </dgm:pt>
    <dgm:pt modelId="{EB4333C8-78B8-41CA-8E3A-AC7CE171FA40}" type="parTrans" cxnId="{9770CD11-83D3-48E6-B894-CBA5652D4D46}">
      <dgm:prSet/>
      <dgm:spPr/>
      <dgm:t>
        <a:bodyPr/>
        <a:lstStyle/>
        <a:p>
          <a:endParaRPr lang="en-GB"/>
        </a:p>
      </dgm:t>
    </dgm:pt>
    <dgm:pt modelId="{34C3F802-4D9E-407D-896C-0BD58E77D8FB}" type="sibTrans" cxnId="{9770CD11-83D3-48E6-B894-CBA5652D4D46}">
      <dgm:prSet/>
      <dgm:spPr/>
      <dgm:t>
        <a:bodyPr/>
        <a:lstStyle/>
        <a:p>
          <a:endParaRPr lang="en-GB"/>
        </a:p>
      </dgm:t>
    </dgm:pt>
    <dgm:pt modelId="{5A4E1A63-358A-4823-BECE-2F89A4BA3B1E}">
      <dgm:prSet phldrT="[Text]" custT="1"/>
      <dgm:spPr>
        <a:noFill/>
      </dgm:spPr>
      <dgm:t>
        <a:bodyPr/>
        <a:lstStyle/>
        <a:p>
          <a:pPr algn="ctr"/>
          <a:endParaRPr lang="en-GB" sz="2200" dirty="0" smtClean="0">
            <a:latin typeface="Calibri" pitchFamily="34" charset="0"/>
          </a:endParaRPr>
        </a:p>
      </dgm:t>
    </dgm:pt>
    <dgm:pt modelId="{EC8AB38B-2AF6-44AC-ADE7-A3E19758FDE0}" type="parTrans" cxnId="{6BFD7C52-C261-418F-AF0C-01A21A8AED14}">
      <dgm:prSet/>
      <dgm:spPr/>
      <dgm:t>
        <a:bodyPr/>
        <a:lstStyle/>
        <a:p>
          <a:endParaRPr lang="en-GB"/>
        </a:p>
      </dgm:t>
    </dgm:pt>
    <dgm:pt modelId="{58FC5535-BE93-47EC-9395-E62737741E5F}" type="sibTrans" cxnId="{6BFD7C52-C261-418F-AF0C-01A21A8AED14}">
      <dgm:prSet/>
      <dgm:spPr/>
      <dgm:t>
        <a:bodyPr/>
        <a:lstStyle/>
        <a:p>
          <a:endParaRPr lang="en-GB"/>
        </a:p>
      </dgm:t>
    </dgm:pt>
    <dgm:pt modelId="{0654C9CD-CBC0-496E-B73B-49970794DED1}">
      <dgm:prSet phldrT="[Text]" custT="1"/>
      <dgm:spPr/>
      <dgm:t>
        <a:bodyPr/>
        <a:lstStyle/>
        <a:p>
          <a:pPr algn="ctr"/>
          <a:endParaRPr lang="en-GB" sz="2200" dirty="0" smtClean="0">
            <a:latin typeface="Calibri" pitchFamily="34" charset="0"/>
          </a:endParaRPr>
        </a:p>
      </dgm:t>
    </dgm:pt>
    <dgm:pt modelId="{8828400D-2413-4F93-9EFC-650DC7858FAA}" type="parTrans" cxnId="{74D69121-48ED-4EAF-90E3-93875C7F6E70}">
      <dgm:prSet/>
      <dgm:spPr/>
      <dgm:t>
        <a:bodyPr/>
        <a:lstStyle/>
        <a:p>
          <a:endParaRPr lang="en-GB"/>
        </a:p>
      </dgm:t>
    </dgm:pt>
    <dgm:pt modelId="{F0D56CEE-5C3E-4752-9EAF-E04EDFFA6228}" type="sibTrans" cxnId="{74D69121-48ED-4EAF-90E3-93875C7F6E70}">
      <dgm:prSet/>
      <dgm:spPr/>
      <dgm:t>
        <a:bodyPr/>
        <a:lstStyle/>
        <a:p>
          <a:endParaRPr lang="en-GB"/>
        </a:p>
      </dgm:t>
    </dgm:pt>
    <dgm:pt modelId="{A4093CAF-CEF3-410F-BECF-CB22DE833BCE}">
      <dgm:prSet phldrT="[Text]" custT="1"/>
      <dgm:spPr/>
      <dgm:t>
        <a:bodyPr rIns="0"/>
        <a:lstStyle/>
        <a:p>
          <a:pPr algn="ctr"/>
          <a:r>
            <a:rPr lang="en-GB" sz="2200" b="1" dirty="0" smtClean="0">
              <a:solidFill>
                <a:schemeClr val="accent1">
                  <a:lumMod val="75000"/>
                </a:schemeClr>
              </a:solidFill>
              <a:latin typeface="Calibri" pitchFamily="34" charset="0"/>
              <a:sym typeface="Wingdings"/>
            </a:rPr>
            <a:t></a:t>
          </a:r>
          <a:r>
            <a:rPr lang="en-GB" sz="2200" b="1" dirty="0" smtClean="0">
              <a:solidFill>
                <a:srgbClr val="FF0000"/>
              </a:solidFill>
              <a:latin typeface="Calibri" pitchFamily="34" charset="0"/>
              <a:sym typeface="Wingdings"/>
            </a:rPr>
            <a:t></a:t>
          </a:r>
          <a:endParaRPr lang="en-GB" sz="2200" dirty="0" smtClean="0">
            <a:latin typeface="Calibri" pitchFamily="34" charset="0"/>
          </a:endParaRPr>
        </a:p>
      </dgm:t>
    </dgm:pt>
    <dgm:pt modelId="{10A1D6A1-16F7-4AC0-A38F-AB94EE049D8F}" type="parTrans" cxnId="{3EB95EAC-C73B-4ECC-B1FF-81A5F97BEFD5}">
      <dgm:prSet/>
      <dgm:spPr/>
      <dgm:t>
        <a:bodyPr/>
        <a:lstStyle/>
        <a:p>
          <a:endParaRPr lang="en-GB"/>
        </a:p>
      </dgm:t>
    </dgm:pt>
    <dgm:pt modelId="{A14778B3-AAD8-4626-A907-EDC643B7612F}" type="sibTrans" cxnId="{3EB95EAC-C73B-4ECC-B1FF-81A5F97BEFD5}">
      <dgm:prSet/>
      <dgm:spPr/>
      <dgm:t>
        <a:bodyPr/>
        <a:lstStyle/>
        <a:p>
          <a:endParaRPr lang="en-GB"/>
        </a:p>
      </dgm:t>
    </dgm:pt>
    <dgm:pt modelId="{925564FB-2CDD-4836-86AF-1F9660399B10}">
      <dgm:prSet phldrT="[Text]" custT="1"/>
      <dgm:spPr/>
      <dgm:t>
        <a:bodyPr/>
        <a:lstStyle/>
        <a:p>
          <a:pPr algn="ctr"/>
          <a:endParaRPr lang="en-GB" sz="2200" dirty="0" smtClean="0">
            <a:latin typeface="Calibri" pitchFamily="34" charset="0"/>
          </a:endParaRPr>
        </a:p>
      </dgm:t>
    </dgm:pt>
    <dgm:pt modelId="{AD1B09F2-2B46-470B-B396-7A098FCFC231}" type="parTrans" cxnId="{68C9122B-8B4B-4790-9127-90B8F4DB8A72}">
      <dgm:prSet/>
      <dgm:spPr/>
      <dgm:t>
        <a:bodyPr/>
        <a:lstStyle/>
        <a:p>
          <a:endParaRPr lang="en-GB"/>
        </a:p>
      </dgm:t>
    </dgm:pt>
    <dgm:pt modelId="{4AF169C5-4E81-4488-9403-6033901D6638}" type="sibTrans" cxnId="{68C9122B-8B4B-4790-9127-90B8F4DB8A72}">
      <dgm:prSet/>
      <dgm:spPr/>
      <dgm:t>
        <a:bodyPr/>
        <a:lstStyle/>
        <a:p>
          <a:endParaRPr lang="en-GB"/>
        </a:p>
      </dgm:t>
    </dgm:pt>
    <dgm:pt modelId="{7E537539-73DE-40E8-B9AD-074AA1671152}">
      <dgm:prSet phldrT="[Text]" custT="1"/>
      <dgm:spPr/>
      <dgm:t>
        <a:bodyPr/>
        <a:lstStyle/>
        <a:p>
          <a:pPr algn="ctr"/>
          <a:r>
            <a:rPr lang="en-GB" sz="2200" b="1" dirty="0" smtClean="0">
              <a:solidFill>
                <a:schemeClr val="accent1">
                  <a:lumMod val="75000"/>
                </a:schemeClr>
              </a:solidFill>
              <a:latin typeface="Calibri" pitchFamily="34" charset="0"/>
              <a:sym typeface="Wingdings"/>
            </a:rPr>
            <a:t></a:t>
          </a:r>
          <a:endParaRPr lang="en-GB" sz="2200" dirty="0" smtClean="0">
            <a:latin typeface="Calibri" pitchFamily="34" charset="0"/>
          </a:endParaRPr>
        </a:p>
      </dgm:t>
    </dgm:pt>
    <dgm:pt modelId="{493E39B1-1E00-4E36-963D-51579D2BECD4}" type="parTrans" cxnId="{D80AE522-8788-43F9-BB96-E47F1F3E3E56}">
      <dgm:prSet/>
      <dgm:spPr/>
      <dgm:t>
        <a:bodyPr/>
        <a:lstStyle/>
        <a:p>
          <a:endParaRPr lang="en-GB"/>
        </a:p>
      </dgm:t>
    </dgm:pt>
    <dgm:pt modelId="{B17A3055-0D2A-458F-867F-3366C7B4A7BE}" type="sibTrans" cxnId="{D80AE522-8788-43F9-BB96-E47F1F3E3E56}">
      <dgm:prSet/>
      <dgm:spPr/>
      <dgm:t>
        <a:bodyPr/>
        <a:lstStyle/>
        <a:p>
          <a:endParaRPr lang="en-GB"/>
        </a:p>
      </dgm:t>
    </dgm:pt>
    <dgm:pt modelId="{BA07A784-084E-4597-BE86-D65B897BA2D0}">
      <dgm:prSet phldrT="[Text]" custT="1"/>
      <dgm:spPr/>
      <dgm:t>
        <a:bodyPr/>
        <a:lstStyle/>
        <a:p>
          <a:pPr algn="ctr"/>
          <a:r>
            <a:rPr lang="en-GB" sz="2200" b="1" dirty="0" smtClean="0">
              <a:solidFill>
                <a:schemeClr val="accent1">
                  <a:lumMod val="75000"/>
                </a:schemeClr>
              </a:solidFill>
              <a:latin typeface="Calibri" pitchFamily="34" charset="0"/>
              <a:sym typeface="Wingdings"/>
            </a:rPr>
            <a:t></a:t>
          </a:r>
          <a:endParaRPr lang="en-GB" sz="2200" dirty="0" smtClean="0">
            <a:latin typeface="Calibri" pitchFamily="34" charset="0"/>
          </a:endParaRPr>
        </a:p>
      </dgm:t>
    </dgm:pt>
    <dgm:pt modelId="{91458598-6435-47A7-9FA7-73F4BC255FD9}" type="parTrans" cxnId="{8991AD88-B89C-4956-8FC3-47C90DB47756}">
      <dgm:prSet/>
      <dgm:spPr/>
      <dgm:t>
        <a:bodyPr/>
        <a:lstStyle/>
        <a:p>
          <a:endParaRPr lang="en-GB"/>
        </a:p>
      </dgm:t>
    </dgm:pt>
    <dgm:pt modelId="{FA9E2911-B1E9-4233-B218-C645A09EAB49}" type="sibTrans" cxnId="{8991AD88-B89C-4956-8FC3-47C90DB47756}">
      <dgm:prSet/>
      <dgm:spPr/>
      <dgm:t>
        <a:bodyPr/>
        <a:lstStyle/>
        <a:p>
          <a:endParaRPr lang="en-GB"/>
        </a:p>
      </dgm:t>
    </dgm:pt>
    <dgm:pt modelId="{18826217-C4DA-483F-86FC-F630DFC8EECB}">
      <dgm:prSet phldrT="[Text]" custT="1"/>
      <dgm:spPr/>
      <dgm:t>
        <a:bodyPr/>
        <a:lstStyle/>
        <a:p>
          <a:pPr algn="ctr"/>
          <a:endParaRPr lang="en-GB" sz="2200" dirty="0" smtClean="0">
            <a:latin typeface="Calibri" pitchFamily="34" charset="0"/>
          </a:endParaRPr>
        </a:p>
      </dgm:t>
    </dgm:pt>
    <dgm:pt modelId="{A7516495-5091-45A3-99FB-4F3AFBC98F7E}" type="parTrans" cxnId="{4D1CEE7D-D59D-4462-A412-502A6119490B}">
      <dgm:prSet/>
      <dgm:spPr/>
      <dgm:t>
        <a:bodyPr/>
        <a:lstStyle/>
        <a:p>
          <a:endParaRPr lang="en-GB"/>
        </a:p>
      </dgm:t>
    </dgm:pt>
    <dgm:pt modelId="{F827C6E3-6C85-451A-9A13-33C2C8261FA6}" type="sibTrans" cxnId="{4D1CEE7D-D59D-4462-A412-502A6119490B}">
      <dgm:prSet/>
      <dgm:spPr/>
      <dgm:t>
        <a:bodyPr/>
        <a:lstStyle/>
        <a:p>
          <a:endParaRPr lang="en-GB"/>
        </a:p>
      </dgm:t>
    </dgm:pt>
    <dgm:pt modelId="{6A15D45F-CFB0-4106-B849-7AA1920742AB}">
      <dgm:prSet phldrT="[Text]" custT="1"/>
      <dgm:spPr>
        <a:noFill/>
      </dgm:spPr>
      <dgm:t>
        <a:bodyPr/>
        <a:lstStyle/>
        <a:p>
          <a:pPr algn="ctr"/>
          <a:endParaRPr lang="en-GB" sz="2200" dirty="0" smtClean="0">
            <a:latin typeface="Calibri" pitchFamily="34" charset="0"/>
          </a:endParaRPr>
        </a:p>
      </dgm:t>
    </dgm:pt>
    <dgm:pt modelId="{87570271-32B9-4BEF-A3EA-E8B85674DAAC}" type="parTrans" cxnId="{C1AC0FF4-A3EF-44BF-8D0E-70C485222A70}">
      <dgm:prSet/>
      <dgm:spPr/>
      <dgm:t>
        <a:bodyPr/>
        <a:lstStyle/>
        <a:p>
          <a:endParaRPr lang="en-GB"/>
        </a:p>
      </dgm:t>
    </dgm:pt>
    <dgm:pt modelId="{02BA0820-3FC7-459B-9273-35C91B56EF60}" type="sibTrans" cxnId="{C1AC0FF4-A3EF-44BF-8D0E-70C485222A70}">
      <dgm:prSet/>
      <dgm:spPr/>
      <dgm:t>
        <a:bodyPr/>
        <a:lstStyle/>
        <a:p>
          <a:endParaRPr lang="en-GB"/>
        </a:p>
      </dgm:t>
    </dgm:pt>
    <dgm:pt modelId="{3D770605-F523-4E05-8B33-64393B7E682A}">
      <dgm:prSet phldrT="[Text]" custT="1"/>
      <dgm:spPr/>
      <dgm:t>
        <a:bodyPr/>
        <a:lstStyle/>
        <a:p>
          <a:pPr algn="ctr"/>
          <a:endParaRPr lang="en-GB" sz="2200" dirty="0" smtClean="0">
            <a:latin typeface="Calibri" pitchFamily="34" charset="0"/>
          </a:endParaRPr>
        </a:p>
      </dgm:t>
    </dgm:pt>
    <dgm:pt modelId="{926D52E7-782E-452B-8C96-3210CE11EB2A}" type="parTrans" cxnId="{485E3DA7-7483-4E63-928C-BB59FB1981E5}">
      <dgm:prSet/>
      <dgm:spPr/>
      <dgm:t>
        <a:bodyPr/>
        <a:lstStyle/>
        <a:p>
          <a:endParaRPr lang="en-GB"/>
        </a:p>
      </dgm:t>
    </dgm:pt>
    <dgm:pt modelId="{5A6270BB-83AE-4A99-A3C3-B926C7B910E8}" type="sibTrans" cxnId="{485E3DA7-7483-4E63-928C-BB59FB1981E5}">
      <dgm:prSet/>
      <dgm:spPr/>
      <dgm:t>
        <a:bodyPr/>
        <a:lstStyle/>
        <a:p>
          <a:endParaRPr lang="en-GB"/>
        </a:p>
      </dgm:t>
    </dgm:pt>
    <dgm:pt modelId="{59ECE4BA-511D-40D4-9538-70B86CAE0057}">
      <dgm:prSet phldrT="[Text]" custT="1"/>
      <dgm:spPr/>
      <dgm:t>
        <a:bodyPr/>
        <a:lstStyle/>
        <a:p>
          <a:r>
            <a:rPr lang="en-GB" sz="1600" dirty="0" smtClean="0">
              <a:solidFill>
                <a:schemeClr val="accent4">
                  <a:lumMod val="25000"/>
                </a:schemeClr>
              </a:solidFill>
              <a:latin typeface="Calibri" pitchFamily="34" charset="0"/>
            </a:rPr>
            <a:t>School autonomy (content)</a:t>
          </a:r>
        </a:p>
      </dgm:t>
    </dgm:pt>
    <dgm:pt modelId="{D946B5E5-1E8F-4218-88FA-5280CF993DA6}" type="parTrans" cxnId="{65195694-4332-4B20-89DD-D7630748C667}">
      <dgm:prSet/>
      <dgm:spPr/>
      <dgm:t>
        <a:bodyPr/>
        <a:lstStyle/>
        <a:p>
          <a:endParaRPr lang="en-GB"/>
        </a:p>
      </dgm:t>
    </dgm:pt>
    <dgm:pt modelId="{1CC3F37D-4B7E-48C4-A8F4-59D931A6F512}" type="sibTrans" cxnId="{65195694-4332-4B20-89DD-D7630748C667}">
      <dgm:prSet/>
      <dgm:spPr/>
      <dgm:t>
        <a:bodyPr/>
        <a:lstStyle/>
        <a:p>
          <a:endParaRPr lang="en-GB"/>
        </a:p>
      </dgm:t>
    </dgm:pt>
    <dgm:pt modelId="{9CB36587-C901-43ED-934A-A1829C067A6E}">
      <dgm:prSet custT="1"/>
      <dgm:spPr/>
      <dgm:t>
        <a:bodyPr/>
        <a:lstStyle/>
        <a:p>
          <a:endParaRPr lang="en-GB" sz="2200" dirty="0" smtClean="0">
            <a:latin typeface="Calibri" pitchFamily="34" charset="0"/>
          </a:endParaRPr>
        </a:p>
      </dgm:t>
    </dgm:pt>
    <dgm:pt modelId="{10C35FC1-B1D7-40A3-94F8-43B7050E57F4}" type="parTrans" cxnId="{1F0537FB-4885-440D-BB4E-8E0D620425A1}">
      <dgm:prSet/>
      <dgm:spPr/>
      <dgm:t>
        <a:bodyPr/>
        <a:lstStyle/>
        <a:p>
          <a:endParaRPr lang="en-GB"/>
        </a:p>
      </dgm:t>
    </dgm:pt>
    <dgm:pt modelId="{FEAA3754-7955-4C25-B782-45A3D5B0EEAA}" type="sibTrans" cxnId="{1F0537FB-4885-440D-BB4E-8E0D620425A1}">
      <dgm:prSet/>
      <dgm:spPr/>
      <dgm:t>
        <a:bodyPr/>
        <a:lstStyle/>
        <a:p>
          <a:endParaRPr lang="en-GB"/>
        </a:p>
      </dgm:t>
    </dgm:pt>
    <dgm:pt modelId="{2F58ED3C-5A14-471C-893B-2573C71CA8FE}">
      <dgm:prSet custT="1"/>
      <dgm:spPr/>
      <dgm:t>
        <a:bodyPr rIns="0"/>
        <a:lstStyle/>
        <a:p>
          <a:pPr algn="ctr"/>
          <a:r>
            <a:rPr lang="en-GB" sz="2200" b="1" dirty="0" smtClean="0">
              <a:solidFill>
                <a:schemeClr val="accent1">
                  <a:lumMod val="75000"/>
                </a:schemeClr>
              </a:solidFill>
              <a:latin typeface="Calibri" pitchFamily="34" charset="0"/>
              <a:sym typeface="Wingdings"/>
            </a:rPr>
            <a:t></a:t>
          </a:r>
          <a:r>
            <a:rPr lang="en-GB" sz="2200" b="1" dirty="0" smtClean="0">
              <a:solidFill>
                <a:srgbClr val="FF0000"/>
              </a:solidFill>
              <a:latin typeface="Calibri" pitchFamily="34" charset="0"/>
              <a:sym typeface="Wingdings"/>
            </a:rPr>
            <a:t></a:t>
          </a:r>
          <a:endParaRPr lang="en-GB" sz="2200" dirty="0" smtClean="0">
            <a:latin typeface="Calibri" pitchFamily="34" charset="0"/>
          </a:endParaRPr>
        </a:p>
      </dgm:t>
    </dgm:pt>
    <dgm:pt modelId="{3964775C-B8DE-4FFA-BF32-594DDDF54634}" type="parTrans" cxnId="{3763D140-631F-4ABE-A348-B8C7872FCCE2}">
      <dgm:prSet/>
      <dgm:spPr/>
      <dgm:t>
        <a:bodyPr/>
        <a:lstStyle/>
        <a:p>
          <a:endParaRPr lang="en-GB"/>
        </a:p>
      </dgm:t>
    </dgm:pt>
    <dgm:pt modelId="{BAE823A6-51E5-432D-8C47-868BFFC5EDFC}" type="sibTrans" cxnId="{3763D140-631F-4ABE-A348-B8C7872FCCE2}">
      <dgm:prSet/>
      <dgm:spPr/>
      <dgm:t>
        <a:bodyPr/>
        <a:lstStyle/>
        <a:p>
          <a:endParaRPr lang="en-GB"/>
        </a:p>
      </dgm:t>
    </dgm:pt>
    <dgm:pt modelId="{06CB98F9-5DD7-4047-A2DB-9ED481190DF6}">
      <dgm:prSet custT="1"/>
      <dgm:spPr>
        <a:solidFill>
          <a:srgbClr val="CCECFF"/>
        </a:solidFill>
      </dgm:spPr>
      <dgm:t>
        <a:bodyPr/>
        <a:lstStyle/>
        <a:p>
          <a:pPr algn="ctr"/>
          <a:r>
            <a:rPr lang="en-GB" sz="2200" b="1" dirty="0" smtClean="0">
              <a:solidFill>
                <a:schemeClr val="accent1">
                  <a:lumMod val="75000"/>
                </a:schemeClr>
              </a:solidFill>
              <a:latin typeface="Calibri" pitchFamily="34" charset="0"/>
              <a:sym typeface="Wingdings"/>
            </a:rPr>
            <a:t></a:t>
          </a:r>
          <a:endParaRPr lang="en-GB" sz="2200" dirty="0">
            <a:solidFill>
              <a:schemeClr val="accent4">
                <a:lumMod val="25000"/>
              </a:schemeClr>
            </a:solidFill>
            <a:latin typeface="Calibri" pitchFamily="34" charset="0"/>
          </a:endParaRPr>
        </a:p>
      </dgm:t>
    </dgm:pt>
    <dgm:pt modelId="{378576B6-9BB5-492E-8900-715B2E0F87ED}" type="parTrans" cxnId="{E0D9408B-82CA-493B-88E4-96C24B2453B6}">
      <dgm:prSet/>
      <dgm:spPr/>
      <dgm:t>
        <a:bodyPr/>
        <a:lstStyle/>
        <a:p>
          <a:endParaRPr lang="en-GB"/>
        </a:p>
      </dgm:t>
    </dgm:pt>
    <dgm:pt modelId="{0CF5052A-5F52-4EF7-9A8E-B9BB8DCE6D53}" type="sibTrans" cxnId="{E0D9408B-82CA-493B-88E4-96C24B2453B6}">
      <dgm:prSet/>
      <dgm:spPr/>
      <dgm:t>
        <a:bodyPr/>
        <a:lstStyle/>
        <a:p>
          <a:endParaRPr lang="en-GB"/>
        </a:p>
      </dgm:t>
    </dgm:pt>
    <dgm:pt modelId="{344F18B4-9D2A-440A-BA39-F28D39FAB8E8}">
      <dgm:prSet custT="1"/>
      <dgm:spPr>
        <a:solidFill>
          <a:srgbClr val="CCECFF"/>
        </a:solidFill>
      </dgm:spPr>
      <dgm:t>
        <a:bodyPr/>
        <a:lstStyle/>
        <a:p>
          <a:pPr algn="ctr"/>
          <a:endParaRPr lang="en-GB" sz="2200" dirty="0">
            <a:solidFill>
              <a:schemeClr val="accent4">
                <a:lumMod val="25000"/>
              </a:schemeClr>
            </a:solidFill>
            <a:latin typeface="Calibri" pitchFamily="34" charset="0"/>
          </a:endParaRPr>
        </a:p>
      </dgm:t>
    </dgm:pt>
    <dgm:pt modelId="{E0243E67-1770-46FB-A8D9-5727981E187A}" type="parTrans" cxnId="{821D025B-2EEB-435C-8395-C55549B9DF30}">
      <dgm:prSet/>
      <dgm:spPr/>
      <dgm:t>
        <a:bodyPr/>
        <a:lstStyle/>
        <a:p>
          <a:endParaRPr lang="en-GB"/>
        </a:p>
      </dgm:t>
    </dgm:pt>
    <dgm:pt modelId="{216A01F2-A65C-4E6D-8AA3-C969FB1E74D7}" type="sibTrans" cxnId="{821D025B-2EEB-435C-8395-C55549B9DF30}">
      <dgm:prSet/>
      <dgm:spPr/>
      <dgm:t>
        <a:bodyPr/>
        <a:lstStyle/>
        <a:p>
          <a:endParaRPr lang="en-GB"/>
        </a:p>
      </dgm:t>
    </dgm:pt>
    <dgm:pt modelId="{A2A8CC77-149B-42F6-B8E5-2AF7A47421D0}">
      <dgm:prSet custT="1"/>
      <dgm:spPr>
        <a:noFill/>
      </dgm:spPr>
      <dgm:t>
        <a:bodyPr/>
        <a:lstStyle/>
        <a:p>
          <a:pPr algn="ctr"/>
          <a:endParaRPr lang="en-GB" sz="2200" dirty="0">
            <a:solidFill>
              <a:schemeClr val="accent4">
                <a:lumMod val="25000"/>
              </a:schemeClr>
            </a:solidFill>
            <a:latin typeface="Calibri" pitchFamily="34" charset="0"/>
          </a:endParaRPr>
        </a:p>
      </dgm:t>
    </dgm:pt>
    <dgm:pt modelId="{790D1565-6D90-4677-974A-17218E89F9C0}" type="parTrans" cxnId="{27B3D6C5-CD8E-40C3-AE43-B4D641444511}">
      <dgm:prSet/>
      <dgm:spPr/>
      <dgm:t>
        <a:bodyPr/>
        <a:lstStyle/>
        <a:p>
          <a:endParaRPr lang="en-GB"/>
        </a:p>
      </dgm:t>
    </dgm:pt>
    <dgm:pt modelId="{C7A4A61C-3AA2-4981-B23B-38507B0C1C88}" type="sibTrans" cxnId="{27B3D6C5-CD8E-40C3-AE43-B4D641444511}">
      <dgm:prSet/>
      <dgm:spPr/>
      <dgm:t>
        <a:bodyPr/>
        <a:lstStyle/>
        <a:p>
          <a:endParaRPr lang="en-GB"/>
        </a:p>
      </dgm:t>
    </dgm:pt>
    <dgm:pt modelId="{49AAA23E-465B-4B46-8EB4-72373CF772DA}">
      <dgm:prSet custT="1"/>
      <dgm:spPr>
        <a:noFill/>
      </dgm:spPr>
      <dgm:t>
        <a:bodyPr/>
        <a:lstStyle/>
        <a:p>
          <a:pPr algn="ctr"/>
          <a:endParaRPr lang="en-GB" sz="2200" dirty="0">
            <a:solidFill>
              <a:schemeClr val="accent4">
                <a:lumMod val="25000"/>
              </a:schemeClr>
            </a:solidFill>
            <a:latin typeface="Calibri" pitchFamily="34" charset="0"/>
          </a:endParaRPr>
        </a:p>
      </dgm:t>
    </dgm:pt>
    <dgm:pt modelId="{4E03CE1C-9A21-4C73-9E8B-E297BB82F79C}" type="parTrans" cxnId="{0E97C0E1-A15D-46C2-A825-7F98E86CA2DF}">
      <dgm:prSet/>
      <dgm:spPr/>
      <dgm:t>
        <a:bodyPr/>
        <a:lstStyle/>
        <a:p>
          <a:endParaRPr lang="en-GB"/>
        </a:p>
      </dgm:t>
    </dgm:pt>
    <dgm:pt modelId="{D7ACF859-7B41-480A-B3BA-8F8EB63FE3BA}" type="sibTrans" cxnId="{0E97C0E1-A15D-46C2-A825-7F98E86CA2DF}">
      <dgm:prSet/>
      <dgm:spPr/>
      <dgm:t>
        <a:bodyPr/>
        <a:lstStyle/>
        <a:p>
          <a:endParaRPr lang="en-GB"/>
        </a:p>
      </dgm:t>
    </dgm:pt>
    <dgm:pt modelId="{15599097-30BA-43D9-A9D4-A552E1645C22}">
      <dgm:prSet custT="1"/>
      <dgm:spPr>
        <a:noFill/>
      </dgm:spPr>
      <dgm:t>
        <a:bodyPr/>
        <a:lstStyle/>
        <a:p>
          <a:pPr algn="ctr"/>
          <a:endParaRPr lang="en-GB" sz="2200" dirty="0">
            <a:solidFill>
              <a:schemeClr val="accent4">
                <a:lumMod val="25000"/>
              </a:schemeClr>
            </a:solidFill>
            <a:latin typeface="Calibri" pitchFamily="34" charset="0"/>
          </a:endParaRPr>
        </a:p>
      </dgm:t>
    </dgm:pt>
    <dgm:pt modelId="{B3C003CE-4A05-4CBC-B41A-235098D921AA}" type="parTrans" cxnId="{0D4B50F9-5650-41CF-ACE2-DBC95DF78ACC}">
      <dgm:prSet/>
      <dgm:spPr/>
      <dgm:t>
        <a:bodyPr/>
        <a:lstStyle/>
        <a:p>
          <a:endParaRPr lang="en-GB"/>
        </a:p>
      </dgm:t>
    </dgm:pt>
    <dgm:pt modelId="{9CC2B166-0297-40D3-9A61-C8F47940954D}" type="sibTrans" cxnId="{0D4B50F9-5650-41CF-ACE2-DBC95DF78ACC}">
      <dgm:prSet/>
      <dgm:spPr/>
      <dgm:t>
        <a:bodyPr/>
        <a:lstStyle/>
        <a:p>
          <a:endParaRPr lang="en-GB"/>
        </a:p>
      </dgm:t>
    </dgm:pt>
    <dgm:pt modelId="{9AE7F7CE-81A1-4FA7-8F44-93AE7B1FB338}">
      <dgm:prSet custT="1"/>
      <dgm:spPr>
        <a:noFill/>
      </dgm:spPr>
      <dgm:t>
        <a:bodyPr/>
        <a:lstStyle/>
        <a:p>
          <a:pPr algn="ctr"/>
          <a:endParaRPr lang="en-GB" sz="2200" dirty="0">
            <a:solidFill>
              <a:schemeClr val="accent4">
                <a:lumMod val="25000"/>
              </a:schemeClr>
            </a:solidFill>
            <a:latin typeface="Calibri" pitchFamily="34" charset="0"/>
          </a:endParaRPr>
        </a:p>
      </dgm:t>
    </dgm:pt>
    <dgm:pt modelId="{37DA6DF3-0FF2-4BC6-86CA-3ED4FDE64AA4}" type="parTrans" cxnId="{047DBC74-2B31-4E34-8A4B-1374E081C127}">
      <dgm:prSet/>
      <dgm:spPr/>
      <dgm:t>
        <a:bodyPr/>
        <a:lstStyle/>
        <a:p>
          <a:endParaRPr lang="en-GB"/>
        </a:p>
      </dgm:t>
    </dgm:pt>
    <dgm:pt modelId="{ADBBC7AA-1C3C-4D35-9C4A-5BF034B99315}" type="sibTrans" cxnId="{047DBC74-2B31-4E34-8A4B-1374E081C127}">
      <dgm:prSet/>
      <dgm:spPr/>
      <dgm:t>
        <a:bodyPr/>
        <a:lstStyle/>
        <a:p>
          <a:endParaRPr lang="en-GB"/>
        </a:p>
      </dgm:t>
    </dgm:pt>
    <dgm:pt modelId="{6C2AE6B4-78CB-4BA1-A0B6-0D008F0BE8B6}">
      <dgm:prSet custT="1"/>
      <dgm:spPr>
        <a:solidFill>
          <a:srgbClr val="CCECFF"/>
        </a:solidFill>
      </dgm:spPr>
      <dgm:t>
        <a:bodyPr/>
        <a:lstStyle/>
        <a:p>
          <a:pPr algn="ctr"/>
          <a:endParaRPr lang="en-GB" sz="2200" dirty="0">
            <a:solidFill>
              <a:schemeClr val="accent4">
                <a:lumMod val="25000"/>
              </a:schemeClr>
            </a:solidFill>
            <a:latin typeface="Calibri" pitchFamily="34" charset="0"/>
          </a:endParaRPr>
        </a:p>
      </dgm:t>
    </dgm:pt>
    <dgm:pt modelId="{1430F67A-2FFE-46D0-81DF-D1C3596B5485}" type="parTrans" cxnId="{FEB754EE-8F77-41C2-93CA-08525199FFD6}">
      <dgm:prSet/>
      <dgm:spPr/>
      <dgm:t>
        <a:bodyPr/>
        <a:lstStyle/>
        <a:p>
          <a:endParaRPr lang="en-GB"/>
        </a:p>
      </dgm:t>
    </dgm:pt>
    <dgm:pt modelId="{012FC125-2890-4A07-A522-7D3854AA2F20}" type="sibTrans" cxnId="{FEB754EE-8F77-41C2-93CA-08525199FFD6}">
      <dgm:prSet/>
      <dgm:spPr/>
      <dgm:t>
        <a:bodyPr/>
        <a:lstStyle/>
        <a:p>
          <a:endParaRPr lang="en-GB"/>
        </a:p>
      </dgm:t>
    </dgm:pt>
    <dgm:pt modelId="{69BBB21E-1AAE-4D53-A139-64B276DBEE1A}">
      <dgm:prSet custT="1"/>
      <dgm:spPr>
        <a:solidFill>
          <a:srgbClr val="CCECFF"/>
        </a:solidFill>
      </dgm:spPr>
      <dgm:t>
        <a:bodyPr/>
        <a:lstStyle/>
        <a:p>
          <a:pPr algn="ctr"/>
          <a:r>
            <a:rPr lang="en-GB" sz="2200" b="1" dirty="0" smtClean="0">
              <a:solidFill>
                <a:srgbClr val="FF0000"/>
              </a:solidFill>
              <a:latin typeface="Calibri" pitchFamily="34" charset="0"/>
              <a:sym typeface="Wingdings"/>
            </a:rPr>
            <a:t></a:t>
          </a:r>
          <a:endParaRPr lang="en-GB" sz="2200" dirty="0">
            <a:solidFill>
              <a:schemeClr val="accent4">
                <a:lumMod val="25000"/>
              </a:schemeClr>
            </a:solidFill>
            <a:latin typeface="Calibri" pitchFamily="34" charset="0"/>
          </a:endParaRPr>
        </a:p>
      </dgm:t>
    </dgm:pt>
    <dgm:pt modelId="{71535B81-733C-4AB9-893C-279C1417634C}" type="parTrans" cxnId="{CDD43F9D-8BFA-4191-8DFE-56582E4022BB}">
      <dgm:prSet/>
      <dgm:spPr/>
      <dgm:t>
        <a:bodyPr/>
        <a:lstStyle/>
        <a:p>
          <a:endParaRPr lang="en-GB"/>
        </a:p>
      </dgm:t>
    </dgm:pt>
    <dgm:pt modelId="{B23AF777-7811-4D90-900F-0E9AF45E98CB}" type="sibTrans" cxnId="{CDD43F9D-8BFA-4191-8DFE-56582E4022BB}">
      <dgm:prSet/>
      <dgm:spPr/>
      <dgm:t>
        <a:bodyPr/>
        <a:lstStyle/>
        <a:p>
          <a:endParaRPr lang="en-GB"/>
        </a:p>
      </dgm:t>
    </dgm:pt>
    <dgm:pt modelId="{8087F4BF-EF10-40ED-B1ED-1DE7BA00DC04}">
      <dgm:prSet custT="1"/>
      <dgm:spPr>
        <a:solidFill>
          <a:srgbClr val="CCECFF"/>
        </a:solidFill>
      </dgm:spPr>
      <dgm:t>
        <a:bodyPr/>
        <a:lstStyle/>
        <a:p>
          <a:pPr algn="ctr"/>
          <a:r>
            <a:rPr lang="en-GB" sz="2200" b="1" dirty="0" smtClean="0">
              <a:solidFill>
                <a:srgbClr val="FF0000"/>
              </a:solidFill>
              <a:latin typeface="Calibri" pitchFamily="34" charset="0"/>
              <a:sym typeface="Wingdings"/>
            </a:rPr>
            <a:t></a:t>
          </a:r>
          <a:endParaRPr lang="en-GB" sz="2200" dirty="0">
            <a:solidFill>
              <a:schemeClr val="accent4">
                <a:lumMod val="25000"/>
              </a:schemeClr>
            </a:solidFill>
            <a:latin typeface="Calibri" pitchFamily="34" charset="0"/>
          </a:endParaRPr>
        </a:p>
      </dgm:t>
    </dgm:pt>
    <dgm:pt modelId="{5F906542-81C9-49ED-9796-62B509E11DC6}" type="parTrans" cxnId="{7B355786-8AD4-47F8-B1AC-68BAAF7615F3}">
      <dgm:prSet/>
      <dgm:spPr/>
      <dgm:t>
        <a:bodyPr/>
        <a:lstStyle/>
        <a:p>
          <a:endParaRPr lang="en-GB"/>
        </a:p>
      </dgm:t>
    </dgm:pt>
    <dgm:pt modelId="{697DD15C-553D-4BF4-B9FE-69121DA50864}" type="sibTrans" cxnId="{7B355786-8AD4-47F8-B1AC-68BAAF7615F3}">
      <dgm:prSet/>
      <dgm:spPr/>
      <dgm:t>
        <a:bodyPr/>
        <a:lstStyle/>
        <a:p>
          <a:endParaRPr lang="en-GB"/>
        </a:p>
      </dgm:t>
    </dgm:pt>
    <dgm:pt modelId="{97B8E249-4857-4B21-9829-19F6E4A274C7}">
      <dgm:prSet custT="1"/>
      <dgm:spPr>
        <a:solidFill>
          <a:srgbClr val="CCECFF"/>
        </a:solidFill>
      </dgm:spPr>
      <dgm:t>
        <a:bodyPr/>
        <a:lstStyle/>
        <a:p>
          <a:pPr algn="ctr"/>
          <a:r>
            <a:rPr lang="en-GB" sz="2200" b="1" dirty="0" smtClean="0">
              <a:solidFill>
                <a:srgbClr val="FF0000"/>
              </a:solidFill>
              <a:latin typeface="Calibri" pitchFamily="34" charset="0"/>
              <a:sym typeface="Wingdings"/>
            </a:rPr>
            <a:t></a:t>
          </a:r>
          <a:endParaRPr lang="en-GB" sz="2200" dirty="0">
            <a:solidFill>
              <a:schemeClr val="accent4">
                <a:lumMod val="25000"/>
              </a:schemeClr>
            </a:solidFill>
            <a:latin typeface="Calibri" pitchFamily="34" charset="0"/>
          </a:endParaRPr>
        </a:p>
      </dgm:t>
    </dgm:pt>
    <dgm:pt modelId="{B7B2CE4D-56E4-4418-9D7E-18AD07EE9740}" type="parTrans" cxnId="{AA38F3D3-6C57-40DF-B29E-F822D57F1EBC}">
      <dgm:prSet/>
      <dgm:spPr/>
      <dgm:t>
        <a:bodyPr/>
        <a:lstStyle/>
        <a:p>
          <a:endParaRPr lang="en-GB"/>
        </a:p>
      </dgm:t>
    </dgm:pt>
    <dgm:pt modelId="{C689602C-47E4-4704-9B38-7374EFC65807}" type="sibTrans" cxnId="{AA38F3D3-6C57-40DF-B29E-F822D57F1EBC}">
      <dgm:prSet/>
      <dgm:spPr/>
      <dgm:t>
        <a:bodyPr/>
        <a:lstStyle/>
        <a:p>
          <a:endParaRPr lang="en-GB"/>
        </a:p>
      </dgm:t>
    </dgm:pt>
    <dgm:pt modelId="{3F61F762-C4C1-44CE-9F02-66956F2E7813}">
      <dgm:prSet custT="1"/>
      <dgm:spPr>
        <a:solidFill>
          <a:srgbClr val="CCECFF"/>
        </a:solidFill>
      </dgm:spPr>
      <dgm:t>
        <a:bodyPr/>
        <a:lstStyle/>
        <a:p>
          <a:pPr algn="ctr"/>
          <a:r>
            <a:rPr lang="en-GB" sz="2200" b="1" dirty="0" smtClean="0">
              <a:solidFill>
                <a:srgbClr val="FF0000"/>
              </a:solidFill>
              <a:latin typeface="Calibri" pitchFamily="34" charset="0"/>
              <a:sym typeface="Wingdings"/>
            </a:rPr>
            <a:t></a:t>
          </a:r>
          <a:endParaRPr lang="en-GB" sz="2200" dirty="0">
            <a:solidFill>
              <a:schemeClr val="accent4">
                <a:lumMod val="25000"/>
              </a:schemeClr>
            </a:solidFill>
            <a:latin typeface="Calibri" pitchFamily="34" charset="0"/>
          </a:endParaRPr>
        </a:p>
      </dgm:t>
    </dgm:pt>
    <dgm:pt modelId="{D24DC5D8-2C2C-414C-A81E-2083C9A659FD}" type="parTrans" cxnId="{10D4A748-7DD3-431C-B525-EB16EEFAE261}">
      <dgm:prSet/>
      <dgm:spPr/>
      <dgm:t>
        <a:bodyPr/>
        <a:lstStyle/>
        <a:p>
          <a:endParaRPr lang="en-GB"/>
        </a:p>
      </dgm:t>
    </dgm:pt>
    <dgm:pt modelId="{A1CA1061-E489-442C-8930-9B30F7E2C070}" type="sibTrans" cxnId="{10D4A748-7DD3-431C-B525-EB16EEFAE261}">
      <dgm:prSet/>
      <dgm:spPr/>
      <dgm:t>
        <a:bodyPr/>
        <a:lstStyle/>
        <a:p>
          <a:endParaRPr lang="en-GB"/>
        </a:p>
      </dgm:t>
    </dgm:pt>
    <dgm:pt modelId="{1330B167-CCD9-4EA3-BEE9-198A2CA6C2A9}">
      <dgm:prSet custT="1"/>
      <dgm:spPr>
        <a:solidFill>
          <a:srgbClr val="CCECFF"/>
        </a:solidFill>
      </dgm:spPr>
      <dgm:t>
        <a:bodyPr/>
        <a:lstStyle/>
        <a:p>
          <a:pPr algn="ctr"/>
          <a:endParaRPr lang="en-GB" sz="2200" dirty="0">
            <a:solidFill>
              <a:schemeClr val="accent4">
                <a:lumMod val="25000"/>
              </a:schemeClr>
            </a:solidFill>
            <a:latin typeface="Calibri" pitchFamily="34" charset="0"/>
          </a:endParaRPr>
        </a:p>
      </dgm:t>
    </dgm:pt>
    <dgm:pt modelId="{3CA99023-1832-4DC1-A264-62FCA2A73B81}" type="parTrans" cxnId="{55561AAB-3C55-49DA-95E9-F1FCF4939A1C}">
      <dgm:prSet/>
      <dgm:spPr/>
      <dgm:t>
        <a:bodyPr/>
        <a:lstStyle/>
        <a:p>
          <a:endParaRPr lang="en-GB"/>
        </a:p>
      </dgm:t>
    </dgm:pt>
    <dgm:pt modelId="{AB192ADE-90C4-4F48-B9A6-9C21DCD3DB73}" type="sibTrans" cxnId="{55561AAB-3C55-49DA-95E9-F1FCF4939A1C}">
      <dgm:prSet/>
      <dgm:spPr/>
      <dgm:t>
        <a:bodyPr/>
        <a:lstStyle/>
        <a:p>
          <a:endParaRPr lang="en-GB"/>
        </a:p>
      </dgm:t>
    </dgm:pt>
    <dgm:pt modelId="{24EA4011-CDC6-49CE-BD05-F8D9A6474874}">
      <dgm:prSet custT="1"/>
      <dgm:spPr>
        <a:noFill/>
      </dgm:spPr>
      <dgm:t>
        <a:bodyPr/>
        <a:lstStyle/>
        <a:p>
          <a:pPr algn="ctr"/>
          <a:endParaRPr lang="en-GB" sz="2200" dirty="0">
            <a:solidFill>
              <a:schemeClr val="accent4">
                <a:lumMod val="25000"/>
              </a:schemeClr>
            </a:solidFill>
            <a:latin typeface="Calibri" pitchFamily="34" charset="0"/>
          </a:endParaRPr>
        </a:p>
      </dgm:t>
    </dgm:pt>
    <dgm:pt modelId="{BF76C7A7-CAC6-44B3-AB2B-7633C1B0B8A3}" type="parTrans" cxnId="{93ADF8FD-A77B-46AE-8983-6F56FABEE226}">
      <dgm:prSet/>
      <dgm:spPr/>
      <dgm:t>
        <a:bodyPr/>
        <a:lstStyle/>
        <a:p>
          <a:endParaRPr lang="en-GB"/>
        </a:p>
      </dgm:t>
    </dgm:pt>
    <dgm:pt modelId="{AD12EAB8-EA35-43B1-BD81-891BEFECE12A}" type="sibTrans" cxnId="{93ADF8FD-A77B-46AE-8983-6F56FABEE226}">
      <dgm:prSet/>
      <dgm:spPr/>
      <dgm:t>
        <a:bodyPr/>
        <a:lstStyle/>
        <a:p>
          <a:endParaRPr lang="en-GB"/>
        </a:p>
      </dgm:t>
    </dgm:pt>
    <dgm:pt modelId="{FE0F4AB5-A9BC-4E6B-85C5-2B8B711CFA61}">
      <dgm:prSet custT="1"/>
      <dgm:spPr>
        <a:solidFill>
          <a:srgbClr val="CCECFF"/>
        </a:solidFill>
      </dgm:spPr>
      <dgm:t>
        <a:bodyPr/>
        <a:lstStyle/>
        <a:p>
          <a:pPr algn="ctr"/>
          <a:endParaRPr lang="en-GB" sz="2200" dirty="0">
            <a:solidFill>
              <a:schemeClr val="accent4">
                <a:lumMod val="25000"/>
              </a:schemeClr>
            </a:solidFill>
            <a:latin typeface="Calibri" pitchFamily="34" charset="0"/>
          </a:endParaRPr>
        </a:p>
      </dgm:t>
    </dgm:pt>
    <dgm:pt modelId="{896BAF34-5A13-4147-A244-AF494789AE10}" type="parTrans" cxnId="{6B8D0922-8A7B-4A6E-A641-70E09360B6F9}">
      <dgm:prSet/>
      <dgm:spPr/>
      <dgm:t>
        <a:bodyPr/>
        <a:lstStyle/>
        <a:p>
          <a:endParaRPr lang="en-GB"/>
        </a:p>
      </dgm:t>
    </dgm:pt>
    <dgm:pt modelId="{0D9A49F0-CD4F-4F20-BE45-3DC93DEB470F}" type="sibTrans" cxnId="{6B8D0922-8A7B-4A6E-A641-70E09360B6F9}">
      <dgm:prSet/>
      <dgm:spPr/>
      <dgm:t>
        <a:bodyPr/>
        <a:lstStyle/>
        <a:p>
          <a:endParaRPr lang="en-GB"/>
        </a:p>
      </dgm:t>
    </dgm:pt>
    <dgm:pt modelId="{CC798F7B-4C83-4CFA-A9A0-8CEE525BDFC5}">
      <dgm:prSet custT="1"/>
      <dgm:spPr>
        <a:solidFill>
          <a:srgbClr val="CCECFF"/>
        </a:solidFill>
      </dgm:spPr>
      <dgm:t>
        <a:bodyPr/>
        <a:lstStyle/>
        <a:p>
          <a:pPr algn="ctr"/>
          <a:endParaRPr lang="en-GB" sz="2200" dirty="0">
            <a:solidFill>
              <a:schemeClr val="accent4">
                <a:lumMod val="25000"/>
              </a:schemeClr>
            </a:solidFill>
            <a:latin typeface="Calibri" pitchFamily="34" charset="0"/>
          </a:endParaRPr>
        </a:p>
      </dgm:t>
    </dgm:pt>
    <dgm:pt modelId="{FD396D2B-FDE4-4E96-9690-0C7C9E6AF081}" type="parTrans" cxnId="{0A9685C5-4A5F-4307-B0EB-2AED08218C59}">
      <dgm:prSet/>
      <dgm:spPr/>
      <dgm:t>
        <a:bodyPr/>
        <a:lstStyle/>
        <a:p>
          <a:endParaRPr lang="en-GB"/>
        </a:p>
      </dgm:t>
    </dgm:pt>
    <dgm:pt modelId="{3D666DCE-0B37-4644-B605-8F4D8195D026}" type="sibTrans" cxnId="{0A9685C5-4A5F-4307-B0EB-2AED08218C59}">
      <dgm:prSet/>
      <dgm:spPr/>
      <dgm:t>
        <a:bodyPr/>
        <a:lstStyle/>
        <a:p>
          <a:endParaRPr lang="en-GB"/>
        </a:p>
      </dgm:t>
    </dgm:pt>
    <dgm:pt modelId="{64223FD8-5BF0-40BB-AE4D-11DE48C66E2D}">
      <dgm:prSet custT="1"/>
      <dgm:spPr>
        <a:solidFill>
          <a:srgbClr val="CCECFF"/>
        </a:solidFill>
      </dgm:spPr>
      <dgm:t>
        <a:bodyPr/>
        <a:lstStyle/>
        <a:p>
          <a:pPr algn="ctr"/>
          <a:endParaRPr lang="en-GB" sz="2200" dirty="0">
            <a:solidFill>
              <a:schemeClr val="accent4">
                <a:lumMod val="25000"/>
              </a:schemeClr>
            </a:solidFill>
            <a:latin typeface="Calibri" pitchFamily="34" charset="0"/>
          </a:endParaRPr>
        </a:p>
      </dgm:t>
    </dgm:pt>
    <dgm:pt modelId="{D2B95B82-5DFD-4C97-82E4-D7438586F505}" type="parTrans" cxnId="{2EB90DF7-E82A-445E-8B38-EE051331AC23}">
      <dgm:prSet/>
      <dgm:spPr/>
      <dgm:t>
        <a:bodyPr/>
        <a:lstStyle/>
        <a:p>
          <a:endParaRPr lang="en-GB"/>
        </a:p>
      </dgm:t>
    </dgm:pt>
    <dgm:pt modelId="{66FBF7AA-465B-4F30-801D-8999C2991F92}" type="sibTrans" cxnId="{2EB90DF7-E82A-445E-8B38-EE051331AC23}">
      <dgm:prSet/>
      <dgm:spPr/>
      <dgm:t>
        <a:bodyPr/>
        <a:lstStyle/>
        <a:p>
          <a:endParaRPr lang="en-GB"/>
        </a:p>
      </dgm:t>
    </dgm:pt>
    <dgm:pt modelId="{C457CB4D-6199-42D0-90A4-1BA9CBA42DC4}">
      <dgm:prSet custT="1"/>
      <dgm:spPr>
        <a:solidFill>
          <a:srgbClr val="CCECFF"/>
        </a:solidFill>
      </dgm:spPr>
      <dgm:t>
        <a:bodyPr/>
        <a:lstStyle/>
        <a:p>
          <a:pPr algn="ctr"/>
          <a:endParaRPr lang="en-GB" sz="2200" dirty="0">
            <a:solidFill>
              <a:schemeClr val="accent4">
                <a:lumMod val="25000"/>
              </a:schemeClr>
            </a:solidFill>
            <a:latin typeface="Calibri" pitchFamily="34" charset="0"/>
          </a:endParaRPr>
        </a:p>
      </dgm:t>
    </dgm:pt>
    <dgm:pt modelId="{17CF0BF6-D6DC-4D6F-AD5F-D5BCEC07E7A2}" type="parTrans" cxnId="{E239B8FA-BCC9-48BA-9D93-84CCC0235F12}">
      <dgm:prSet/>
      <dgm:spPr/>
      <dgm:t>
        <a:bodyPr/>
        <a:lstStyle/>
        <a:p>
          <a:endParaRPr lang="en-GB"/>
        </a:p>
      </dgm:t>
    </dgm:pt>
    <dgm:pt modelId="{F8DD3600-310D-4A08-B59D-AABFC0EBC07E}" type="sibTrans" cxnId="{E239B8FA-BCC9-48BA-9D93-84CCC0235F12}">
      <dgm:prSet/>
      <dgm:spPr/>
      <dgm:t>
        <a:bodyPr/>
        <a:lstStyle/>
        <a:p>
          <a:endParaRPr lang="en-GB"/>
        </a:p>
      </dgm:t>
    </dgm:pt>
    <dgm:pt modelId="{C9C90EE5-8BA9-417B-919D-046CB3101178}">
      <dgm:prSet custT="1"/>
      <dgm:spPr>
        <a:solidFill>
          <a:srgbClr val="CCECFF"/>
        </a:solidFill>
      </dgm:spPr>
      <dgm:t>
        <a:bodyPr/>
        <a:lstStyle/>
        <a:p>
          <a:pPr algn="ctr"/>
          <a:r>
            <a:rPr lang="en-GB" sz="2200" b="1" dirty="0" smtClean="0">
              <a:solidFill>
                <a:srgbClr val="FF0000"/>
              </a:solidFill>
              <a:latin typeface="Calibri" pitchFamily="34" charset="0"/>
              <a:sym typeface="Wingdings"/>
            </a:rPr>
            <a:t></a:t>
          </a:r>
          <a:endParaRPr lang="en-GB" sz="2200" dirty="0">
            <a:solidFill>
              <a:schemeClr val="accent4">
                <a:lumMod val="25000"/>
              </a:schemeClr>
            </a:solidFill>
            <a:latin typeface="Calibri" pitchFamily="34" charset="0"/>
          </a:endParaRPr>
        </a:p>
      </dgm:t>
    </dgm:pt>
    <dgm:pt modelId="{A702FBA4-97A8-48EC-991E-2B1F16F53606}" type="parTrans" cxnId="{CE5E45C6-DD66-4234-A5CD-71B7AA018804}">
      <dgm:prSet/>
      <dgm:spPr/>
      <dgm:t>
        <a:bodyPr/>
        <a:lstStyle/>
        <a:p>
          <a:endParaRPr lang="en-GB"/>
        </a:p>
      </dgm:t>
    </dgm:pt>
    <dgm:pt modelId="{5B4D18B6-F836-46E3-8AC2-29DE3F16C9FA}" type="sibTrans" cxnId="{CE5E45C6-DD66-4234-A5CD-71B7AA018804}">
      <dgm:prSet/>
      <dgm:spPr/>
      <dgm:t>
        <a:bodyPr/>
        <a:lstStyle/>
        <a:p>
          <a:endParaRPr lang="en-GB"/>
        </a:p>
      </dgm:t>
    </dgm:pt>
    <dgm:pt modelId="{DD341D69-D77D-445D-9241-A42CF0BB78C1}">
      <dgm:prSet custT="1"/>
      <dgm:spPr>
        <a:solidFill>
          <a:srgbClr val="CCECFF"/>
        </a:solidFill>
      </dgm:spPr>
      <dgm:t>
        <a:bodyPr/>
        <a:lstStyle/>
        <a:p>
          <a:pPr algn="ctr"/>
          <a:endParaRPr lang="en-GB" sz="2200" dirty="0">
            <a:solidFill>
              <a:schemeClr val="accent4">
                <a:lumMod val="25000"/>
              </a:schemeClr>
            </a:solidFill>
            <a:latin typeface="Calibri" pitchFamily="34" charset="0"/>
          </a:endParaRPr>
        </a:p>
      </dgm:t>
    </dgm:pt>
    <dgm:pt modelId="{01E63807-6551-437A-B8E0-1AA753B1647E}" type="parTrans" cxnId="{E7BC2E7A-EFFE-4661-92BC-38324D13734B}">
      <dgm:prSet/>
      <dgm:spPr/>
      <dgm:t>
        <a:bodyPr/>
        <a:lstStyle/>
        <a:p>
          <a:endParaRPr lang="en-GB"/>
        </a:p>
      </dgm:t>
    </dgm:pt>
    <dgm:pt modelId="{1942492F-43F0-490B-9F2F-D3B33F070C24}" type="sibTrans" cxnId="{E7BC2E7A-EFFE-4661-92BC-38324D13734B}">
      <dgm:prSet/>
      <dgm:spPr/>
      <dgm:t>
        <a:bodyPr/>
        <a:lstStyle/>
        <a:p>
          <a:endParaRPr lang="en-GB"/>
        </a:p>
      </dgm:t>
    </dgm:pt>
    <dgm:pt modelId="{CD8BB4DC-E8F9-46C9-83D9-5C9B2CB66D5B}">
      <dgm:prSet custT="1"/>
      <dgm:spPr>
        <a:solidFill>
          <a:srgbClr val="CCECFF"/>
        </a:solidFill>
      </dgm:spPr>
      <dgm:t>
        <a:bodyPr/>
        <a:lstStyle/>
        <a:p>
          <a:pPr algn="ctr"/>
          <a:endParaRPr lang="en-GB" sz="2200" dirty="0">
            <a:solidFill>
              <a:schemeClr val="accent4">
                <a:lumMod val="25000"/>
              </a:schemeClr>
            </a:solidFill>
            <a:latin typeface="Calibri" pitchFamily="34" charset="0"/>
          </a:endParaRPr>
        </a:p>
      </dgm:t>
    </dgm:pt>
    <dgm:pt modelId="{0ECB59B6-DA4C-4680-9B0A-BCE3EAF725BB}" type="parTrans" cxnId="{4FE3615C-898D-47AE-A92A-D17E3C317093}">
      <dgm:prSet/>
      <dgm:spPr/>
      <dgm:t>
        <a:bodyPr/>
        <a:lstStyle/>
        <a:p>
          <a:endParaRPr lang="en-GB"/>
        </a:p>
      </dgm:t>
    </dgm:pt>
    <dgm:pt modelId="{A7F9930E-8281-4F92-B01C-EB21FB201835}" type="sibTrans" cxnId="{4FE3615C-898D-47AE-A92A-D17E3C317093}">
      <dgm:prSet/>
      <dgm:spPr/>
      <dgm:t>
        <a:bodyPr/>
        <a:lstStyle/>
        <a:p>
          <a:endParaRPr lang="en-GB"/>
        </a:p>
      </dgm:t>
    </dgm:pt>
    <dgm:pt modelId="{8DCB68FF-898D-444E-B2A0-09E8CD7168FA}">
      <dgm:prSet custT="1"/>
      <dgm:spPr>
        <a:solidFill>
          <a:srgbClr val="CCECFF"/>
        </a:solidFill>
      </dgm:spPr>
      <dgm:t>
        <a:bodyPr/>
        <a:lstStyle/>
        <a:p>
          <a:pPr algn="ctr"/>
          <a:endParaRPr lang="en-GB" sz="2200" dirty="0">
            <a:solidFill>
              <a:schemeClr val="accent4">
                <a:lumMod val="25000"/>
              </a:schemeClr>
            </a:solidFill>
            <a:latin typeface="Calibri" pitchFamily="34" charset="0"/>
          </a:endParaRPr>
        </a:p>
      </dgm:t>
    </dgm:pt>
    <dgm:pt modelId="{E8BF5D74-123D-4DFE-B7F0-4C59B0DCE69E}" type="parTrans" cxnId="{1D1051E7-DE67-420F-A1D9-603BC3CDF54C}">
      <dgm:prSet/>
      <dgm:spPr/>
      <dgm:t>
        <a:bodyPr/>
        <a:lstStyle/>
        <a:p>
          <a:endParaRPr lang="en-GB"/>
        </a:p>
      </dgm:t>
    </dgm:pt>
    <dgm:pt modelId="{A2EAB3BC-CE57-4FE2-B1DC-E4607CE6E36E}" type="sibTrans" cxnId="{1D1051E7-DE67-420F-A1D9-603BC3CDF54C}">
      <dgm:prSet/>
      <dgm:spPr/>
      <dgm:t>
        <a:bodyPr/>
        <a:lstStyle/>
        <a:p>
          <a:endParaRPr lang="en-GB"/>
        </a:p>
      </dgm:t>
    </dgm:pt>
    <dgm:pt modelId="{12015B80-2CFB-477D-9425-D7A8E3A0950B}">
      <dgm:prSet custT="1"/>
      <dgm:spPr>
        <a:solidFill>
          <a:srgbClr val="CCECFF"/>
        </a:solidFill>
      </dgm:spPr>
      <dgm:t>
        <a:bodyPr/>
        <a:lstStyle/>
        <a:p>
          <a:pPr algn="ctr"/>
          <a:r>
            <a:rPr lang="en-GB" sz="2200" b="1" dirty="0" smtClean="0">
              <a:solidFill>
                <a:schemeClr val="accent1">
                  <a:lumMod val="75000"/>
                </a:schemeClr>
              </a:solidFill>
              <a:latin typeface="Calibri" pitchFamily="34" charset="0"/>
              <a:sym typeface="Wingdings"/>
            </a:rPr>
            <a:t></a:t>
          </a:r>
          <a:endParaRPr lang="en-GB" sz="2200" dirty="0">
            <a:solidFill>
              <a:schemeClr val="accent4">
                <a:lumMod val="25000"/>
              </a:schemeClr>
            </a:solidFill>
            <a:latin typeface="Calibri" pitchFamily="34" charset="0"/>
          </a:endParaRPr>
        </a:p>
      </dgm:t>
    </dgm:pt>
    <dgm:pt modelId="{8D037EB2-ADDF-496A-BE0D-85919E77A3A0}" type="parTrans" cxnId="{335D06A8-C2C5-4F66-8C67-91D10B69ED63}">
      <dgm:prSet/>
      <dgm:spPr/>
      <dgm:t>
        <a:bodyPr/>
        <a:lstStyle/>
        <a:p>
          <a:endParaRPr lang="en-GB"/>
        </a:p>
      </dgm:t>
    </dgm:pt>
    <dgm:pt modelId="{19925541-E50C-4102-9E76-827A7E3828A7}" type="sibTrans" cxnId="{335D06A8-C2C5-4F66-8C67-91D10B69ED63}">
      <dgm:prSet/>
      <dgm:spPr/>
      <dgm:t>
        <a:bodyPr/>
        <a:lstStyle/>
        <a:p>
          <a:endParaRPr lang="en-GB"/>
        </a:p>
      </dgm:t>
    </dgm:pt>
    <dgm:pt modelId="{B5E61424-9B18-483C-AD4C-85FB19E07E54}">
      <dgm:prSet phldrT="[Text]"/>
      <dgm:spPr>
        <a:solidFill>
          <a:srgbClr val="CCECFF"/>
        </a:solidFill>
      </dgm:spPr>
      <dgm:t>
        <a:bodyPr/>
        <a:lstStyle/>
        <a:p>
          <a:r>
            <a:rPr lang="en-GB" dirty="0" smtClean="0">
              <a:latin typeface="Calibri" pitchFamily="34" charset="0"/>
            </a:rPr>
            <a:t>E</a:t>
          </a:r>
          <a:endParaRPr lang="en-GB" dirty="0">
            <a:latin typeface="Calibri" pitchFamily="34" charset="0"/>
          </a:endParaRPr>
        </a:p>
      </dgm:t>
    </dgm:pt>
    <dgm:pt modelId="{CB30080A-345F-4FF3-8F2D-C7FC5DF7FC56}" type="sibTrans" cxnId="{C77B97E8-1919-466B-858F-7C5623B87037}">
      <dgm:prSet/>
      <dgm:spPr/>
      <dgm:t>
        <a:bodyPr/>
        <a:lstStyle/>
        <a:p>
          <a:endParaRPr lang="en-GB"/>
        </a:p>
      </dgm:t>
    </dgm:pt>
    <dgm:pt modelId="{5E92A093-4577-438E-9294-28FC7CE7F7FB}" type="parTrans" cxnId="{C77B97E8-1919-466B-858F-7C5623B87037}">
      <dgm:prSet/>
      <dgm:spPr/>
      <dgm:t>
        <a:bodyPr/>
        <a:lstStyle/>
        <a:p>
          <a:endParaRPr lang="en-GB"/>
        </a:p>
      </dgm:t>
    </dgm:pt>
    <dgm:pt modelId="{AA6BE026-BB32-4EE4-9E59-23B5A8868A3D}" type="pres">
      <dgm:prSet presAssocID="{82CE82CB-4F05-4237-B95F-0DE0B480403D}" presName="list" presStyleCnt="0">
        <dgm:presLayoutVars>
          <dgm:dir/>
          <dgm:animLvl val="lvl"/>
        </dgm:presLayoutVars>
      </dgm:prSet>
      <dgm:spPr/>
      <dgm:t>
        <a:bodyPr/>
        <a:lstStyle/>
        <a:p>
          <a:endParaRPr lang="en-GB"/>
        </a:p>
      </dgm:t>
    </dgm:pt>
    <dgm:pt modelId="{6E4CA7C0-63F0-4E39-927E-D05EFE9AAD52}" type="pres">
      <dgm:prSet presAssocID="{948ECE10-00A9-4BA7-BE79-C9FEBA6B0E63}" presName="posSpace" presStyleCnt="0"/>
      <dgm:spPr/>
    </dgm:pt>
    <dgm:pt modelId="{FCFE4848-881D-4DDB-8345-69209C8079CD}" type="pres">
      <dgm:prSet presAssocID="{948ECE10-00A9-4BA7-BE79-C9FEBA6B0E63}" presName="vertFlow" presStyleCnt="0"/>
      <dgm:spPr/>
    </dgm:pt>
    <dgm:pt modelId="{0407163B-E6D5-40F9-B3BA-A1547756DF15}" type="pres">
      <dgm:prSet presAssocID="{948ECE10-00A9-4BA7-BE79-C9FEBA6B0E63}" presName="topSpace" presStyleCnt="0"/>
      <dgm:spPr/>
    </dgm:pt>
    <dgm:pt modelId="{25497FAD-4970-428F-9BEC-E2A4F0155B3B}" type="pres">
      <dgm:prSet presAssocID="{948ECE10-00A9-4BA7-BE79-C9FEBA6B0E63}" presName="firstComp" presStyleCnt="0"/>
      <dgm:spPr/>
    </dgm:pt>
    <dgm:pt modelId="{64BFA361-EB26-4963-86DE-C9B313EDBA36}" type="pres">
      <dgm:prSet presAssocID="{948ECE10-00A9-4BA7-BE79-C9FEBA6B0E63}" presName="firstChild" presStyleLbl="bgAccFollowNode1" presStyleIdx="0" presStyleCnt="92" custScaleX="208516"/>
      <dgm:spPr/>
      <dgm:t>
        <a:bodyPr/>
        <a:lstStyle/>
        <a:p>
          <a:endParaRPr lang="en-GB"/>
        </a:p>
      </dgm:t>
    </dgm:pt>
    <dgm:pt modelId="{2AD7F1CD-CCFE-4B96-AE03-4ADE10B8426F}" type="pres">
      <dgm:prSet presAssocID="{948ECE10-00A9-4BA7-BE79-C9FEBA6B0E63}" presName="firstChildTx" presStyleLbl="bgAccFollowNode1" presStyleIdx="0" presStyleCnt="92">
        <dgm:presLayoutVars>
          <dgm:bulletEnabled val="1"/>
        </dgm:presLayoutVars>
      </dgm:prSet>
      <dgm:spPr/>
      <dgm:t>
        <a:bodyPr/>
        <a:lstStyle/>
        <a:p>
          <a:endParaRPr lang="en-GB"/>
        </a:p>
      </dgm:t>
    </dgm:pt>
    <dgm:pt modelId="{F1B88696-F8CC-4A29-91AC-EB0012A84636}" type="pres">
      <dgm:prSet presAssocID="{949CA4D9-12D7-4EFC-97E1-87CA310086FB}" presName="comp" presStyleCnt="0"/>
      <dgm:spPr/>
    </dgm:pt>
    <dgm:pt modelId="{C1F41F07-D2C4-465F-BC85-D837713725F0}" type="pres">
      <dgm:prSet presAssocID="{949CA4D9-12D7-4EFC-97E1-87CA310086FB}" presName="child" presStyleLbl="bgAccFollowNode1" presStyleIdx="1" presStyleCnt="92" custScaleX="208393"/>
      <dgm:spPr/>
      <dgm:t>
        <a:bodyPr/>
        <a:lstStyle/>
        <a:p>
          <a:endParaRPr lang="en-GB"/>
        </a:p>
      </dgm:t>
    </dgm:pt>
    <dgm:pt modelId="{01900213-975D-47C4-86EC-45BB823EB5DE}" type="pres">
      <dgm:prSet presAssocID="{949CA4D9-12D7-4EFC-97E1-87CA310086FB}" presName="childTx" presStyleLbl="bgAccFollowNode1" presStyleIdx="1" presStyleCnt="92">
        <dgm:presLayoutVars>
          <dgm:bulletEnabled val="1"/>
        </dgm:presLayoutVars>
      </dgm:prSet>
      <dgm:spPr/>
      <dgm:t>
        <a:bodyPr/>
        <a:lstStyle/>
        <a:p>
          <a:endParaRPr lang="en-GB"/>
        </a:p>
      </dgm:t>
    </dgm:pt>
    <dgm:pt modelId="{9CB04118-9173-4F86-ABB2-41932824E501}" type="pres">
      <dgm:prSet presAssocID="{67AFF0C0-9F38-429C-B3E5-784F92338552}" presName="comp" presStyleCnt="0"/>
      <dgm:spPr/>
    </dgm:pt>
    <dgm:pt modelId="{9859F7FE-83CF-4873-85E0-1B404701522A}" type="pres">
      <dgm:prSet presAssocID="{67AFF0C0-9F38-429C-B3E5-784F92338552}" presName="child" presStyleLbl="bgAccFollowNode1" presStyleIdx="2" presStyleCnt="92" custScaleX="153973" custLinFactNeighborX="27266"/>
      <dgm:spPr/>
      <dgm:t>
        <a:bodyPr/>
        <a:lstStyle/>
        <a:p>
          <a:endParaRPr lang="en-GB"/>
        </a:p>
      </dgm:t>
    </dgm:pt>
    <dgm:pt modelId="{482EE977-3394-4EF3-A3E8-5AE17DFCD313}" type="pres">
      <dgm:prSet presAssocID="{67AFF0C0-9F38-429C-B3E5-784F92338552}" presName="childTx" presStyleLbl="bgAccFollowNode1" presStyleIdx="2" presStyleCnt="92">
        <dgm:presLayoutVars>
          <dgm:bulletEnabled val="1"/>
        </dgm:presLayoutVars>
      </dgm:prSet>
      <dgm:spPr/>
      <dgm:t>
        <a:bodyPr/>
        <a:lstStyle/>
        <a:p>
          <a:endParaRPr lang="en-GB"/>
        </a:p>
      </dgm:t>
    </dgm:pt>
    <dgm:pt modelId="{BE0AEE19-C997-4C50-8F6E-87011465D6BA}" type="pres">
      <dgm:prSet presAssocID="{B88C205D-5D79-4F73-8AB9-C539F56D3E88}" presName="comp" presStyleCnt="0"/>
      <dgm:spPr/>
    </dgm:pt>
    <dgm:pt modelId="{EECD878A-8B8E-41D8-9664-60E7D27BDA4D}" type="pres">
      <dgm:prSet presAssocID="{B88C205D-5D79-4F73-8AB9-C539F56D3E88}" presName="child" presStyleLbl="bgAccFollowNode1" presStyleIdx="3" presStyleCnt="92" custScaleX="153973" custLinFactNeighborX="27266"/>
      <dgm:spPr/>
      <dgm:t>
        <a:bodyPr/>
        <a:lstStyle/>
        <a:p>
          <a:endParaRPr lang="en-GB"/>
        </a:p>
      </dgm:t>
    </dgm:pt>
    <dgm:pt modelId="{8A73F291-E30D-461F-A2AF-E5790A489DE5}" type="pres">
      <dgm:prSet presAssocID="{B88C205D-5D79-4F73-8AB9-C539F56D3E88}" presName="childTx" presStyleLbl="bgAccFollowNode1" presStyleIdx="3" presStyleCnt="92">
        <dgm:presLayoutVars>
          <dgm:bulletEnabled val="1"/>
        </dgm:presLayoutVars>
      </dgm:prSet>
      <dgm:spPr/>
      <dgm:t>
        <a:bodyPr/>
        <a:lstStyle/>
        <a:p>
          <a:endParaRPr lang="en-GB"/>
        </a:p>
      </dgm:t>
    </dgm:pt>
    <dgm:pt modelId="{60C2A04F-B6F4-4366-BAEA-74C59904F578}" type="pres">
      <dgm:prSet presAssocID="{47B4B136-2F6F-4E54-B766-E8C901163816}" presName="comp" presStyleCnt="0"/>
      <dgm:spPr/>
    </dgm:pt>
    <dgm:pt modelId="{8E8B9D9C-E4F9-4BB1-875B-BFC78091D051}" type="pres">
      <dgm:prSet presAssocID="{47B4B136-2F6F-4E54-B766-E8C901163816}" presName="child" presStyleLbl="bgAccFollowNode1" presStyleIdx="4" presStyleCnt="92" custScaleX="153973" custLinFactNeighborX="27266"/>
      <dgm:spPr/>
      <dgm:t>
        <a:bodyPr/>
        <a:lstStyle/>
        <a:p>
          <a:endParaRPr lang="en-GB"/>
        </a:p>
      </dgm:t>
    </dgm:pt>
    <dgm:pt modelId="{0FC82119-CE35-4C2B-A798-F443D12626E1}" type="pres">
      <dgm:prSet presAssocID="{47B4B136-2F6F-4E54-B766-E8C901163816}" presName="childTx" presStyleLbl="bgAccFollowNode1" presStyleIdx="4" presStyleCnt="92">
        <dgm:presLayoutVars>
          <dgm:bulletEnabled val="1"/>
        </dgm:presLayoutVars>
      </dgm:prSet>
      <dgm:spPr/>
      <dgm:t>
        <a:bodyPr/>
        <a:lstStyle/>
        <a:p>
          <a:endParaRPr lang="en-GB"/>
        </a:p>
      </dgm:t>
    </dgm:pt>
    <dgm:pt modelId="{9F5480B8-2488-4B5D-ADB1-CA9929BA7150}" type="pres">
      <dgm:prSet presAssocID="{089BCBFF-5A9C-41AE-B2FD-A142E87D7CDD}" presName="comp" presStyleCnt="0"/>
      <dgm:spPr/>
    </dgm:pt>
    <dgm:pt modelId="{C6EEEDC8-25E3-41EB-ADE1-2737B0A7C79C}" type="pres">
      <dgm:prSet presAssocID="{089BCBFF-5A9C-41AE-B2FD-A142E87D7CDD}" presName="child" presStyleLbl="bgAccFollowNode1" presStyleIdx="5" presStyleCnt="92" custScaleX="153973" custLinFactNeighborX="27266"/>
      <dgm:spPr/>
      <dgm:t>
        <a:bodyPr/>
        <a:lstStyle/>
        <a:p>
          <a:endParaRPr lang="en-GB"/>
        </a:p>
      </dgm:t>
    </dgm:pt>
    <dgm:pt modelId="{6243C528-B039-459B-82DB-8F464BA5E7DE}" type="pres">
      <dgm:prSet presAssocID="{089BCBFF-5A9C-41AE-B2FD-A142E87D7CDD}" presName="childTx" presStyleLbl="bgAccFollowNode1" presStyleIdx="5" presStyleCnt="92">
        <dgm:presLayoutVars>
          <dgm:bulletEnabled val="1"/>
        </dgm:presLayoutVars>
      </dgm:prSet>
      <dgm:spPr/>
      <dgm:t>
        <a:bodyPr/>
        <a:lstStyle/>
        <a:p>
          <a:endParaRPr lang="en-GB"/>
        </a:p>
      </dgm:t>
    </dgm:pt>
    <dgm:pt modelId="{B83F8214-5577-477D-8226-22A09C035A41}" type="pres">
      <dgm:prSet presAssocID="{85954EC8-DED2-4AAE-9927-E31BD8037400}" presName="comp" presStyleCnt="0"/>
      <dgm:spPr/>
    </dgm:pt>
    <dgm:pt modelId="{E3CB97F9-7CEA-412C-9BB7-25C7427D27C0}" type="pres">
      <dgm:prSet presAssocID="{85954EC8-DED2-4AAE-9927-E31BD8037400}" presName="child" presStyleLbl="bgAccFollowNode1" presStyleIdx="6" presStyleCnt="92" custScaleX="208393"/>
      <dgm:spPr/>
      <dgm:t>
        <a:bodyPr/>
        <a:lstStyle/>
        <a:p>
          <a:endParaRPr lang="en-GB"/>
        </a:p>
      </dgm:t>
    </dgm:pt>
    <dgm:pt modelId="{13CAD015-C859-4D31-A48C-AF990C71D62A}" type="pres">
      <dgm:prSet presAssocID="{85954EC8-DED2-4AAE-9927-E31BD8037400}" presName="childTx" presStyleLbl="bgAccFollowNode1" presStyleIdx="6" presStyleCnt="92">
        <dgm:presLayoutVars>
          <dgm:bulletEnabled val="1"/>
        </dgm:presLayoutVars>
      </dgm:prSet>
      <dgm:spPr/>
      <dgm:t>
        <a:bodyPr/>
        <a:lstStyle/>
        <a:p>
          <a:endParaRPr lang="en-GB"/>
        </a:p>
      </dgm:t>
    </dgm:pt>
    <dgm:pt modelId="{AF0A93F2-FF20-46EB-B447-CE560235A716}" type="pres">
      <dgm:prSet presAssocID="{9EF521AA-EC46-4197-AC0D-1C034089903A}" presName="comp" presStyleCnt="0"/>
      <dgm:spPr/>
    </dgm:pt>
    <dgm:pt modelId="{DDF484B1-C4AD-4597-B751-8D52EA8F18B4}" type="pres">
      <dgm:prSet presAssocID="{9EF521AA-EC46-4197-AC0D-1C034089903A}" presName="child" presStyleLbl="bgAccFollowNode1" presStyleIdx="7" presStyleCnt="92" custScaleX="153973" custLinFactNeighborX="27266"/>
      <dgm:spPr/>
      <dgm:t>
        <a:bodyPr/>
        <a:lstStyle/>
        <a:p>
          <a:endParaRPr lang="en-GB"/>
        </a:p>
      </dgm:t>
    </dgm:pt>
    <dgm:pt modelId="{E2273B60-412B-49FC-A4DE-737EC9C0E134}" type="pres">
      <dgm:prSet presAssocID="{9EF521AA-EC46-4197-AC0D-1C034089903A}" presName="childTx" presStyleLbl="bgAccFollowNode1" presStyleIdx="7" presStyleCnt="92">
        <dgm:presLayoutVars>
          <dgm:bulletEnabled val="1"/>
        </dgm:presLayoutVars>
      </dgm:prSet>
      <dgm:spPr/>
      <dgm:t>
        <a:bodyPr/>
        <a:lstStyle/>
        <a:p>
          <a:endParaRPr lang="en-GB"/>
        </a:p>
      </dgm:t>
    </dgm:pt>
    <dgm:pt modelId="{BC191BAA-D782-4BA3-9E91-4FFC1875AE30}" type="pres">
      <dgm:prSet presAssocID="{B4EF5199-A428-443D-A489-09FC94F91F54}" presName="comp" presStyleCnt="0"/>
      <dgm:spPr/>
    </dgm:pt>
    <dgm:pt modelId="{8F56D0D9-892C-43A4-A246-50BE5A856F70}" type="pres">
      <dgm:prSet presAssocID="{B4EF5199-A428-443D-A489-09FC94F91F54}" presName="child" presStyleLbl="bgAccFollowNode1" presStyleIdx="8" presStyleCnt="92" custScaleX="153973" custLinFactNeighborX="27266"/>
      <dgm:spPr/>
      <dgm:t>
        <a:bodyPr/>
        <a:lstStyle/>
        <a:p>
          <a:endParaRPr lang="en-GB"/>
        </a:p>
      </dgm:t>
    </dgm:pt>
    <dgm:pt modelId="{58F8718E-5E96-45AF-B610-438749457479}" type="pres">
      <dgm:prSet presAssocID="{B4EF5199-A428-443D-A489-09FC94F91F54}" presName="childTx" presStyleLbl="bgAccFollowNode1" presStyleIdx="8" presStyleCnt="92">
        <dgm:presLayoutVars>
          <dgm:bulletEnabled val="1"/>
        </dgm:presLayoutVars>
      </dgm:prSet>
      <dgm:spPr/>
      <dgm:t>
        <a:bodyPr/>
        <a:lstStyle/>
        <a:p>
          <a:endParaRPr lang="en-GB"/>
        </a:p>
      </dgm:t>
    </dgm:pt>
    <dgm:pt modelId="{97449BCA-EAC3-4155-A02D-C1DE49159EC4}" type="pres">
      <dgm:prSet presAssocID="{E8715572-9F3C-4DD4-81C9-6F7C6D19A02A}" presName="comp" presStyleCnt="0"/>
      <dgm:spPr/>
    </dgm:pt>
    <dgm:pt modelId="{3CC90AD4-19E7-4F61-9706-9056F78796EB}" type="pres">
      <dgm:prSet presAssocID="{E8715572-9F3C-4DD4-81C9-6F7C6D19A02A}" presName="child" presStyleLbl="bgAccFollowNode1" presStyleIdx="9" presStyleCnt="92" custScaleX="153973" custLinFactNeighborX="27266"/>
      <dgm:spPr/>
      <dgm:t>
        <a:bodyPr/>
        <a:lstStyle/>
        <a:p>
          <a:endParaRPr lang="en-GB"/>
        </a:p>
      </dgm:t>
    </dgm:pt>
    <dgm:pt modelId="{02EEAEF6-3428-424A-8E06-5695F72738AC}" type="pres">
      <dgm:prSet presAssocID="{E8715572-9F3C-4DD4-81C9-6F7C6D19A02A}" presName="childTx" presStyleLbl="bgAccFollowNode1" presStyleIdx="9" presStyleCnt="92">
        <dgm:presLayoutVars>
          <dgm:bulletEnabled val="1"/>
        </dgm:presLayoutVars>
      </dgm:prSet>
      <dgm:spPr/>
      <dgm:t>
        <a:bodyPr/>
        <a:lstStyle/>
        <a:p>
          <a:endParaRPr lang="en-GB"/>
        </a:p>
      </dgm:t>
    </dgm:pt>
    <dgm:pt modelId="{126D45BD-F65E-4B0E-9CAB-6EF28D2C59F1}" type="pres">
      <dgm:prSet presAssocID="{317205D8-A4C3-45A4-9725-4B214EFFB78B}" presName="comp" presStyleCnt="0"/>
      <dgm:spPr/>
    </dgm:pt>
    <dgm:pt modelId="{C210E073-CE6B-491D-B7D7-65C6B09219B9}" type="pres">
      <dgm:prSet presAssocID="{317205D8-A4C3-45A4-9725-4B214EFFB78B}" presName="child" presStyleLbl="bgAccFollowNode1" presStyleIdx="10" presStyleCnt="92" custScaleX="153973" custLinFactNeighborX="27266"/>
      <dgm:spPr/>
      <dgm:t>
        <a:bodyPr/>
        <a:lstStyle/>
        <a:p>
          <a:endParaRPr lang="en-GB"/>
        </a:p>
      </dgm:t>
    </dgm:pt>
    <dgm:pt modelId="{C4D551F4-9185-48F8-8966-F63D98124D87}" type="pres">
      <dgm:prSet presAssocID="{317205D8-A4C3-45A4-9725-4B214EFFB78B}" presName="childTx" presStyleLbl="bgAccFollowNode1" presStyleIdx="10" presStyleCnt="92">
        <dgm:presLayoutVars>
          <dgm:bulletEnabled val="1"/>
        </dgm:presLayoutVars>
      </dgm:prSet>
      <dgm:spPr/>
      <dgm:t>
        <a:bodyPr/>
        <a:lstStyle/>
        <a:p>
          <a:endParaRPr lang="en-GB"/>
        </a:p>
      </dgm:t>
    </dgm:pt>
    <dgm:pt modelId="{4C987C94-046A-4A48-8302-920756B4FF8C}" type="pres">
      <dgm:prSet presAssocID="{3D1822DB-D7C7-47C2-96AA-4ACA884C3718}" presName="comp" presStyleCnt="0"/>
      <dgm:spPr/>
    </dgm:pt>
    <dgm:pt modelId="{9986DBA0-A5D3-4ACD-BB89-9A56D5D91044}" type="pres">
      <dgm:prSet presAssocID="{3D1822DB-D7C7-47C2-96AA-4ACA884C3718}" presName="child" presStyleLbl="bgAccFollowNode1" presStyleIdx="11" presStyleCnt="92" custScaleX="208393"/>
      <dgm:spPr/>
      <dgm:t>
        <a:bodyPr/>
        <a:lstStyle/>
        <a:p>
          <a:endParaRPr lang="en-GB"/>
        </a:p>
      </dgm:t>
    </dgm:pt>
    <dgm:pt modelId="{4D4F0301-8627-44A9-91C2-842F36D3BB5D}" type="pres">
      <dgm:prSet presAssocID="{3D1822DB-D7C7-47C2-96AA-4ACA884C3718}" presName="childTx" presStyleLbl="bgAccFollowNode1" presStyleIdx="11" presStyleCnt="92">
        <dgm:presLayoutVars>
          <dgm:bulletEnabled val="1"/>
        </dgm:presLayoutVars>
      </dgm:prSet>
      <dgm:spPr/>
      <dgm:t>
        <a:bodyPr/>
        <a:lstStyle/>
        <a:p>
          <a:endParaRPr lang="en-GB"/>
        </a:p>
      </dgm:t>
    </dgm:pt>
    <dgm:pt modelId="{8E1FB73F-D5CD-4366-AA95-3F44CD610E19}" type="pres">
      <dgm:prSet presAssocID="{2BF7E8BE-3B5A-4F33-8774-A9B86C55A358}" presName="comp" presStyleCnt="0"/>
      <dgm:spPr/>
    </dgm:pt>
    <dgm:pt modelId="{BF4A3E0B-7297-4D4D-B20E-D3EF3C0F84DE}" type="pres">
      <dgm:prSet presAssocID="{2BF7E8BE-3B5A-4F33-8774-A9B86C55A358}" presName="child" presStyleLbl="bgAccFollowNode1" presStyleIdx="12" presStyleCnt="92" custScaleX="153973" custLinFactNeighborX="27266"/>
      <dgm:spPr/>
      <dgm:t>
        <a:bodyPr/>
        <a:lstStyle/>
        <a:p>
          <a:endParaRPr lang="en-GB"/>
        </a:p>
      </dgm:t>
    </dgm:pt>
    <dgm:pt modelId="{514CC106-EA7E-4FD4-8AE6-205519B3087D}" type="pres">
      <dgm:prSet presAssocID="{2BF7E8BE-3B5A-4F33-8774-A9B86C55A358}" presName="childTx" presStyleLbl="bgAccFollowNode1" presStyleIdx="12" presStyleCnt="92">
        <dgm:presLayoutVars>
          <dgm:bulletEnabled val="1"/>
        </dgm:presLayoutVars>
      </dgm:prSet>
      <dgm:spPr/>
      <dgm:t>
        <a:bodyPr/>
        <a:lstStyle/>
        <a:p>
          <a:endParaRPr lang="en-GB"/>
        </a:p>
      </dgm:t>
    </dgm:pt>
    <dgm:pt modelId="{9544EA95-8DB3-4575-AFBE-141BFC30D44E}" type="pres">
      <dgm:prSet presAssocID="{8DFF02C0-003C-44D7-A747-211CE6E6EE1E}" presName="comp" presStyleCnt="0"/>
      <dgm:spPr/>
    </dgm:pt>
    <dgm:pt modelId="{1C52ED6F-4E81-4833-9070-C4A04F6086DE}" type="pres">
      <dgm:prSet presAssocID="{8DFF02C0-003C-44D7-A747-211CE6E6EE1E}" presName="child" presStyleLbl="bgAccFollowNode1" presStyleIdx="13" presStyleCnt="92" custScaleX="153973" custLinFactNeighborX="27266"/>
      <dgm:spPr/>
      <dgm:t>
        <a:bodyPr/>
        <a:lstStyle/>
        <a:p>
          <a:endParaRPr lang="en-GB"/>
        </a:p>
      </dgm:t>
    </dgm:pt>
    <dgm:pt modelId="{B94F6434-55C5-41ED-AE6E-5C6736244B4D}" type="pres">
      <dgm:prSet presAssocID="{8DFF02C0-003C-44D7-A747-211CE6E6EE1E}" presName="childTx" presStyleLbl="bgAccFollowNode1" presStyleIdx="13" presStyleCnt="92">
        <dgm:presLayoutVars>
          <dgm:bulletEnabled val="1"/>
        </dgm:presLayoutVars>
      </dgm:prSet>
      <dgm:spPr/>
      <dgm:t>
        <a:bodyPr/>
        <a:lstStyle/>
        <a:p>
          <a:endParaRPr lang="en-GB"/>
        </a:p>
      </dgm:t>
    </dgm:pt>
    <dgm:pt modelId="{3C4E22EC-52A9-4C78-BB2E-CFEF4FFE9231}" type="pres">
      <dgm:prSet presAssocID="{4C382BE4-1A2D-4507-A124-8280B13382FE}" presName="comp" presStyleCnt="0"/>
      <dgm:spPr/>
    </dgm:pt>
    <dgm:pt modelId="{3AC95581-5825-4BE1-A858-D37672EF4D39}" type="pres">
      <dgm:prSet presAssocID="{4C382BE4-1A2D-4507-A124-8280B13382FE}" presName="child" presStyleLbl="bgAccFollowNode1" presStyleIdx="14" presStyleCnt="92" custScaleX="153973" custLinFactNeighborX="27266"/>
      <dgm:spPr/>
      <dgm:t>
        <a:bodyPr/>
        <a:lstStyle/>
        <a:p>
          <a:endParaRPr lang="en-GB"/>
        </a:p>
      </dgm:t>
    </dgm:pt>
    <dgm:pt modelId="{835AD011-B77A-4C4E-BDC1-3F53021A06D0}" type="pres">
      <dgm:prSet presAssocID="{4C382BE4-1A2D-4507-A124-8280B13382FE}" presName="childTx" presStyleLbl="bgAccFollowNode1" presStyleIdx="14" presStyleCnt="92">
        <dgm:presLayoutVars>
          <dgm:bulletEnabled val="1"/>
        </dgm:presLayoutVars>
      </dgm:prSet>
      <dgm:spPr/>
      <dgm:t>
        <a:bodyPr/>
        <a:lstStyle/>
        <a:p>
          <a:endParaRPr lang="en-GB"/>
        </a:p>
      </dgm:t>
    </dgm:pt>
    <dgm:pt modelId="{FF71B839-B260-4FB4-8C19-4F004218A358}" type="pres">
      <dgm:prSet presAssocID="{BE126FF4-E655-4B7A-AA5C-1AA1B02FE197}" presName="comp" presStyleCnt="0"/>
      <dgm:spPr/>
    </dgm:pt>
    <dgm:pt modelId="{4B079FD7-34F0-453E-B515-3E792C4E4760}" type="pres">
      <dgm:prSet presAssocID="{BE126FF4-E655-4B7A-AA5C-1AA1B02FE197}" presName="child" presStyleLbl="bgAccFollowNode1" presStyleIdx="15" presStyleCnt="92" custScaleX="208393"/>
      <dgm:spPr/>
      <dgm:t>
        <a:bodyPr/>
        <a:lstStyle/>
        <a:p>
          <a:endParaRPr lang="en-GB"/>
        </a:p>
      </dgm:t>
    </dgm:pt>
    <dgm:pt modelId="{174BC133-77E5-45AC-BF87-1E509F2D67A7}" type="pres">
      <dgm:prSet presAssocID="{BE126FF4-E655-4B7A-AA5C-1AA1B02FE197}" presName="childTx" presStyleLbl="bgAccFollowNode1" presStyleIdx="15" presStyleCnt="92">
        <dgm:presLayoutVars>
          <dgm:bulletEnabled val="1"/>
        </dgm:presLayoutVars>
      </dgm:prSet>
      <dgm:spPr/>
      <dgm:t>
        <a:bodyPr/>
        <a:lstStyle/>
        <a:p>
          <a:endParaRPr lang="en-GB"/>
        </a:p>
      </dgm:t>
    </dgm:pt>
    <dgm:pt modelId="{29BD8B91-7CBE-4538-AA4E-B121707E012D}" type="pres">
      <dgm:prSet presAssocID="{59ECE4BA-511D-40D4-9538-70B86CAE0057}" presName="comp" presStyleCnt="0"/>
      <dgm:spPr/>
    </dgm:pt>
    <dgm:pt modelId="{4F304D1A-9EB9-42AB-8196-D8831694390B}" type="pres">
      <dgm:prSet presAssocID="{59ECE4BA-511D-40D4-9538-70B86CAE0057}" presName="child" presStyleLbl="bgAccFollowNode1" presStyleIdx="16" presStyleCnt="92" custScaleX="155218" custLinFactNeighborX="26669"/>
      <dgm:spPr/>
      <dgm:t>
        <a:bodyPr/>
        <a:lstStyle/>
        <a:p>
          <a:endParaRPr lang="en-GB"/>
        </a:p>
      </dgm:t>
    </dgm:pt>
    <dgm:pt modelId="{C651D671-0A9A-44F9-B0A2-F18E2134AC6B}" type="pres">
      <dgm:prSet presAssocID="{59ECE4BA-511D-40D4-9538-70B86CAE0057}" presName="childTx" presStyleLbl="bgAccFollowNode1" presStyleIdx="16" presStyleCnt="92">
        <dgm:presLayoutVars>
          <dgm:bulletEnabled val="1"/>
        </dgm:presLayoutVars>
      </dgm:prSet>
      <dgm:spPr/>
      <dgm:t>
        <a:bodyPr/>
        <a:lstStyle/>
        <a:p>
          <a:endParaRPr lang="en-GB"/>
        </a:p>
      </dgm:t>
    </dgm:pt>
    <dgm:pt modelId="{3CEB7C41-8271-4D96-8F81-DCE1442E1641}" type="pres">
      <dgm:prSet presAssocID="{A784D064-F95C-4ECA-966C-9E1D9D7364AC}" presName="comp" presStyleCnt="0"/>
      <dgm:spPr/>
    </dgm:pt>
    <dgm:pt modelId="{227A4502-FE60-45F6-BD87-D3100815B05E}" type="pres">
      <dgm:prSet presAssocID="{A784D064-F95C-4ECA-966C-9E1D9D7364AC}" presName="child" presStyleLbl="bgAccFollowNode1" presStyleIdx="17" presStyleCnt="92" custScaleX="153973" custLinFactNeighborX="27266"/>
      <dgm:spPr/>
      <dgm:t>
        <a:bodyPr/>
        <a:lstStyle/>
        <a:p>
          <a:endParaRPr lang="en-GB"/>
        </a:p>
      </dgm:t>
    </dgm:pt>
    <dgm:pt modelId="{E4555A7B-C32A-4E2A-8C17-CABBE283BB3F}" type="pres">
      <dgm:prSet presAssocID="{A784D064-F95C-4ECA-966C-9E1D9D7364AC}" presName="childTx" presStyleLbl="bgAccFollowNode1" presStyleIdx="17" presStyleCnt="92">
        <dgm:presLayoutVars>
          <dgm:bulletEnabled val="1"/>
        </dgm:presLayoutVars>
      </dgm:prSet>
      <dgm:spPr/>
      <dgm:t>
        <a:bodyPr/>
        <a:lstStyle/>
        <a:p>
          <a:endParaRPr lang="en-GB"/>
        </a:p>
      </dgm:t>
    </dgm:pt>
    <dgm:pt modelId="{5372F30A-9B9E-436A-B25C-9A510BFFE382}" type="pres">
      <dgm:prSet presAssocID="{F180C892-CD26-48D8-8804-9982F65BBF63}" presName="comp" presStyleCnt="0"/>
      <dgm:spPr/>
    </dgm:pt>
    <dgm:pt modelId="{37239B03-B745-4C49-B1FF-AA9B1DC54284}" type="pres">
      <dgm:prSet presAssocID="{F180C892-CD26-48D8-8804-9982F65BBF63}" presName="child" presStyleLbl="bgAccFollowNode1" presStyleIdx="18" presStyleCnt="92" custScaleX="153973" custLinFactNeighborX="27266"/>
      <dgm:spPr/>
      <dgm:t>
        <a:bodyPr/>
        <a:lstStyle/>
        <a:p>
          <a:endParaRPr lang="en-GB"/>
        </a:p>
      </dgm:t>
    </dgm:pt>
    <dgm:pt modelId="{E376C360-2885-4FCA-8319-7D332874164C}" type="pres">
      <dgm:prSet presAssocID="{F180C892-CD26-48D8-8804-9982F65BBF63}" presName="childTx" presStyleLbl="bgAccFollowNode1" presStyleIdx="18" presStyleCnt="92">
        <dgm:presLayoutVars>
          <dgm:bulletEnabled val="1"/>
        </dgm:presLayoutVars>
      </dgm:prSet>
      <dgm:spPr/>
      <dgm:t>
        <a:bodyPr/>
        <a:lstStyle/>
        <a:p>
          <a:endParaRPr lang="en-GB"/>
        </a:p>
      </dgm:t>
    </dgm:pt>
    <dgm:pt modelId="{3B6A3367-3F0A-4F05-83E0-4DD2091AA656}" type="pres">
      <dgm:prSet presAssocID="{BE82D4F4-7F1F-467C-B874-B9D7F03ECB5C}" presName="comp" presStyleCnt="0"/>
      <dgm:spPr/>
    </dgm:pt>
    <dgm:pt modelId="{74C69BD4-B0EA-4568-95FD-4450A33F89C0}" type="pres">
      <dgm:prSet presAssocID="{BE82D4F4-7F1F-467C-B874-B9D7F03ECB5C}" presName="child" presStyleLbl="bgAccFollowNode1" presStyleIdx="19" presStyleCnt="92" custScaleX="208393"/>
      <dgm:spPr/>
      <dgm:t>
        <a:bodyPr/>
        <a:lstStyle/>
        <a:p>
          <a:endParaRPr lang="en-GB"/>
        </a:p>
      </dgm:t>
    </dgm:pt>
    <dgm:pt modelId="{E2A8E8D6-2629-4723-8F83-FA404D93CECC}" type="pres">
      <dgm:prSet presAssocID="{BE82D4F4-7F1F-467C-B874-B9D7F03ECB5C}" presName="childTx" presStyleLbl="bgAccFollowNode1" presStyleIdx="19" presStyleCnt="92">
        <dgm:presLayoutVars>
          <dgm:bulletEnabled val="1"/>
        </dgm:presLayoutVars>
      </dgm:prSet>
      <dgm:spPr/>
      <dgm:t>
        <a:bodyPr/>
        <a:lstStyle/>
        <a:p>
          <a:endParaRPr lang="en-GB"/>
        </a:p>
      </dgm:t>
    </dgm:pt>
    <dgm:pt modelId="{D7A9B167-B681-47B8-95BB-378C13747262}" type="pres">
      <dgm:prSet presAssocID="{E78458BA-5086-4738-BF50-30E1BD1C5E1E}" presName="comp" presStyleCnt="0"/>
      <dgm:spPr/>
    </dgm:pt>
    <dgm:pt modelId="{B9E84A38-E63D-4479-960E-3D132FA254FB}" type="pres">
      <dgm:prSet presAssocID="{E78458BA-5086-4738-BF50-30E1BD1C5E1E}" presName="child" presStyleLbl="bgAccFollowNode1" presStyleIdx="20" presStyleCnt="92" custScaleX="153973" custLinFactNeighborX="27266"/>
      <dgm:spPr/>
      <dgm:t>
        <a:bodyPr/>
        <a:lstStyle/>
        <a:p>
          <a:endParaRPr lang="en-GB"/>
        </a:p>
      </dgm:t>
    </dgm:pt>
    <dgm:pt modelId="{A75F0830-7A97-4510-8E1E-C8DB669C181D}" type="pres">
      <dgm:prSet presAssocID="{E78458BA-5086-4738-BF50-30E1BD1C5E1E}" presName="childTx" presStyleLbl="bgAccFollowNode1" presStyleIdx="20" presStyleCnt="92">
        <dgm:presLayoutVars>
          <dgm:bulletEnabled val="1"/>
        </dgm:presLayoutVars>
      </dgm:prSet>
      <dgm:spPr/>
      <dgm:t>
        <a:bodyPr/>
        <a:lstStyle/>
        <a:p>
          <a:endParaRPr lang="en-GB"/>
        </a:p>
      </dgm:t>
    </dgm:pt>
    <dgm:pt modelId="{733262C1-C395-44B6-8EAD-8A70FF67FF60}" type="pres">
      <dgm:prSet presAssocID="{9D201FAA-3E6A-4C85-9602-61CAF5408787}" presName="comp" presStyleCnt="0"/>
      <dgm:spPr/>
    </dgm:pt>
    <dgm:pt modelId="{CF0B0309-1E5C-4663-A398-21C689F4A4C3}" type="pres">
      <dgm:prSet presAssocID="{9D201FAA-3E6A-4C85-9602-61CAF5408787}" presName="child" presStyleLbl="bgAccFollowNode1" presStyleIdx="21" presStyleCnt="92" custScaleX="153973" custLinFactNeighborX="27266"/>
      <dgm:spPr/>
      <dgm:t>
        <a:bodyPr/>
        <a:lstStyle/>
        <a:p>
          <a:endParaRPr lang="en-GB"/>
        </a:p>
      </dgm:t>
    </dgm:pt>
    <dgm:pt modelId="{ECE44587-3876-4786-A612-58837F32EC21}" type="pres">
      <dgm:prSet presAssocID="{9D201FAA-3E6A-4C85-9602-61CAF5408787}" presName="childTx" presStyleLbl="bgAccFollowNode1" presStyleIdx="21" presStyleCnt="92">
        <dgm:presLayoutVars>
          <dgm:bulletEnabled val="1"/>
        </dgm:presLayoutVars>
      </dgm:prSet>
      <dgm:spPr/>
      <dgm:t>
        <a:bodyPr/>
        <a:lstStyle/>
        <a:p>
          <a:endParaRPr lang="en-GB"/>
        </a:p>
      </dgm:t>
    </dgm:pt>
    <dgm:pt modelId="{F9B9516E-5D74-4B22-A763-72737A9AFFBB}" type="pres">
      <dgm:prSet presAssocID="{E40BBC35-62F2-4CD7-9AA7-0B5995E7EAEF}" presName="comp" presStyleCnt="0"/>
      <dgm:spPr/>
    </dgm:pt>
    <dgm:pt modelId="{0A3209A3-DB98-4EA0-8EE3-F5D0DCD4FC41}" type="pres">
      <dgm:prSet presAssocID="{E40BBC35-62F2-4CD7-9AA7-0B5995E7EAEF}" presName="child" presStyleLbl="bgAccFollowNode1" presStyleIdx="22" presStyleCnt="92" custScaleX="153973" custLinFactNeighborX="27266"/>
      <dgm:spPr/>
      <dgm:t>
        <a:bodyPr/>
        <a:lstStyle/>
        <a:p>
          <a:endParaRPr lang="en-GB"/>
        </a:p>
      </dgm:t>
    </dgm:pt>
    <dgm:pt modelId="{6C51D6B4-1A63-4393-A1D5-857C28F9A4A0}" type="pres">
      <dgm:prSet presAssocID="{E40BBC35-62F2-4CD7-9AA7-0B5995E7EAEF}" presName="childTx" presStyleLbl="bgAccFollowNode1" presStyleIdx="22" presStyleCnt="92">
        <dgm:presLayoutVars>
          <dgm:bulletEnabled val="1"/>
        </dgm:presLayoutVars>
      </dgm:prSet>
      <dgm:spPr/>
      <dgm:t>
        <a:bodyPr/>
        <a:lstStyle/>
        <a:p>
          <a:endParaRPr lang="en-GB"/>
        </a:p>
      </dgm:t>
    </dgm:pt>
    <dgm:pt modelId="{7EBE5D41-C89F-426C-9A17-DA40AABD7F9E}" type="pres">
      <dgm:prSet presAssocID="{948ECE10-00A9-4BA7-BE79-C9FEBA6B0E63}" presName="negSpace" presStyleCnt="0"/>
      <dgm:spPr/>
    </dgm:pt>
    <dgm:pt modelId="{30259E79-0995-4B7D-88FA-4754009D5C87}" type="pres">
      <dgm:prSet presAssocID="{948ECE10-00A9-4BA7-BE79-C9FEBA6B0E63}" presName="circle" presStyleLbl="node1" presStyleIdx="0" presStyleCnt="4"/>
      <dgm:spPr/>
      <dgm:t>
        <a:bodyPr/>
        <a:lstStyle/>
        <a:p>
          <a:endParaRPr lang="en-GB"/>
        </a:p>
      </dgm:t>
    </dgm:pt>
    <dgm:pt modelId="{45306821-3C9A-4914-887B-07C4E2741129}" type="pres">
      <dgm:prSet presAssocID="{AD1BD55C-2CB0-4959-AD34-8213385F8BEF}" presName="transSpace" presStyleCnt="0"/>
      <dgm:spPr/>
    </dgm:pt>
    <dgm:pt modelId="{130F1189-7BEE-4D89-BFA6-BDF2D10847E0}" type="pres">
      <dgm:prSet presAssocID="{1B1FF40D-46E0-49A3-8D67-331B98A9A29C}" presName="posSpace" presStyleCnt="0"/>
      <dgm:spPr/>
    </dgm:pt>
    <dgm:pt modelId="{DF61BD34-FCD0-4ED4-89CB-9A011A3362A0}" type="pres">
      <dgm:prSet presAssocID="{1B1FF40D-46E0-49A3-8D67-331B98A9A29C}" presName="vertFlow" presStyleCnt="0"/>
      <dgm:spPr/>
    </dgm:pt>
    <dgm:pt modelId="{F5CA66A8-633D-4C72-B80E-F99ECF985B59}" type="pres">
      <dgm:prSet presAssocID="{1B1FF40D-46E0-49A3-8D67-331B98A9A29C}" presName="topSpace" presStyleCnt="0"/>
      <dgm:spPr/>
    </dgm:pt>
    <dgm:pt modelId="{2869F151-AE5D-4665-8B99-AE45CCD982E5}" type="pres">
      <dgm:prSet presAssocID="{1B1FF40D-46E0-49A3-8D67-331B98A9A29C}" presName="firstComp" presStyleCnt="0"/>
      <dgm:spPr/>
    </dgm:pt>
    <dgm:pt modelId="{35B41215-A9D2-4E09-AF21-466AC6E49CD0}" type="pres">
      <dgm:prSet presAssocID="{1B1FF40D-46E0-49A3-8D67-331B98A9A29C}" presName="firstChild" presStyleLbl="bgAccFollowNode1" presStyleIdx="23" presStyleCnt="92"/>
      <dgm:spPr/>
      <dgm:t>
        <a:bodyPr/>
        <a:lstStyle/>
        <a:p>
          <a:endParaRPr lang="en-GB"/>
        </a:p>
      </dgm:t>
    </dgm:pt>
    <dgm:pt modelId="{DA7F8518-D23C-4E80-9BDB-6276C705C4C5}" type="pres">
      <dgm:prSet presAssocID="{1B1FF40D-46E0-49A3-8D67-331B98A9A29C}" presName="firstChildTx" presStyleLbl="bgAccFollowNode1" presStyleIdx="23" presStyleCnt="92">
        <dgm:presLayoutVars>
          <dgm:bulletEnabled val="1"/>
        </dgm:presLayoutVars>
      </dgm:prSet>
      <dgm:spPr/>
      <dgm:t>
        <a:bodyPr/>
        <a:lstStyle/>
        <a:p>
          <a:endParaRPr lang="en-GB"/>
        </a:p>
      </dgm:t>
    </dgm:pt>
    <dgm:pt modelId="{C956C102-92E4-481E-8A3F-D40723CE02A9}" type="pres">
      <dgm:prSet presAssocID="{4779C5B7-DAE1-4EFA-BD29-4DE0CC82FD26}" presName="comp" presStyleCnt="0"/>
      <dgm:spPr/>
    </dgm:pt>
    <dgm:pt modelId="{6D9F3A22-D632-4DCD-93BF-2C06C91EC11D}" type="pres">
      <dgm:prSet presAssocID="{4779C5B7-DAE1-4EFA-BD29-4DE0CC82FD26}" presName="child" presStyleLbl="bgAccFollowNode1" presStyleIdx="24" presStyleCnt="92"/>
      <dgm:spPr/>
      <dgm:t>
        <a:bodyPr/>
        <a:lstStyle/>
        <a:p>
          <a:endParaRPr lang="en-GB"/>
        </a:p>
      </dgm:t>
    </dgm:pt>
    <dgm:pt modelId="{6B4751C1-DA6A-44AD-BE5E-1D0D827CFF08}" type="pres">
      <dgm:prSet presAssocID="{4779C5B7-DAE1-4EFA-BD29-4DE0CC82FD26}" presName="childTx" presStyleLbl="bgAccFollowNode1" presStyleIdx="24" presStyleCnt="92">
        <dgm:presLayoutVars>
          <dgm:bulletEnabled val="1"/>
        </dgm:presLayoutVars>
      </dgm:prSet>
      <dgm:spPr/>
      <dgm:t>
        <a:bodyPr/>
        <a:lstStyle/>
        <a:p>
          <a:endParaRPr lang="en-GB"/>
        </a:p>
      </dgm:t>
    </dgm:pt>
    <dgm:pt modelId="{993DC30C-AE09-4316-BC3A-854FD43513BD}" type="pres">
      <dgm:prSet presAssocID="{B3331E25-52B3-470F-896F-53A878CDBE00}" presName="comp" presStyleCnt="0"/>
      <dgm:spPr/>
    </dgm:pt>
    <dgm:pt modelId="{BCEBA32A-9978-488E-A61D-4C6B7EB04056}" type="pres">
      <dgm:prSet presAssocID="{B3331E25-52B3-470F-896F-53A878CDBE00}" presName="child" presStyleLbl="bgAccFollowNode1" presStyleIdx="25" presStyleCnt="92" custScaleY="90909"/>
      <dgm:spPr/>
      <dgm:t>
        <a:bodyPr/>
        <a:lstStyle/>
        <a:p>
          <a:endParaRPr lang="en-GB"/>
        </a:p>
      </dgm:t>
    </dgm:pt>
    <dgm:pt modelId="{B6423D24-CD7B-4657-AB2E-150C3D165D13}" type="pres">
      <dgm:prSet presAssocID="{B3331E25-52B3-470F-896F-53A878CDBE00}" presName="childTx" presStyleLbl="bgAccFollowNode1" presStyleIdx="25" presStyleCnt="92">
        <dgm:presLayoutVars>
          <dgm:bulletEnabled val="1"/>
        </dgm:presLayoutVars>
      </dgm:prSet>
      <dgm:spPr/>
      <dgm:t>
        <a:bodyPr/>
        <a:lstStyle/>
        <a:p>
          <a:endParaRPr lang="en-GB"/>
        </a:p>
      </dgm:t>
    </dgm:pt>
    <dgm:pt modelId="{C308EB95-8D74-444C-8570-D7C3EF31BD87}" type="pres">
      <dgm:prSet presAssocID="{14441253-C298-46DC-B789-02C07D6D0836}" presName="comp" presStyleCnt="0"/>
      <dgm:spPr/>
    </dgm:pt>
    <dgm:pt modelId="{7AE3FA05-F7DF-4273-8CAD-C0818DC216A0}" type="pres">
      <dgm:prSet presAssocID="{14441253-C298-46DC-B789-02C07D6D0836}" presName="child" presStyleLbl="bgAccFollowNode1" presStyleIdx="26" presStyleCnt="92"/>
      <dgm:spPr/>
      <dgm:t>
        <a:bodyPr/>
        <a:lstStyle/>
        <a:p>
          <a:endParaRPr lang="en-GB"/>
        </a:p>
      </dgm:t>
    </dgm:pt>
    <dgm:pt modelId="{5C5CF90F-BB53-4151-A555-B23F6336ACA3}" type="pres">
      <dgm:prSet presAssocID="{14441253-C298-46DC-B789-02C07D6D0836}" presName="childTx" presStyleLbl="bgAccFollowNode1" presStyleIdx="26" presStyleCnt="92">
        <dgm:presLayoutVars>
          <dgm:bulletEnabled val="1"/>
        </dgm:presLayoutVars>
      </dgm:prSet>
      <dgm:spPr/>
      <dgm:t>
        <a:bodyPr/>
        <a:lstStyle/>
        <a:p>
          <a:endParaRPr lang="en-GB"/>
        </a:p>
      </dgm:t>
    </dgm:pt>
    <dgm:pt modelId="{5DDEEC8B-6001-4C87-BDAE-B746C6095F03}" type="pres">
      <dgm:prSet presAssocID="{49004186-4E08-49DD-B1C2-E1159A491DE4}" presName="comp" presStyleCnt="0"/>
      <dgm:spPr/>
    </dgm:pt>
    <dgm:pt modelId="{359EF6E2-B638-4840-B8B4-2D424B856FD1}" type="pres">
      <dgm:prSet presAssocID="{49004186-4E08-49DD-B1C2-E1159A491DE4}" presName="child" presStyleLbl="bgAccFollowNode1" presStyleIdx="27" presStyleCnt="92"/>
      <dgm:spPr/>
      <dgm:t>
        <a:bodyPr/>
        <a:lstStyle/>
        <a:p>
          <a:endParaRPr lang="en-GB"/>
        </a:p>
      </dgm:t>
    </dgm:pt>
    <dgm:pt modelId="{66B90BB9-438D-491D-9E17-04146A7E2EB0}" type="pres">
      <dgm:prSet presAssocID="{49004186-4E08-49DD-B1C2-E1159A491DE4}" presName="childTx" presStyleLbl="bgAccFollowNode1" presStyleIdx="27" presStyleCnt="92">
        <dgm:presLayoutVars>
          <dgm:bulletEnabled val="1"/>
        </dgm:presLayoutVars>
      </dgm:prSet>
      <dgm:spPr/>
      <dgm:t>
        <a:bodyPr/>
        <a:lstStyle/>
        <a:p>
          <a:endParaRPr lang="en-GB"/>
        </a:p>
      </dgm:t>
    </dgm:pt>
    <dgm:pt modelId="{324A13E3-1E26-4647-A3B7-CF81A02C731D}" type="pres">
      <dgm:prSet presAssocID="{435D7C84-1868-4EC8-A878-E16874100201}" presName="comp" presStyleCnt="0"/>
      <dgm:spPr/>
    </dgm:pt>
    <dgm:pt modelId="{DA546638-B4A8-42CB-AA13-0A2CA19DA67A}" type="pres">
      <dgm:prSet presAssocID="{435D7C84-1868-4EC8-A878-E16874100201}" presName="child" presStyleLbl="bgAccFollowNode1" presStyleIdx="28" presStyleCnt="92"/>
      <dgm:spPr/>
      <dgm:t>
        <a:bodyPr/>
        <a:lstStyle/>
        <a:p>
          <a:endParaRPr lang="en-GB"/>
        </a:p>
      </dgm:t>
    </dgm:pt>
    <dgm:pt modelId="{DC1AB0E3-50F0-4C4A-A2E1-D9A480BF050E}" type="pres">
      <dgm:prSet presAssocID="{435D7C84-1868-4EC8-A878-E16874100201}" presName="childTx" presStyleLbl="bgAccFollowNode1" presStyleIdx="28" presStyleCnt="92">
        <dgm:presLayoutVars>
          <dgm:bulletEnabled val="1"/>
        </dgm:presLayoutVars>
      </dgm:prSet>
      <dgm:spPr/>
      <dgm:t>
        <a:bodyPr/>
        <a:lstStyle/>
        <a:p>
          <a:endParaRPr lang="en-GB"/>
        </a:p>
      </dgm:t>
    </dgm:pt>
    <dgm:pt modelId="{9B0EE52C-C1AE-4BF2-9709-B268EEE1CA83}" type="pres">
      <dgm:prSet presAssocID="{4F41B157-64C9-4623-BEC0-A419A6578E25}" presName="comp" presStyleCnt="0"/>
      <dgm:spPr/>
    </dgm:pt>
    <dgm:pt modelId="{F5B37EDB-B904-4FB3-971C-B23273DCCC4B}" type="pres">
      <dgm:prSet presAssocID="{4F41B157-64C9-4623-BEC0-A419A6578E25}" presName="child" presStyleLbl="bgAccFollowNode1" presStyleIdx="29" presStyleCnt="92"/>
      <dgm:spPr/>
      <dgm:t>
        <a:bodyPr/>
        <a:lstStyle/>
        <a:p>
          <a:endParaRPr lang="en-GB"/>
        </a:p>
      </dgm:t>
    </dgm:pt>
    <dgm:pt modelId="{281517CC-0140-4171-9650-9FFB9A8833F9}" type="pres">
      <dgm:prSet presAssocID="{4F41B157-64C9-4623-BEC0-A419A6578E25}" presName="childTx" presStyleLbl="bgAccFollowNode1" presStyleIdx="29" presStyleCnt="92">
        <dgm:presLayoutVars>
          <dgm:bulletEnabled val="1"/>
        </dgm:presLayoutVars>
      </dgm:prSet>
      <dgm:spPr/>
      <dgm:t>
        <a:bodyPr/>
        <a:lstStyle/>
        <a:p>
          <a:endParaRPr lang="en-GB"/>
        </a:p>
      </dgm:t>
    </dgm:pt>
    <dgm:pt modelId="{0565933E-C15A-4AE2-9CBB-648C5054F2E7}" type="pres">
      <dgm:prSet presAssocID="{C7350C68-8F29-4890-90CF-FD1B006BDA7C}" presName="comp" presStyleCnt="0"/>
      <dgm:spPr/>
    </dgm:pt>
    <dgm:pt modelId="{0EEEAC97-C254-4B03-9743-586F48124486}" type="pres">
      <dgm:prSet presAssocID="{C7350C68-8F29-4890-90CF-FD1B006BDA7C}" presName="child" presStyleLbl="bgAccFollowNode1" presStyleIdx="30" presStyleCnt="92"/>
      <dgm:spPr/>
      <dgm:t>
        <a:bodyPr/>
        <a:lstStyle/>
        <a:p>
          <a:endParaRPr lang="en-GB"/>
        </a:p>
      </dgm:t>
    </dgm:pt>
    <dgm:pt modelId="{4187B855-6B2B-48C9-BCB7-0066160E5F90}" type="pres">
      <dgm:prSet presAssocID="{C7350C68-8F29-4890-90CF-FD1B006BDA7C}" presName="childTx" presStyleLbl="bgAccFollowNode1" presStyleIdx="30" presStyleCnt="92">
        <dgm:presLayoutVars>
          <dgm:bulletEnabled val="1"/>
        </dgm:presLayoutVars>
      </dgm:prSet>
      <dgm:spPr/>
      <dgm:t>
        <a:bodyPr/>
        <a:lstStyle/>
        <a:p>
          <a:endParaRPr lang="en-GB"/>
        </a:p>
      </dgm:t>
    </dgm:pt>
    <dgm:pt modelId="{52EC903B-C1A0-49FB-902A-028CCA065350}" type="pres">
      <dgm:prSet presAssocID="{EA8A9448-375B-41A8-B064-AA7A209A402F}" presName="comp" presStyleCnt="0"/>
      <dgm:spPr/>
    </dgm:pt>
    <dgm:pt modelId="{AA3748F5-55D1-45DB-9F22-1832FDB1244C}" type="pres">
      <dgm:prSet presAssocID="{EA8A9448-375B-41A8-B064-AA7A209A402F}" presName="child" presStyleLbl="bgAccFollowNode1" presStyleIdx="31" presStyleCnt="92"/>
      <dgm:spPr/>
      <dgm:t>
        <a:bodyPr/>
        <a:lstStyle/>
        <a:p>
          <a:endParaRPr lang="en-GB"/>
        </a:p>
      </dgm:t>
    </dgm:pt>
    <dgm:pt modelId="{59A2959B-ABDB-4DB2-BF47-48EFF248EDFB}" type="pres">
      <dgm:prSet presAssocID="{EA8A9448-375B-41A8-B064-AA7A209A402F}" presName="childTx" presStyleLbl="bgAccFollowNode1" presStyleIdx="31" presStyleCnt="92">
        <dgm:presLayoutVars>
          <dgm:bulletEnabled val="1"/>
        </dgm:presLayoutVars>
      </dgm:prSet>
      <dgm:spPr/>
      <dgm:t>
        <a:bodyPr/>
        <a:lstStyle/>
        <a:p>
          <a:endParaRPr lang="en-GB"/>
        </a:p>
      </dgm:t>
    </dgm:pt>
    <dgm:pt modelId="{7D6379C6-B1C1-4285-A5CB-45F5C1FDB8F7}" type="pres">
      <dgm:prSet presAssocID="{38E230B9-0A5A-4EC8-9EFA-3E02E0121C71}" presName="comp" presStyleCnt="0"/>
      <dgm:spPr/>
    </dgm:pt>
    <dgm:pt modelId="{E7C5478C-555A-4522-8C4F-2A84C6BF4A01}" type="pres">
      <dgm:prSet presAssocID="{38E230B9-0A5A-4EC8-9EFA-3E02E0121C71}" presName="child" presStyleLbl="bgAccFollowNode1" presStyleIdx="32" presStyleCnt="92"/>
      <dgm:spPr/>
      <dgm:t>
        <a:bodyPr/>
        <a:lstStyle/>
        <a:p>
          <a:endParaRPr lang="en-GB"/>
        </a:p>
      </dgm:t>
    </dgm:pt>
    <dgm:pt modelId="{8CB19F2A-8223-4E74-9C6C-77D12AB979E2}" type="pres">
      <dgm:prSet presAssocID="{38E230B9-0A5A-4EC8-9EFA-3E02E0121C71}" presName="childTx" presStyleLbl="bgAccFollowNode1" presStyleIdx="32" presStyleCnt="92">
        <dgm:presLayoutVars>
          <dgm:bulletEnabled val="1"/>
        </dgm:presLayoutVars>
      </dgm:prSet>
      <dgm:spPr/>
      <dgm:t>
        <a:bodyPr/>
        <a:lstStyle/>
        <a:p>
          <a:endParaRPr lang="en-GB"/>
        </a:p>
      </dgm:t>
    </dgm:pt>
    <dgm:pt modelId="{D759EF26-02BD-4059-8162-21AE600800B8}" type="pres">
      <dgm:prSet presAssocID="{55F4F5A6-1BFC-4F99-8F1B-B2878F52CE14}" presName="comp" presStyleCnt="0"/>
      <dgm:spPr/>
    </dgm:pt>
    <dgm:pt modelId="{0D832D7C-9C6C-46B8-BC1D-8FC488AF462D}" type="pres">
      <dgm:prSet presAssocID="{55F4F5A6-1BFC-4F99-8F1B-B2878F52CE14}" presName="child" presStyleLbl="bgAccFollowNode1" presStyleIdx="33" presStyleCnt="92"/>
      <dgm:spPr/>
      <dgm:t>
        <a:bodyPr/>
        <a:lstStyle/>
        <a:p>
          <a:endParaRPr lang="en-GB"/>
        </a:p>
      </dgm:t>
    </dgm:pt>
    <dgm:pt modelId="{8AF63D7D-013D-4510-8B06-7B757E9B09B9}" type="pres">
      <dgm:prSet presAssocID="{55F4F5A6-1BFC-4F99-8F1B-B2878F52CE14}" presName="childTx" presStyleLbl="bgAccFollowNode1" presStyleIdx="33" presStyleCnt="92">
        <dgm:presLayoutVars>
          <dgm:bulletEnabled val="1"/>
        </dgm:presLayoutVars>
      </dgm:prSet>
      <dgm:spPr/>
      <dgm:t>
        <a:bodyPr/>
        <a:lstStyle/>
        <a:p>
          <a:endParaRPr lang="en-GB"/>
        </a:p>
      </dgm:t>
    </dgm:pt>
    <dgm:pt modelId="{40BCC5BC-DFD9-4B55-A20B-8A8CC13050AD}" type="pres">
      <dgm:prSet presAssocID="{5DBCE8B2-89B5-4F04-9384-DFDD67761B11}" presName="comp" presStyleCnt="0"/>
      <dgm:spPr/>
    </dgm:pt>
    <dgm:pt modelId="{FE5B05AD-05A9-4570-BD63-93B0C4890CA3}" type="pres">
      <dgm:prSet presAssocID="{5DBCE8B2-89B5-4F04-9384-DFDD67761B11}" presName="child" presStyleLbl="bgAccFollowNode1" presStyleIdx="34" presStyleCnt="92"/>
      <dgm:spPr/>
      <dgm:t>
        <a:bodyPr/>
        <a:lstStyle/>
        <a:p>
          <a:endParaRPr lang="en-GB"/>
        </a:p>
      </dgm:t>
    </dgm:pt>
    <dgm:pt modelId="{B93CF6B6-AF0C-4191-84B8-060D1C14AEEE}" type="pres">
      <dgm:prSet presAssocID="{5DBCE8B2-89B5-4F04-9384-DFDD67761B11}" presName="childTx" presStyleLbl="bgAccFollowNode1" presStyleIdx="34" presStyleCnt="92">
        <dgm:presLayoutVars>
          <dgm:bulletEnabled val="1"/>
        </dgm:presLayoutVars>
      </dgm:prSet>
      <dgm:spPr/>
      <dgm:t>
        <a:bodyPr/>
        <a:lstStyle/>
        <a:p>
          <a:endParaRPr lang="en-GB"/>
        </a:p>
      </dgm:t>
    </dgm:pt>
    <dgm:pt modelId="{B1FDF0C5-BB02-4E17-8A35-84FFFE532843}" type="pres">
      <dgm:prSet presAssocID="{9644D231-3A3D-4077-A405-7426770456B6}" presName="comp" presStyleCnt="0"/>
      <dgm:spPr/>
    </dgm:pt>
    <dgm:pt modelId="{6536CEE0-68CE-4FAD-A47A-D4C783105BBD}" type="pres">
      <dgm:prSet presAssocID="{9644D231-3A3D-4077-A405-7426770456B6}" presName="child" presStyleLbl="bgAccFollowNode1" presStyleIdx="35" presStyleCnt="92"/>
      <dgm:spPr/>
      <dgm:t>
        <a:bodyPr/>
        <a:lstStyle/>
        <a:p>
          <a:endParaRPr lang="en-GB"/>
        </a:p>
      </dgm:t>
    </dgm:pt>
    <dgm:pt modelId="{34048007-FCF8-4E44-9530-D5CE57C86CF9}" type="pres">
      <dgm:prSet presAssocID="{9644D231-3A3D-4077-A405-7426770456B6}" presName="childTx" presStyleLbl="bgAccFollowNode1" presStyleIdx="35" presStyleCnt="92">
        <dgm:presLayoutVars>
          <dgm:bulletEnabled val="1"/>
        </dgm:presLayoutVars>
      </dgm:prSet>
      <dgm:spPr/>
      <dgm:t>
        <a:bodyPr/>
        <a:lstStyle/>
        <a:p>
          <a:endParaRPr lang="en-GB"/>
        </a:p>
      </dgm:t>
    </dgm:pt>
    <dgm:pt modelId="{57F02A5E-6D26-4785-8344-A23B28CF1B41}" type="pres">
      <dgm:prSet presAssocID="{262F9850-EA8E-42FF-9FE2-9B36054E1F11}" presName="comp" presStyleCnt="0"/>
      <dgm:spPr/>
    </dgm:pt>
    <dgm:pt modelId="{4C79E3EC-8246-46DA-A1EA-1ADC16886AFE}" type="pres">
      <dgm:prSet presAssocID="{262F9850-EA8E-42FF-9FE2-9B36054E1F11}" presName="child" presStyleLbl="bgAccFollowNode1" presStyleIdx="36" presStyleCnt="92"/>
      <dgm:spPr/>
      <dgm:t>
        <a:bodyPr/>
        <a:lstStyle/>
        <a:p>
          <a:endParaRPr lang="en-GB"/>
        </a:p>
      </dgm:t>
    </dgm:pt>
    <dgm:pt modelId="{D52D42A3-F42F-49D9-A900-DD2A7BFD6814}" type="pres">
      <dgm:prSet presAssocID="{262F9850-EA8E-42FF-9FE2-9B36054E1F11}" presName="childTx" presStyleLbl="bgAccFollowNode1" presStyleIdx="36" presStyleCnt="92">
        <dgm:presLayoutVars>
          <dgm:bulletEnabled val="1"/>
        </dgm:presLayoutVars>
      </dgm:prSet>
      <dgm:spPr/>
      <dgm:t>
        <a:bodyPr/>
        <a:lstStyle/>
        <a:p>
          <a:endParaRPr lang="en-GB"/>
        </a:p>
      </dgm:t>
    </dgm:pt>
    <dgm:pt modelId="{A36948D1-2682-4D3E-8FCB-AAB465B46776}" type="pres">
      <dgm:prSet presAssocID="{7A32A6BB-CB07-4D98-943F-BF63B797D70B}" presName="comp" presStyleCnt="0"/>
      <dgm:spPr/>
    </dgm:pt>
    <dgm:pt modelId="{0E67282A-614F-436B-9DFB-1B45C326E9E9}" type="pres">
      <dgm:prSet presAssocID="{7A32A6BB-CB07-4D98-943F-BF63B797D70B}" presName="child" presStyleLbl="bgAccFollowNode1" presStyleIdx="37" presStyleCnt="92"/>
      <dgm:spPr/>
      <dgm:t>
        <a:bodyPr/>
        <a:lstStyle/>
        <a:p>
          <a:endParaRPr lang="en-GB"/>
        </a:p>
      </dgm:t>
    </dgm:pt>
    <dgm:pt modelId="{644C1A1A-5295-4263-8E83-283C1F2EDA7B}" type="pres">
      <dgm:prSet presAssocID="{7A32A6BB-CB07-4D98-943F-BF63B797D70B}" presName="childTx" presStyleLbl="bgAccFollowNode1" presStyleIdx="37" presStyleCnt="92">
        <dgm:presLayoutVars>
          <dgm:bulletEnabled val="1"/>
        </dgm:presLayoutVars>
      </dgm:prSet>
      <dgm:spPr/>
      <dgm:t>
        <a:bodyPr/>
        <a:lstStyle/>
        <a:p>
          <a:endParaRPr lang="en-GB"/>
        </a:p>
      </dgm:t>
    </dgm:pt>
    <dgm:pt modelId="{EAF93CEC-606B-4F22-B3E0-AD80D1C3130B}" type="pres">
      <dgm:prSet presAssocID="{8350C1D4-97D0-46A3-ABC4-38BA49B5AF9A}" presName="comp" presStyleCnt="0"/>
      <dgm:spPr/>
    </dgm:pt>
    <dgm:pt modelId="{0EC82F43-85B3-41D9-84C7-DA293B92F430}" type="pres">
      <dgm:prSet presAssocID="{8350C1D4-97D0-46A3-ABC4-38BA49B5AF9A}" presName="child" presStyleLbl="bgAccFollowNode1" presStyleIdx="38" presStyleCnt="92"/>
      <dgm:spPr/>
      <dgm:t>
        <a:bodyPr/>
        <a:lstStyle/>
        <a:p>
          <a:endParaRPr lang="en-GB"/>
        </a:p>
      </dgm:t>
    </dgm:pt>
    <dgm:pt modelId="{6C3F14CB-D09C-4A88-858F-0FDE67115E5F}" type="pres">
      <dgm:prSet presAssocID="{8350C1D4-97D0-46A3-ABC4-38BA49B5AF9A}" presName="childTx" presStyleLbl="bgAccFollowNode1" presStyleIdx="38" presStyleCnt="92">
        <dgm:presLayoutVars>
          <dgm:bulletEnabled val="1"/>
        </dgm:presLayoutVars>
      </dgm:prSet>
      <dgm:spPr/>
      <dgm:t>
        <a:bodyPr/>
        <a:lstStyle/>
        <a:p>
          <a:endParaRPr lang="en-GB"/>
        </a:p>
      </dgm:t>
    </dgm:pt>
    <dgm:pt modelId="{7B2BBA86-AC38-4AFE-A66B-FD01A35444B7}" type="pres">
      <dgm:prSet presAssocID="{C162E3F2-17A4-4372-A64C-8B8697CB739F}" presName="comp" presStyleCnt="0"/>
      <dgm:spPr/>
    </dgm:pt>
    <dgm:pt modelId="{68B6E3D7-C5FA-43A0-945A-4BE2648E0D6E}" type="pres">
      <dgm:prSet presAssocID="{C162E3F2-17A4-4372-A64C-8B8697CB739F}" presName="child" presStyleLbl="bgAccFollowNode1" presStyleIdx="39" presStyleCnt="92"/>
      <dgm:spPr/>
      <dgm:t>
        <a:bodyPr/>
        <a:lstStyle/>
        <a:p>
          <a:endParaRPr lang="en-GB"/>
        </a:p>
      </dgm:t>
    </dgm:pt>
    <dgm:pt modelId="{98B8573C-8924-41C8-BAB3-7FE6F13F3BA0}" type="pres">
      <dgm:prSet presAssocID="{C162E3F2-17A4-4372-A64C-8B8697CB739F}" presName="childTx" presStyleLbl="bgAccFollowNode1" presStyleIdx="39" presStyleCnt="92">
        <dgm:presLayoutVars>
          <dgm:bulletEnabled val="1"/>
        </dgm:presLayoutVars>
      </dgm:prSet>
      <dgm:spPr/>
      <dgm:t>
        <a:bodyPr/>
        <a:lstStyle/>
        <a:p>
          <a:endParaRPr lang="en-GB"/>
        </a:p>
      </dgm:t>
    </dgm:pt>
    <dgm:pt modelId="{AC8A56BC-6B64-4B7B-B19A-BF60BE24A471}" type="pres">
      <dgm:prSet presAssocID="{9CB36587-C901-43ED-934A-A1829C067A6E}" presName="comp" presStyleCnt="0"/>
      <dgm:spPr/>
    </dgm:pt>
    <dgm:pt modelId="{5BA1C620-0D46-49C0-A860-DCCF808D7F85}" type="pres">
      <dgm:prSet presAssocID="{9CB36587-C901-43ED-934A-A1829C067A6E}" presName="child" presStyleLbl="bgAccFollowNode1" presStyleIdx="40" presStyleCnt="92"/>
      <dgm:spPr/>
      <dgm:t>
        <a:bodyPr/>
        <a:lstStyle/>
        <a:p>
          <a:endParaRPr lang="en-GB"/>
        </a:p>
      </dgm:t>
    </dgm:pt>
    <dgm:pt modelId="{E348AA6E-7030-4C96-89C6-858CBAB7338B}" type="pres">
      <dgm:prSet presAssocID="{9CB36587-C901-43ED-934A-A1829C067A6E}" presName="childTx" presStyleLbl="bgAccFollowNode1" presStyleIdx="40" presStyleCnt="92">
        <dgm:presLayoutVars>
          <dgm:bulletEnabled val="1"/>
        </dgm:presLayoutVars>
      </dgm:prSet>
      <dgm:spPr/>
      <dgm:t>
        <a:bodyPr/>
        <a:lstStyle/>
        <a:p>
          <a:endParaRPr lang="en-GB"/>
        </a:p>
      </dgm:t>
    </dgm:pt>
    <dgm:pt modelId="{E94D837A-FDEA-4957-9817-566E9D596CB3}" type="pres">
      <dgm:prSet presAssocID="{481EA6D3-F2F1-48F7-97D7-6B65C23423A1}" presName="comp" presStyleCnt="0"/>
      <dgm:spPr/>
    </dgm:pt>
    <dgm:pt modelId="{5B0BC3B6-286D-431D-9AF3-0B0588C535AA}" type="pres">
      <dgm:prSet presAssocID="{481EA6D3-F2F1-48F7-97D7-6B65C23423A1}" presName="child" presStyleLbl="bgAccFollowNode1" presStyleIdx="41" presStyleCnt="92"/>
      <dgm:spPr/>
      <dgm:t>
        <a:bodyPr/>
        <a:lstStyle/>
        <a:p>
          <a:endParaRPr lang="en-GB"/>
        </a:p>
      </dgm:t>
    </dgm:pt>
    <dgm:pt modelId="{713F7051-74E4-4402-A3D3-7B98A7503D50}" type="pres">
      <dgm:prSet presAssocID="{481EA6D3-F2F1-48F7-97D7-6B65C23423A1}" presName="childTx" presStyleLbl="bgAccFollowNode1" presStyleIdx="41" presStyleCnt="92">
        <dgm:presLayoutVars>
          <dgm:bulletEnabled val="1"/>
        </dgm:presLayoutVars>
      </dgm:prSet>
      <dgm:spPr/>
      <dgm:t>
        <a:bodyPr/>
        <a:lstStyle/>
        <a:p>
          <a:endParaRPr lang="en-GB"/>
        </a:p>
      </dgm:t>
    </dgm:pt>
    <dgm:pt modelId="{A8EC4BEE-6B83-4363-BCB3-C213393F4A35}" type="pres">
      <dgm:prSet presAssocID="{F5759C44-9DA1-4DE5-B0F1-2872845C50F8}" presName="comp" presStyleCnt="0"/>
      <dgm:spPr/>
    </dgm:pt>
    <dgm:pt modelId="{F4BC08E9-7AAC-4AA2-B1BC-B1A7E7C0EE78}" type="pres">
      <dgm:prSet presAssocID="{F5759C44-9DA1-4DE5-B0F1-2872845C50F8}" presName="child" presStyleLbl="bgAccFollowNode1" presStyleIdx="42" presStyleCnt="92"/>
      <dgm:spPr/>
      <dgm:t>
        <a:bodyPr/>
        <a:lstStyle/>
        <a:p>
          <a:endParaRPr lang="en-GB"/>
        </a:p>
      </dgm:t>
    </dgm:pt>
    <dgm:pt modelId="{4FDAE404-5568-48DF-B1AD-EDFD196F0B00}" type="pres">
      <dgm:prSet presAssocID="{F5759C44-9DA1-4DE5-B0F1-2872845C50F8}" presName="childTx" presStyleLbl="bgAccFollowNode1" presStyleIdx="42" presStyleCnt="92">
        <dgm:presLayoutVars>
          <dgm:bulletEnabled val="1"/>
        </dgm:presLayoutVars>
      </dgm:prSet>
      <dgm:spPr/>
      <dgm:t>
        <a:bodyPr/>
        <a:lstStyle/>
        <a:p>
          <a:endParaRPr lang="en-GB"/>
        </a:p>
      </dgm:t>
    </dgm:pt>
    <dgm:pt modelId="{F83D2067-C6C1-4340-AC82-68F1EEF877AE}" type="pres">
      <dgm:prSet presAssocID="{B8E12DCE-DA21-4891-8206-FF28FB91D50F}" presName="comp" presStyleCnt="0"/>
      <dgm:spPr/>
    </dgm:pt>
    <dgm:pt modelId="{BAC76180-B33C-4379-BA3F-C695C34808C8}" type="pres">
      <dgm:prSet presAssocID="{B8E12DCE-DA21-4891-8206-FF28FB91D50F}" presName="child" presStyleLbl="bgAccFollowNode1" presStyleIdx="43" presStyleCnt="92"/>
      <dgm:spPr/>
      <dgm:t>
        <a:bodyPr/>
        <a:lstStyle/>
        <a:p>
          <a:endParaRPr lang="en-GB"/>
        </a:p>
      </dgm:t>
    </dgm:pt>
    <dgm:pt modelId="{183084E8-C0A3-4C78-8A9B-EA3F5C04C530}" type="pres">
      <dgm:prSet presAssocID="{B8E12DCE-DA21-4891-8206-FF28FB91D50F}" presName="childTx" presStyleLbl="bgAccFollowNode1" presStyleIdx="43" presStyleCnt="92">
        <dgm:presLayoutVars>
          <dgm:bulletEnabled val="1"/>
        </dgm:presLayoutVars>
      </dgm:prSet>
      <dgm:spPr/>
      <dgm:t>
        <a:bodyPr/>
        <a:lstStyle/>
        <a:p>
          <a:endParaRPr lang="en-GB"/>
        </a:p>
      </dgm:t>
    </dgm:pt>
    <dgm:pt modelId="{30911DD5-5796-442A-BBCB-1FA1EDD10AA9}" type="pres">
      <dgm:prSet presAssocID="{DC8F599D-0071-407D-9C0A-3545E7C683BD}" presName="comp" presStyleCnt="0"/>
      <dgm:spPr/>
    </dgm:pt>
    <dgm:pt modelId="{BC4BC61F-6FCB-4052-807D-2ACA1A156C27}" type="pres">
      <dgm:prSet presAssocID="{DC8F599D-0071-407D-9C0A-3545E7C683BD}" presName="child" presStyleLbl="bgAccFollowNode1" presStyleIdx="44" presStyleCnt="92"/>
      <dgm:spPr/>
      <dgm:t>
        <a:bodyPr/>
        <a:lstStyle/>
        <a:p>
          <a:endParaRPr lang="en-GB"/>
        </a:p>
      </dgm:t>
    </dgm:pt>
    <dgm:pt modelId="{5398D746-B628-4F3B-A183-20BD6F48DE31}" type="pres">
      <dgm:prSet presAssocID="{DC8F599D-0071-407D-9C0A-3545E7C683BD}" presName="childTx" presStyleLbl="bgAccFollowNode1" presStyleIdx="44" presStyleCnt="92">
        <dgm:presLayoutVars>
          <dgm:bulletEnabled val="1"/>
        </dgm:presLayoutVars>
      </dgm:prSet>
      <dgm:spPr/>
      <dgm:t>
        <a:bodyPr/>
        <a:lstStyle/>
        <a:p>
          <a:endParaRPr lang="en-GB"/>
        </a:p>
      </dgm:t>
    </dgm:pt>
    <dgm:pt modelId="{C8719F95-922B-44C5-A1CE-F482F8EE1ECD}" type="pres">
      <dgm:prSet presAssocID="{E1E29F70-83AD-4264-844B-CE634B3CD9D2}" presName="comp" presStyleCnt="0"/>
      <dgm:spPr/>
    </dgm:pt>
    <dgm:pt modelId="{808DA441-31F7-4319-82F7-871BD948B601}" type="pres">
      <dgm:prSet presAssocID="{E1E29F70-83AD-4264-844B-CE634B3CD9D2}" presName="child" presStyleLbl="bgAccFollowNode1" presStyleIdx="45" presStyleCnt="92"/>
      <dgm:spPr/>
      <dgm:t>
        <a:bodyPr/>
        <a:lstStyle/>
        <a:p>
          <a:endParaRPr lang="en-GB"/>
        </a:p>
      </dgm:t>
    </dgm:pt>
    <dgm:pt modelId="{54AFCA64-1E57-443F-8844-C8C45D59419F}" type="pres">
      <dgm:prSet presAssocID="{E1E29F70-83AD-4264-844B-CE634B3CD9D2}" presName="childTx" presStyleLbl="bgAccFollowNode1" presStyleIdx="45" presStyleCnt="92">
        <dgm:presLayoutVars>
          <dgm:bulletEnabled val="1"/>
        </dgm:presLayoutVars>
      </dgm:prSet>
      <dgm:spPr/>
      <dgm:t>
        <a:bodyPr/>
        <a:lstStyle/>
        <a:p>
          <a:endParaRPr lang="en-GB"/>
        </a:p>
      </dgm:t>
    </dgm:pt>
    <dgm:pt modelId="{60DC183B-E61F-4FDA-BB4B-06C5A2C10F4E}" type="pres">
      <dgm:prSet presAssocID="{1B1FF40D-46E0-49A3-8D67-331B98A9A29C}" presName="negSpace" presStyleCnt="0"/>
      <dgm:spPr/>
    </dgm:pt>
    <dgm:pt modelId="{8DE516D1-C4BD-4DF9-A0D8-20A2C533CAC8}" type="pres">
      <dgm:prSet presAssocID="{1B1FF40D-46E0-49A3-8D67-331B98A9A29C}" presName="circle" presStyleLbl="node1" presStyleIdx="1" presStyleCnt="4"/>
      <dgm:spPr/>
      <dgm:t>
        <a:bodyPr/>
        <a:lstStyle/>
        <a:p>
          <a:endParaRPr lang="en-GB"/>
        </a:p>
      </dgm:t>
    </dgm:pt>
    <dgm:pt modelId="{C26A788B-AE26-4021-AD8D-899359ECAFDA}" type="pres">
      <dgm:prSet presAssocID="{E2F2650A-5160-4587-807A-6F284B3C054B}" presName="transSpace" presStyleCnt="0"/>
      <dgm:spPr/>
    </dgm:pt>
    <dgm:pt modelId="{FB5BF4CF-5D27-4F9A-8DB7-79D1F25AF3DA}" type="pres">
      <dgm:prSet presAssocID="{7A09DBBC-7F3B-4F48-9F32-95A1B4DD4245}" presName="posSpace" presStyleCnt="0"/>
      <dgm:spPr/>
    </dgm:pt>
    <dgm:pt modelId="{8348BDBB-2096-4840-AC2C-04EC1081ED54}" type="pres">
      <dgm:prSet presAssocID="{7A09DBBC-7F3B-4F48-9F32-95A1B4DD4245}" presName="vertFlow" presStyleCnt="0"/>
      <dgm:spPr/>
    </dgm:pt>
    <dgm:pt modelId="{7DB0DDA9-57F8-4029-985C-9A7CF9830D7E}" type="pres">
      <dgm:prSet presAssocID="{7A09DBBC-7F3B-4F48-9F32-95A1B4DD4245}" presName="topSpace" presStyleCnt="0"/>
      <dgm:spPr/>
    </dgm:pt>
    <dgm:pt modelId="{9CA52547-634C-43BF-97D4-1BFA113975F7}" type="pres">
      <dgm:prSet presAssocID="{7A09DBBC-7F3B-4F48-9F32-95A1B4DD4245}" presName="firstComp" presStyleCnt="0"/>
      <dgm:spPr/>
    </dgm:pt>
    <dgm:pt modelId="{9C1C8E11-1A3A-4DBC-9C7A-888256F94C49}" type="pres">
      <dgm:prSet presAssocID="{7A09DBBC-7F3B-4F48-9F32-95A1B4DD4245}" presName="firstChild" presStyleLbl="bgAccFollowNode1" presStyleIdx="46" presStyleCnt="92"/>
      <dgm:spPr/>
      <dgm:t>
        <a:bodyPr/>
        <a:lstStyle/>
        <a:p>
          <a:endParaRPr lang="en-GB"/>
        </a:p>
      </dgm:t>
    </dgm:pt>
    <dgm:pt modelId="{694DB850-2939-40DF-9A04-A6F0B816B057}" type="pres">
      <dgm:prSet presAssocID="{7A09DBBC-7F3B-4F48-9F32-95A1B4DD4245}" presName="firstChildTx" presStyleLbl="bgAccFollowNode1" presStyleIdx="46" presStyleCnt="92">
        <dgm:presLayoutVars>
          <dgm:bulletEnabled val="1"/>
        </dgm:presLayoutVars>
      </dgm:prSet>
      <dgm:spPr/>
      <dgm:t>
        <a:bodyPr/>
        <a:lstStyle/>
        <a:p>
          <a:endParaRPr lang="en-GB"/>
        </a:p>
      </dgm:t>
    </dgm:pt>
    <dgm:pt modelId="{D3F1E04D-DE71-4B7D-91D5-476A0C941896}" type="pres">
      <dgm:prSet presAssocID="{D87C8FF5-4023-47F1-BCFA-949D12F6C1E3}" presName="comp" presStyleCnt="0"/>
      <dgm:spPr/>
    </dgm:pt>
    <dgm:pt modelId="{E15E2FE4-7DB8-4396-BD97-E7E77698F5D9}" type="pres">
      <dgm:prSet presAssocID="{D87C8FF5-4023-47F1-BCFA-949D12F6C1E3}" presName="child" presStyleLbl="bgAccFollowNode1" presStyleIdx="47" presStyleCnt="92"/>
      <dgm:spPr/>
      <dgm:t>
        <a:bodyPr/>
        <a:lstStyle/>
        <a:p>
          <a:endParaRPr lang="en-GB"/>
        </a:p>
      </dgm:t>
    </dgm:pt>
    <dgm:pt modelId="{2557017B-90EE-475B-AF4F-84BD63368043}" type="pres">
      <dgm:prSet presAssocID="{D87C8FF5-4023-47F1-BCFA-949D12F6C1E3}" presName="childTx" presStyleLbl="bgAccFollowNode1" presStyleIdx="47" presStyleCnt="92">
        <dgm:presLayoutVars>
          <dgm:bulletEnabled val="1"/>
        </dgm:presLayoutVars>
      </dgm:prSet>
      <dgm:spPr/>
      <dgm:t>
        <a:bodyPr/>
        <a:lstStyle/>
        <a:p>
          <a:endParaRPr lang="en-GB"/>
        </a:p>
      </dgm:t>
    </dgm:pt>
    <dgm:pt modelId="{8C34F2AD-322E-4251-B1CA-753DDC252509}" type="pres">
      <dgm:prSet presAssocID="{89449874-9ED9-4A42-BB99-96121BF7296C}" presName="comp" presStyleCnt="0"/>
      <dgm:spPr/>
    </dgm:pt>
    <dgm:pt modelId="{A1736712-0D83-4F09-8F0E-9C22B4C926E8}" type="pres">
      <dgm:prSet presAssocID="{89449874-9ED9-4A42-BB99-96121BF7296C}" presName="child" presStyleLbl="bgAccFollowNode1" presStyleIdx="48" presStyleCnt="92"/>
      <dgm:spPr/>
      <dgm:t>
        <a:bodyPr/>
        <a:lstStyle/>
        <a:p>
          <a:endParaRPr lang="en-GB"/>
        </a:p>
      </dgm:t>
    </dgm:pt>
    <dgm:pt modelId="{B43DFA09-C06B-46F1-8A3D-7E0C0AC5D4EE}" type="pres">
      <dgm:prSet presAssocID="{89449874-9ED9-4A42-BB99-96121BF7296C}" presName="childTx" presStyleLbl="bgAccFollowNode1" presStyleIdx="48" presStyleCnt="92">
        <dgm:presLayoutVars>
          <dgm:bulletEnabled val="1"/>
        </dgm:presLayoutVars>
      </dgm:prSet>
      <dgm:spPr/>
      <dgm:t>
        <a:bodyPr/>
        <a:lstStyle/>
        <a:p>
          <a:endParaRPr lang="en-GB"/>
        </a:p>
      </dgm:t>
    </dgm:pt>
    <dgm:pt modelId="{7BB2775C-B901-4608-8E25-268B778DFDF9}" type="pres">
      <dgm:prSet presAssocID="{F427D33F-A085-4566-9F87-9D105FAFFC39}" presName="comp" presStyleCnt="0"/>
      <dgm:spPr/>
    </dgm:pt>
    <dgm:pt modelId="{1604A9D5-DA22-48E6-AF56-21341FFF7F74}" type="pres">
      <dgm:prSet presAssocID="{F427D33F-A085-4566-9F87-9D105FAFFC39}" presName="child" presStyleLbl="bgAccFollowNode1" presStyleIdx="49" presStyleCnt="92"/>
      <dgm:spPr/>
      <dgm:t>
        <a:bodyPr/>
        <a:lstStyle/>
        <a:p>
          <a:endParaRPr lang="en-GB"/>
        </a:p>
      </dgm:t>
    </dgm:pt>
    <dgm:pt modelId="{F4A7FFBF-356D-473E-8572-E80722CBB65F}" type="pres">
      <dgm:prSet presAssocID="{F427D33F-A085-4566-9F87-9D105FAFFC39}" presName="childTx" presStyleLbl="bgAccFollowNode1" presStyleIdx="49" presStyleCnt="92">
        <dgm:presLayoutVars>
          <dgm:bulletEnabled val="1"/>
        </dgm:presLayoutVars>
      </dgm:prSet>
      <dgm:spPr/>
      <dgm:t>
        <a:bodyPr/>
        <a:lstStyle/>
        <a:p>
          <a:endParaRPr lang="en-GB"/>
        </a:p>
      </dgm:t>
    </dgm:pt>
    <dgm:pt modelId="{29586D19-5E59-4981-B9CD-65029CEA3264}" type="pres">
      <dgm:prSet presAssocID="{0A446445-F299-4131-88F3-DEB933F82B3D}" presName="comp" presStyleCnt="0"/>
      <dgm:spPr/>
    </dgm:pt>
    <dgm:pt modelId="{C88A8029-DD25-409C-88E5-C2095EE75924}" type="pres">
      <dgm:prSet presAssocID="{0A446445-F299-4131-88F3-DEB933F82B3D}" presName="child" presStyleLbl="bgAccFollowNode1" presStyleIdx="50" presStyleCnt="92"/>
      <dgm:spPr/>
      <dgm:t>
        <a:bodyPr/>
        <a:lstStyle/>
        <a:p>
          <a:endParaRPr lang="en-GB"/>
        </a:p>
      </dgm:t>
    </dgm:pt>
    <dgm:pt modelId="{4DEF01C5-F910-4DDD-A5D3-F981ABF43612}" type="pres">
      <dgm:prSet presAssocID="{0A446445-F299-4131-88F3-DEB933F82B3D}" presName="childTx" presStyleLbl="bgAccFollowNode1" presStyleIdx="50" presStyleCnt="92">
        <dgm:presLayoutVars>
          <dgm:bulletEnabled val="1"/>
        </dgm:presLayoutVars>
      </dgm:prSet>
      <dgm:spPr/>
      <dgm:t>
        <a:bodyPr/>
        <a:lstStyle/>
        <a:p>
          <a:endParaRPr lang="en-GB"/>
        </a:p>
      </dgm:t>
    </dgm:pt>
    <dgm:pt modelId="{20D6CAE5-69B2-463A-A409-6C4675E58AFD}" type="pres">
      <dgm:prSet presAssocID="{9289EFC1-F92E-476F-A42D-3FC32938E6D9}" presName="comp" presStyleCnt="0"/>
      <dgm:spPr/>
    </dgm:pt>
    <dgm:pt modelId="{5150954A-7E9E-45C1-A087-CE1AB2531733}" type="pres">
      <dgm:prSet presAssocID="{9289EFC1-F92E-476F-A42D-3FC32938E6D9}" presName="child" presStyleLbl="bgAccFollowNode1" presStyleIdx="51" presStyleCnt="92"/>
      <dgm:spPr/>
      <dgm:t>
        <a:bodyPr/>
        <a:lstStyle/>
        <a:p>
          <a:endParaRPr lang="en-GB"/>
        </a:p>
      </dgm:t>
    </dgm:pt>
    <dgm:pt modelId="{3F200310-31D5-4F35-938A-F374871B8DE0}" type="pres">
      <dgm:prSet presAssocID="{9289EFC1-F92E-476F-A42D-3FC32938E6D9}" presName="childTx" presStyleLbl="bgAccFollowNode1" presStyleIdx="51" presStyleCnt="92">
        <dgm:presLayoutVars>
          <dgm:bulletEnabled val="1"/>
        </dgm:presLayoutVars>
      </dgm:prSet>
      <dgm:spPr/>
      <dgm:t>
        <a:bodyPr/>
        <a:lstStyle/>
        <a:p>
          <a:endParaRPr lang="en-GB"/>
        </a:p>
      </dgm:t>
    </dgm:pt>
    <dgm:pt modelId="{AD378469-8D00-4042-A445-135DF4BA4611}" type="pres">
      <dgm:prSet presAssocID="{116D3B8C-87BB-4F36-8EAA-97FF14345EF5}" presName="comp" presStyleCnt="0"/>
      <dgm:spPr/>
    </dgm:pt>
    <dgm:pt modelId="{15A1EDEB-335B-4817-8F63-398CA02C8DE7}" type="pres">
      <dgm:prSet presAssocID="{116D3B8C-87BB-4F36-8EAA-97FF14345EF5}" presName="child" presStyleLbl="bgAccFollowNode1" presStyleIdx="52" presStyleCnt="92"/>
      <dgm:spPr/>
      <dgm:t>
        <a:bodyPr/>
        <a:lstStyle/>
        <a:p>
          <a:endParaRPr lang="en-GB"/>
        </a:p>
      </dgm:t>
    </dgm:pt>
    <dgm:pt modelId="{D24B6EB4-0335-408B-B1B6-5E447E1CC1F1}" type="pres">
      <dgm:prSet presAssocID="{116D3B8C-87BB-4F36-8EAA-97FF14345EF5}" presName="childTx" presStyleLbl="bgAccFollowNode1" presStyleIdx="52" presStyleCnt="92">
        <dgm:presLayoutVars>
          <dgm:bulletEnabled val="1"/>
        </dgm:presLayoutVars>
      </dgm:prSet>
      <dgm:spPr/>
      <dgm:t>
        <a:bodyPr/>
        <a:lstStyle/>
        <a:p>
          <a:endParaRPr lang="en-GB"/>
        </a:p>
      </dgm:t>
    </dgm:pt>
    <dgm:pt modelId="{C225E4CC-3046-4B26-8A0B-C1771F46BD43}" type="pres">
      <dgm:prSet presAssocID="{82002230-B7D5-4ECF-AA34-BFFEE02AE5E1}" presName="comp" presStyleCnt="0"/>
      <dgm:spPr/>
    </dgm:pt>
    <dgm:pt modelId="{647C9FE2-97F9-4431-BF7E-A69CC2AC5031}" type="pres">
      <dgm:prSet presAssocID="{82002230-B7D5-4ECF-AA34-BFFEE02AE5E1}" presName="child" presStyleLbl="bgAccFollowNode1" presStyleIdx="53" presStyleCnt="92"/>
      <dgm:spPr/>
      <dgm:t>
        <a:bodyPr/>
        <a:lstStyle/>
        <a:p>
          <a:endParaRPr lang="en-GB"/>
        </a:p>
      </dgm:t>
    </dgm:pt>
    <dgm:pt modelId="{E1D3CB5C-DB91-44BB-B02B-0B6B5929CF76}" type="pres">
      <dgm:prSet presAssocID="{82002230-B7D5-4ECF-AA34-BFFEE02AE5E1}" presName="childTx" presStyleLbl="bgAccFollowNode1" presStyleIdx="53" presStyleCnt="92">
        <dgm:presLayoutVars>
          <dgm:bulletEnabled val="1"/>
        </dgm:presLayoutVars>
      </dgm:prSet>
      <dgm:spPr/>
      <dgm:t>
        <a:bodyPr/>
        <a:lstStyle/>
        <a:p>
          <a:endParaRPr lang="en-GB"/>
        </a:p>
      </dgm:t>
    </dgm:pt>
    <dgm:pt modelId="{5FF65989-3C13-4AEF-8145-ACF91CF172EF}" type="pres">
      <dgm:prSet presAssocID="{41E17A79-D1AD-483B-9E3E-5346BE7E2911}" presName="comp" presStyleCnt="0"/>
      <dgm:spPr/>
    </dgm:pt>
    <dgm:pt modelId="{2A5E416C-DAFF-4BE3-83A1-CA98B8609BDA}" type="pres">
      <dgm:prSet presAssocID="{41E17A79-D1AD-483B-9E3E-5346BE7E2911}" presName="child" presStyleLbl="bgAccFollowNode1" presStyleIdx="54" presStyleCnt="92"/>
      <dgm:spPr/>
      <dgm:t>
        <a:bodyPr/>
        <a:lstStyle/>
        <a:p>
          <a:endParaRPr lang="en-GB"/>
        </a:p>
      </dgm:t>
    </dgm:pt>
    <dgm:pt modelId="{E308E5DE-29FF-4291-955B-B68A4E65CBA5}" type="pres">
      <dgm:prSet presAssocID="{41E17A79-D1AD-483B-9E3E-5346BE7E2911}" presName="childTx" presStyleLbl="bgAccFollowNode1" presStyleIdx="54" presStyleCnt="92">
        <dgm:presLayoutVars>
          <dgm:bulletEnabled val="1"/>
        </dgm:presLayoutVars>
      </dgm:prSet>
      <dgm:spPr/>
      <dgm:t>
        <a:bodyPr/>
        <a:lstStyle/>
        <a:p>
          <a:endParaRPr lang="en-GB"/>
        </a:p>
      </dgm:t>
    </dgm:pt>
    <dgm:pt modelId="{7346E66B-C9C5-485C-AB47-E6DACC26219C}" type="pres">
      <dgm:prSet presAssocID="{169964C5-2E82-4E19-BDE6-8A90C9734285}" presName="comp" presStyleCnt="0"/>
      <dgm:spPr/>
    </dgm:pt>
    <dgm:pt modelId="{3E691CCD-D0E5-49F2-A703-4A9346446712}" type="pres">
      <dgm:prSet presAssocID="{169964C5-2E82-4E19-BDE6-8A90C9734285}" presName="child" presStyleLbl="bgAccFollowNode1" presStyleIdx="55" presStyleCnt="92"/>
      <dgm:spPr/>
      <dgm:t>
        <a:bodyPr/>
        <a:lstStyle/>
        <a:p>
          <a:endParaRPr lang="en-GB"/>
        </a:p>
      </dgm:t>
    </dgm:pt>
    <dgm:pt modelId="{15E4BA04-E7C2-422D-9A32-05060B2A38AC}" type="pres">
      <dgm:prSet presAssocID="{169964C5-2E82-4E19-BDE6-8A90C9734285}" presName="childTx" presStyleLbl="bgAccFollowNode1" presStyleIdx="55" presStyleCnt="92">
        <dgm:presLayoutVars>
          <dgm:bulletEnabled val="1"/>
        </dgm:presLayoutVars>
      </dgm:prSet>
      <dgm:spPr/>
      <dgm:t>
        <a:bodyPr/>
        <a:lstStyle/>
        <a:p>
          <a:endParaRPr lang="en-GB"/>
        </a:p>
      </dgm:t>
    </dgm:pt>
    <dgm:pt modelId="{687B9097-B7D3-4248-9FF8-E1CA398750F8}" type="pres">
      <dgm:prSet presAssocID="{B857367A-DE37-4EEC-A055-7F9670521533}" presName="comp" presStyleCnt="0"/>
      <dgm:spPr/>
    </dgm:pt>
    <dgm:pt modelId="{8ADE6FA1-742B-4630-B512-28CEF0ED6BEA}" type="pres">
      <dgm:prSet presAssocID="{B857367A-DE37-4EEC-A055-7F9670521533}" presName="child" presStyleLbl="bgAccFollowNode1" presStyleIdx="56" presStyleCnt="92"/>
      <dgm:spPr/>
      <dgm:t>
        <a:bodyPr/>
        <a:lstStyle/>
        <a:p>
          <a:endParaRPr lang="en-GB"/>
        </a:p>
      </dgm:t>
    </dgm:pt>
    <dgm:pt modelId="{4D11762C-1E18-4697-9623-E38F6CC020C6}" type="pres">
      <dgm:prSet presAssocID="{B857367A-DE37-4EEC-A055-7F9670521533}" presName="childTx" presStyleLbl="bgAccFollowNode1" presStyleIdx="56" presStyleCnt="92">
        <dgm:presLayoutVars>
          <dgm:bulletEnabled val="1"/>
        </dgm:presLayoutVars>
      </dgm:prSet>
      <dgm:spPr/>
      <dgm:t>
        <a:bodyPr/>
        <a:lstStyle/>
        <a:p>
          <a:endParaRPr lang="en-GB"/>
        </a:p>
      </dgm:t>
    </dgm:pt>
    <dgm:pt modelId="{F89DEE31-779E-4E0A-BB43-0B0D7BC4D174}" type="pres">
      <dgm:prSet presAssocID="{4AA71BAA-62FA-4B8B-A345-D8CC0D6B485E}" presName="comp" presStyleCnt="0"/>
      <dgm:spPr/>
    </dgm:pt>
    <dgm:pt modelId="{EB472DD0-6F32-407D-A01C-2B5A94D77FCB}" type="pres">
      <dgm:prSet presAssocID="{4AA71BAA-62FA-4B8B-A345-D8CC0D6B485E}" presName="child" presStyleLbl="bgAccFollowNode1" presStyleIdx="57" presStyleCnt="92" custLinFactNeighborY="0"/>
      <dgm:spPr/>
      <dgm:t>
        <a:bodyPr/>
        <a:lstStyle/>
        <a:p>
          <a:endParaRPr lang="en-GB"/>
        </a:p>
      </dgm:t>
    </dgm:pt>
    <dgm:pt modelId="{761BB9F0-7DD3-445A-ADF7-B4AE797E55B5}" type="pres">
      <dgm:prSet presAssocID="{4AA71BAA-62FA-4B8B-A345-D8CC0D6B485E}" presName="childTx" presStyleLbl="bgAccFollowNode1" presStyleIdx="57" presStyleCnt="92">
        <dgm:presLayoutVars>
          <dgm:bulletEnabled val="1"/>
        </dgm:presLayoutVars>
      </dgm:prSet>
      <dgm:spPr/>
      <dgm:t>
        <a:bodyPr/>
        <a:lstStyle/>
        <a:p>
          <a:endParaRPr lang="en-GB"/>
        </a:p>
      </dgm:t>
    </dgm:pt>
    <dgm:pt modelId="{AB883D56-C2D9-4A9B-96FD-31569A2E88FE}" type="pres">
      <dgm:prSet presAssocID="{5A4E1A63-358A-4823-BECE-2F89A4BA3B1E}" presName="comp" presStyleCnt="0"/>
      <dgm:spPr/>
    </dgm:pt>
    <dgm:pt modelId="{5D021DEC-7F49-4F66-B24E-CD91D0FB3DBC}" type="pres">
      <dgm:prSet presAssocID="{5A4E1A63-358A-4823-BECE-2F89A4BA3B1E}" presName="child" presStyleLbl="bgAccFollowNode1" presStyleIdx="58" presStyleCnt="92"/>
      <dgm:spPr/>
      <dgm:t>
        <a:bodyPr/>
        <a:lstStyle/>
        <a:p>
          <a:endParaRPr lang="en-GB"/>
        </a:p>
      </dgm:t>
    </dgm:pt>
    <dgm:pt modelId="{B399C855-318A-4A29-8A3C-670507F27A23}" type="pres">
      <dgm:prSet presAssocID="{5A4E1A63-358A-4823-BECE-2F89A4BA3B1E}" presName="childTx" presStyleLbl="bgAccFollowNode1" presStyleIdx="58" presStyleCnt="92">
        <dgm:presLayoutVars>
          <dgm:bulletEnabled val="1"/>
        </dgm:presLayoutVars>
      </dgm:prSet>
      <dgm:spPr/>
      <dgm:t>
        <a:bodyPr/>
        <a:lstStyle/>
        <a:p>
          <a:endParaRPr lang="en-GB"/>
        </a:p>
      </dgm:t>
    </dgm:pt>
    <dgm:pt modelId="{7A8D0022-1E1F-41EC-B52A-F7719ADE5A39}" type="pres">
      <dgm:prSet presAssocID="{0654C9CD-CBC0-496E-B73B-49970794DED1}" presName="comp" presStyleCnt="0"/>
      <dgm:spPr/>
    </dgm:pt>
    <dgm:pt modelId="{5EB716DC-DA4C-45EC-BBB8-53292ED74DE4}" type="pres">
      <dgm:prSet presAssocID="{0654C9CD-CBC0-496E-B73B-49970794DED1}" presName="child" presStyleLbl="bgAccFollowNode1" presStyleIdx="59" presStyleCnt="92"/>
      <dgm:spPr/>
      <dgm:t>
        <a:bodyPr/>
        <a:lstStyle/>
        <a:p>
          <a:endParaRPr lang="en-GB"/>
        </a:p>
      </dgm:t>
    </dgm:pt>
    <dgm:pt modelId="{C262A4CC-08A0-42B1-BFC5-E558D46E365D}" type="pres">
      <dgm:prSet presAssocID="{0654C9CD-CBC0-496E-B73B-49970794DED1}" presName="childTx" presStyleLbl="bgAccFollowNode1" presStyleIdx="59" presStyleCnt="92">
        <dgm:presLayoutVars>
          <dgm:bulletEnabled val="1"/>
        </dgm:presLayoutVars>
      </dgm:prSet>
      <dgm:spPr/>
      <dgm:t>
        <a:bodyPr/>
        <a:lstStyle/>
        <a:p>
          <a:endParaRPr lang="en-GB"/>
        </a:p>
      </dgm:t>
    </dgm:pt>
    <dgm:pt modelId="{F7E94FAA-9D1C-4365-8176-CA5C2B86E1CF}" type="pres">
      <dgm:prSet presAssocID="{632F9846-9B5B-422B-B254-F7FFE8985FA9}" presName="comp" presStyleCnt="0"/>
      <dgm:spPr/>
    </dgm:pt>
    <dgm:pt modelId="{871F3FD9-E641-4673-8815-3A5E43BB8D29}" type="pres">
      <dgm:prSet presAssocID="{632F9846-9B5B-422B-B254-F7FFE8985FA9}" presName="child" presStyleLbl="bgAccFollowNode1" presStyleIdx="60" presStyleCnt="92"/>
      <dgm:spPr/>
      <dgm:t>
        <a:bodyPr/>
        <a:lstStyle/>
        <a:p>
          <a:endParaRPr lang="en-GB"/>
        </a:p>
      </dgm:t>
    </dgm:pt>
    <dgm:pt modelId="{55C6A009-B14A-4E3D-8FF9-AE7A343397A8}" type="pres">
      <dgm:prSet presAssocID="{632F9846-9B5B-422B-B254-F7FFE8985FA9}" presName="childTx" presStyleLbl="bgAccFollowNode1" presStyleIdx="60" presStyleCnt="92">
        <dgm:presLayoutVars>
          <dgm:bulletEnabled val="1"/>
        </dgm:presLayoutVars>
      </dgm:prSet>
      <dgm:spPr/>
      <dgm:t>
        <a:bodyPr/>
        <a:lstStyle/>
        <a:p>
          <a:endParaRPr lang="en-GB"/>
        </a:p>
      </dgm:t>
    </dgm:pt>
    <dgm:pt modelId="{D8902624-D23F-4AA6-BCAD-5131FAE0514B}" type="pres">
      <dgm:prSet presAssocID="{925564FB-2CDD-4836-86AF-1F9660399B10}" presName="comp" presStyleCnt="0"/>
      <dgm:spPr/>
    </dgm:pt>
    <dgm:pt modelId="{AA40110F-B8B4-4F5E-948D-23085D27D549}" type="pres">
      <dgm:prSet presAssocID="{925564FB-2CDD-4836-86AF-1F9660399B10}" presName="child" presStyleLbl="bgAccFollowNode1" presStyleIdx="61" presStyleCnt="92"/>
      <dgm:spPr/>
      <dgm:t>
        <a:bodyPr/>
        <a:lstStyle/>
        <a:p>
          <a:endParaRPr lang="en-GB"/>
        </a:p>
      </dgm:t>
    </dgm:pt>
    <dgm:pt modelId="{F96DD89A-9A77-4263-B5F4-1FA4EEEA03A7}" type="pres">
      <dgm:prSet presAssocID="{925564FB-2CDD-4836-86AF-1F9660399B10}" presName="childTx" presStyleLbl="bgAccFollowNode1" presStyleIdx="61" presStyleCnt="92">
        <dgm:presLayoutVars>
          <dgm:bulletEnabled val="1"/>
        </dgm:presLayoutVars>
      </dgm:prSet>
      <dgm:spPr/>
      <dgm:t>
        <a:bodyPr/>
        <a:lstStyle/>
        <a:p>
          <a:endParaRPr lang="en-GB"/>
        </a:p>
      </dgm:t>
    </dgm:pt>
    <dgm:pt modelId="{1916D94E-595D-4DAB-AF93-C6AA6D216B8D}" type="pres">
      <dgm:prSet presAssocID="{7E537539-73DE-40E8-B9AD-074AA1671152}" presName="comp" presStyleCnt="0"/>
      <dgm:spPr/>
    </dgm:pt>
    <dgm:pt modelId="{89D302AE-EC21-4A81-B50B-F498CF2A75B3}" type="pres">
      <dgm:prSet presAssocID="{7E537539-73DE-40E8-B9AD-074AA1671152}" presName="child" presStyleLbl="bgAccFollowNode1" presStyleIdx="62" presStyleCnt="92"/>
      <dgm:spPr/>
      <dgm:t>
        <a:bodyPr/>
        <a:lstStyle/>
        <a:p>
          <a:endParaRPr lang="en-GB"/>
        </a:p>
      </dgm:t>
    </dgm:pt>
    <dgm:pt modelId="{017D25C6-5218-4201-923B-24C91D838F52}" type="pres">
      <dgm:prSet presAssocID="{7E537539-73DE-40E8-B9AD-074AA1671152}" presName="childTx" presStyleLbl="bgAccFollowNode1" presStyleIdx="62" presStyleCnt="92">
        <dgm:presLayoutVars>
          <dgm:bulletEnabled val="1"/>
        </dgm:presLayoutVars>
      </dgm:prSet>
      <dgm:spPr/>
      <dgm:t>
        <a:bodyPr/>
        <a:lstStyle/>
        <a:p>
          <a:endParaRPr lang="en-GB"/>
        </a:p>
      </dgm:t>
    </dgm:pt>
    <dgm:pt modelId="{7D4C9C33-9544-4012-84D7-949A074B3A9D}" type="pres">
      <dgm:prSet presAssocID="{2F58ED3C-5A14-471C-893B-2573C71CA8FE}" presName="comp" presStyleCnt="0"/>
      <dgm:spPr/>
    </dgm:pt>
    <dgm:pt modelId="{9269688B-3C8D-425C-B78A-3C2CB3984137}" type="pres">
      <dgm:prSet presAssocID="{2F58ED3C-5A14-471C-893B-2573C71CA8FE}" presName="child" presStyleLbl="bgAccFollowNode1" presStyleIdx="63" presStyleCnt="92"/>
      <dgm:spPr/>
      <dgm:t>
        <a:bodyPr/>
        <a:lstStyle/>
        <a:p>
          <a:endParaRPr lang="en-GB"/>
        </a:p>
      </dgm:t>
    </dgm:pt>
    <dgm:pt modelId="{BC5B04A8-90BF-43C4-9385-2B9ABC530E48}" type="pres">
      <dgm:prSet presAssocID="{2F58ED3C-5A14-471C-893B-2573C71CA8FE}" presName="childTx" presStyleLbl="bgAccFollowNode1" presStyleIdx="63" presStyleCnt="92">
        <dgm:presLayoutVars>
          <dgm:bulletEnabled val="1"/>
        </dgm:presLayoutVars>
      </dgm:prSet>
      <dgm:spPr/>
      <dgm:t>
        <a:bodyPr/>
        <a:lstStyle/>
        <a:p>
          <a:endParaRPr lang="en-GB"/>
        </a:p>
      </dgm:t>
    </dgm:pt>
    <dgm:pt modelId="{A87C9591-A3F2-4D38-B49C-9A3D75093885}" type="pres">
      <dgm:prSet presAssocID="{A4093CAF-CEF3-410F-BECF-CB22DE833BCE}" presName="comp" presStyleCnt="0"/>
      <dgm:spPr/>
    </dgm:pt>
    <dgm:pt modelId="{F5396A1A-A773-4A9C-A696-2F1061873C3A}" type="pres">
      <dgm:prSet presAssocID="{A4093CAF-CEF3-410F-BECF-CB22DE833BCE}" presName="child" presStyleLbl="bgAccFollowNode1" presStyleIdx="64" presStyleCnt="92" custLinFactNeighborY="4123"/>
      <dgm:spPr/>
      <dgm:t>
        <a:bodyPr/>
        <a:lstStyle/>
        <a:p>
          <a:endParaRPr lang="en-GB"/>
        </a:p>
      </dgm:t>
    </dgm:pt>
    <dgm:pt modelId="{9567A767-C850-4071-832E-B77C9C75FEDB}" type="pres">
      <dgm:prSet presAssocID="{A4093CAF-CEF3-410F-BECF-CB22DE833BCE}" presName="childTx" presStyleLbl="bgAccFollowNode1" presStyleIdx="64" presStyleCnt="92">
        <dgm:presLayoutVars>
          <dgm:bulletEnabled val="1"/>
        </dgm:presLayoutVars>
      </dgm:prSet>
      <dgm:spPr/>
      <dgm:t>
        <a:bodyPr/>
        <a:lstStyle/>
        <a:p>
          <a:endParaRPr lang="en-GB"/>
        </a:p>
      </dgm:t>
    </dgm:pt>
    <dgm:pt modelId="{9B657956-FA6C-4B33-8298-68C64EFADCDF}" type="pres">
      <dgm:prSet presAssocID="{18826217-C4DA-483F-86FC-F630DFC8EECB}" presName="comp" presStyleCnt="0"/>
      <dgm:spPr/>
    </dgm:pt>
    <dgm:pt modelId="{9ABC8276-1940-4C4F-98EE-3CB5F304CE4B}" type="pres">
      <dgm:prSet presAssocID="{18826217-C4DA-483F-86FC-F630DFC8EECB}" presName="child" presStyleLbl="bgAccFollowNode1" presStyleIdx="65" presStyleCnt="92"/>
      <dgm:spPr/>
      <dgm:t>
        <a:bodyPr/>
        <a:lstStyle/>
        <a:p>
          <a:endParaRPr lang="en-GB"/>
        </a:p>
      </dgm:t>
    </dgm:pt>
    <dgm:pt modelId="{26EC9456-DBEB-4440-8AD0-9B22A04C1725}" type="pres">
      <dgm:prSet presAssocID="{18826217-C4DA-483F-86FC-F630DFC8EECB}" presName="childTx" presStyleLbl="bgAccFollowNode1" presStyleIdx="65" presStyleCnt="92">
        <dgm:presLayoutVars>
          <dgm:bulletEnabled val="1"/>
        </dgm:presLayoutVars>
      </dgm:prSet>
      <dgm:spPr/>
      <dgm:t>
        <a:bodyPr/>
        <a:lstStyle/>
        <a:p>
          <a:endParaRPr lang="en-GB"/>
        </a:p>
      </dgm:t>
    </dgm:pt>
    <dgm:pt modelId="{150BED5E-3662-42DD-B1F3-083A7F3A24EA}" type="pres">
      <dgm:prSet presAssocID="{6A15D45F-CFB0-4106-B849-7AA1920742AB}" presName="comp" presStyleCnt="0"/>
      <dgm:spPr/>
    </dgm:pt>
    <dgm:pt modelId="{9DEF81C9-D43D-4ED0-B7E4-B041FE75E9FF}" type="pres">
      <dgm:prSet presAssocID="{6A15D45F-CFB0-4106-B849-7AA1920742AB}" presName="child" presStyleLbl="bgAccFollowNode1" presStyleIdx="66" presStyleCnt="92"/>
      <dgm:spPr/>
      <dgm:t>
        <a:bodyPr/>
        <a:lstStyle/>
        <a:p>
          <a:endParaRPr lang="en-GB"/>
        </a:p>
      </dgm:t>
    </dgm:pt>
    <dgm:pt modelId="{67770DE7-5CB0-4F72-8679-44293B721003}" type="pres">
      <dgm:prSet presAssocID="{6A15D45F-CFB0-4106-B849-7AA1920742AB}" presName="childTx" presStyleLbl="bgAccFollowNode1" presStyleIdx="66" presStyleCnt="92">
        <dgm:presLayoutVars>
          <dgm:bulletEnabled val="1"/>
        </dgm:presLayoutVars>
      </dgm:prSet>
      <dgm:spPr/>
      <dgm:t>
        <a:bodyPr/>
        <a:lstStyle/>
        <a:p>
          <a:endParaRPr lang="en-GB"/>
        </a:p>
      </dgm:t>
    </dgm:pt>
    <dgm:pt modelId="{0FB2EE43-91E4-44FD-985E-5AD879C7EC13}" type="pres">
      <dgm:prSet presAssocID="{3D770605-F523-4E05-8B33-64393B7E682A}" presName="comp" presStyleCnt="0"/>
      <dgm:spPr/>
    </dgm:pt>
    <dgm:pt modelId="{BF2905E6-A3BA-4F9B-94E0-BFAEDFE769E5}" type="pres">
      <dgm:prSet presAssocID="{3D770605-F523-4E05-8B33-64393B7E682A}" presName="child" presStyleLbl="bgAccFollowNode1" presStyleIdx="67" presStyleCnt="92"/>
      <dgm:spPr/>
      <dgm:t>
        <a:bodyPr/>
        <a:lstStyle/>
        <a:p>
          <a:endParaRPr lang="en-GB"/>
        </a:p>
      </dgm:t>
    </dgm:pt>
    <dgm:pt modelId="{35845290-B006-42C0-B99A-3B63227CC558}" type="pres">
      <dgm:prSet presAssocID="{3D770605-F523-4E05-8B33-64393B7E682A}" presName="childTx" presStyleLbl="bgAccFollowNode1" presStyleIdx="67" presStyleCnt="92">
        <dgm:presLayoutVars>
          <dgm:bulletEnabled val="1"/>
        </dgm:presLayoutVars>
      </dgm:prSet>
      <dgm:spPr/>
      <dgm:t>
        <a:bodyPr/>
        <a:lstStyle/>
        <a:p>
          <a:endParaRPr lang="en-GB"/>
        </a:p>
      </dgm:t>
    </dgm:pt>
    <dgm:pt modelId="{ABD2FB54-61F8-46C2-BB8B-FC056010BD37}" type="pres">
      <dgm:prSet presAssocID="{BA07A784-084E-4597-BE86-D65B897BA2D0}" presName="comp" presStyleCnt="0"/>
      <dgm:spPr/>
    </dgm:pt>
    <dgm:pt modelId="{EED8872D-8655-40FC-8771-C74C14A5F0DB}" type="pres">
      <dgm:prSet presAssocID="{BA07A784-084E-4597-BE86-D65B897BA2D0}" presName="child" presStyleLbl="bgAccFollowNode1" presStyleIdx="68" presStyleCnt="92"/>
      <dgm:spPr/>
      <dgm:t>
        <a:bodyPr/>
        <a:lstStyle/>
        <a:p>
          <a:endParaRPr lang="en-GB"/>
        </a:p>
      </dgm:t>
    </dgm:pt>
    <dgm:pt modelId="{07C89D42-37F9-45B5-A93C-6A5E10168A28}" type="pres">
      <dgm:prSet presAssocID="{BA07A784-084E-4597-BE86-D65B897BA2D0}" presName="childTx" presStyleLbl="bgAccFollowNode1" presStyleIdx="68" presStyleCnt="92">
        <dgm:presLayoutVars>
          <dgm:bulletEnabled val="1"/>
        </dgm:presLayoutVars>
      </dgm:prSet>
      <dgm:spPr/>
      <dgm:t>
        <a:bodyPr/>
        <a:lstStyle/>
        <a:p>
          <a:endParaRPr lang="en-GB"/>
        </a:p>
      </dgm:t>
    </dgm:pt>
    <dgm:pt modelId="{E64CC35F-0DD9-44ED-9214-E82DF06B2B3B}" type="pres">
      <dgm:prSet presAssocID="{7A09DBBC-7F3B-4F48-9F32-95A1B4DD4245}" presName="negSpace" presStyleCnt="0"/>
      <dgm:spPr/>
    </dgm:pt>
    <dgm:pt modelId="{A598310B-C98D-4166-B5A1-CFEEFCD31AF5}" type="pres">
      <dgm:prSet presAssocID="{7A09DBBC-7F3B-4F48-9F32-95A1B4DD4245}" presName="circle" presStyleLbl="node1" presStyleIdx="2" presStyleCnt="4"/>
      <dgm:spPr/>
      <dgm:t>
        <a:bodyPr/>
        <a:lstStyle/>
        <a:p>
          <a:endParaRPr lang="en-GB"/>
        </a:p>
      </dgm:t>
    </dgm:pt>
    <dgm:pt modelId="{10405719-5F6B-47A1-BCF5-77853424C7CE}" type="pres">
      <dgm:prSet presAssocID="{AB603959-333B-4BC5-9212-97CF7D8BE9D8}" presName="transSpace" presStyleCnt="0"/>
      <dgm:spPr/>
    </dgm:pt>
    <dgm:pt modelId="{0B23EBAD-55AB-4F3D-9353-5414F2A3C4C2}" type="pres">
      <dgm:prSet presAssocID="{B5E61424-9B18-483C-AD4C-85FB19E07E54}" presName="posSpace" presStyleCnt="0"/>
      <dgm:spPr/>
    </dgm:pt>
    <dgm:pt modelId="{3AA34DAB-4A7C-4E02-AFCF-6D0B5E7CE651}" type="pres">
      <dgm:prSet presAssocID="{B5E61424-9B18-483C-AD4C-85FB19E07E54}" presName="vertFlow" presStyleCnt="0"/>
      <dgm:spPr/>
    </dgm:pt>
    <dgm:pt modelId="{ACF15911-F664-43E9-BCEF-051D77376470}" type="pres">
      <dgm:prSet presAssocID="{B5E61424-9B18-483C-AD4C-85FB19E07E54}" presName="topSpace" presStyleCnt="0"/>
      <dgm:spPr/>
    </dgm:pt>
    <dgm:pt modelId="{08B65ABF-D7E1-46C2-8F5F-F20115EEF8C1}" type="pres">
      <dgm:prSet presAssocID="{B5E61424-9B18-483C-AD4C-85FB19E07E54}" presName="firstComp" presStyleCnt="0"/>
      <dgm:spPr/>
    </dgm:pt>
    <dgm:pt modelId="{189A42C5-F23E-4AFC-8AE7-7EF47489C35E}" type="pres">
      <dgm:prSet presAssocID="{B5E61424-9B18-483C-AD4C-85FB19E07E54}" presName="firstChild" presStyleLbl="bgAccFollowNode1" presStyleIdx="69" presStyleCnt="92"/>
      <dgm:spPr/>
      <dgm:t>
        <a:bodyPr/>
        <a:lstStyle/>
        <a:p>
          <a:endParaRPr lang="en-GB"/>
        </a:p>
      </dgm:t>
    </dgm:pt>
    <dgm:pt modelId="{473E523D-11E6-4EEF-808F-725947378ABE}" type="pres">
      <dgm:prSet presAssocID="{B5E61424-9B18-483C-AD4C-85FB19E07E54}" presName="firstChildTx" presStyleLbl="bgAccFollowNode1" presStyleIdx="69" presStyleCnt="92">
        <dgm:presLayoutVars>
          <dgm:bulletEnabled val="1"/>
        </dgm:presLayoutVars>
      </dgm:prSet>
      <dgm:spPr/>
      <dgm:t>
        <a:bodyPr/>
        <a:lstStyle/>
        <a:p>
          <a:endParaRPr lang="en-GB"/>
        </a:p>
      </dgm:t>
    </dgm:pt>
    <dgm:pt modelId="{50D3965E-5947-44A5-B419-CC0BBD1A27AF}" type="pres">
      <dgm:prSet presAssocID="{344F18B4-9D2A-440A-BA39-F28D39FAB8E8}" presName="comp" presStyleCnt="0"/>
      <dgm:spPr/>
    </dgm:pt>
    <dgm:pt modelId="{8866AD5A-7DA0-4B51-96B3-4DA2286631EC}" type="pres">
      <dgm:prSet presAssocID="{344F18B4-9D2A-440A-BA39-F28D39FAB8E8}" presName="child" presStyleLbl="bgAccFollowNode1" presStyleIdx="70" presStyleCnt="92"/>
      <dgm:spPr/>
      <dgm:t>
        <a:bodyPr/>
        <a:lstStyle/>
        <a:p>
          <a:endParaRPr lang="en-GB"/>
        </a:p>
      </dgm:t>
    </dgm:pt>
    <dgm:pt modelId="{B242ACBC-F38F-4F24-8EEE-E15DC820DD5D}" type="pres">
      <dgm:prSet presAssocID="{344F18B4-9D2A-440A-BA39-F28D39FAB8E8}" presName="childTx" presStyleLbl="bgAccFollowNode1" presStyleIdx="70" presStyleCnt="92">
        <dgm:presLayoutVars>
          <dgm:bulletEnabled val="1"/>
        </dgm:presLayoutVars>
      </dgm:prSet>
      <dgm:spPr/>
      <dgm:t>
        <a:bodyPr/>
        <a:lstStyle/>
        <a:p>
          <a:endParaRPr lang="en-GB"/>
        </a:p>
      </dgm:t>
    </dgm:pt>
    <dgm:pt modelId="{E78E6B90-6B92-4B70-953C-E7ED34563FA8}" type="pres">
      <dgm:prSet presAssocID="{A2A8CC77-149B-42F6-B8E5-2AF7A47421D0}" presName="comp" presStyleCnt="0"/>
      <dgm:spPr/>
    </dgm:pt>
    <dgm:pt modelId="{18E98FB8-0DA1-4F1F-B1DC-7794E4FE72F2}" type="pres">
      <dgm:prSet presAssocID="{A2A8CC77-149B-42F6-B8E5-2AF7A47421D0}" presName="child" presStyleLbl="bgAccFollowNode1" presStyleIdx="71" presStyleCnt="92" custScaleY="90909"/>
      <dgm:spPr/>
      <dgm:t>
        <a:bodyPr/>
        <a:lstStyle/>
        <a:p>
          <a:endParaRPr lang="en-GB"/>
        </a:p>
      </dgm:t>
    </dgm:pt>
    <dgm:pt modelId="{9E104B8D-D49B-414B-A209-F9EE6517FF8B}" type="pres">
      <dgm:prSet presAssocID="{A2A8CC77-149B-42F6-B8E5-2AF7A47421D0}" presName="childTx" presStyleLbl="bgAccFollowNode1" presStyleIdx="71" presStyleCnt="92">
        <dgm:presLayoutVars>
          <dgm:bulletEnabled val="1"/>
        </dgm:presLayoutVars>
      </dgm:prSet>
      <dgm:spPr/>
      <dgm:t>
        <a:bodyPr/>
        <a:lstStyle/>
        <a:p>
          <a:endParaRPr lang="en-GB"/>
        </a:p>
      </dgm:t>
    </dgm:pt>
    <dgm:pt modelId="{27249594-59E4-4145-A8AC-4FBED12E31DF}" type="pres">
      <dgm:prSet presAssocID="{49AAA23E-465B-4B46-8EB4-72373CF772DA}" presName="comp" presStyleCnt="0"/>
      <dgm:spPr/>
    </dgm:pt>
    <dgm:pt modelId="{2B4075B1-A933-4150-8852-7E8D038DBC5A}" type="pres">
      <dgm:prSet presAssocID="{49AAA23E-465B-4B46-8EB4-72373CF772DA}" presName="child" presStyleLbl="bgAccFollowNode1" presStyleIdx="72" presStyleCnt="92"/>
      <dgm:spPr/>
      <dgm:t>
        <a:bodyPr/>
        <a:lstStyle/>
        <a:p>
          <a:endParaRPr lang="en-GB"/>
        </a:p>
      </dgm:t>
    </dgm:pt>
    <dgm:pt modelId="{966F66FB-8688-422A-905A-8E25FCA1496E}" type="pres">
      <dgm:prSet presAssocID="{49AAA23E-465B-4B46-8EB4-72373CF772DA}" presName="childTx" presStyleLbl="bgAccFollowNode1" presStyleIdx="72" presStyleCnt="92">
        <dgm:presLayoutVars>
          <dgm:bulletEnabled val="1"/>
        </dgm:presLayoutVars>
      </dgm:prSet>
      <dgm:spPr/>
      <dgm:t>
        <a:bodyPr/>
        <a:lstStyle/>
        <a:p>
          <a:endParaRPr lang="en-GB"/>
        </a:p>
      </dgm:t>
    </dgm:pt>
    <dgm:pt modelId="{DEF4AFAC-8554-4B87-A0AF-E7BD1A279527}" type="pres">
      <dgm:prSet presAssocID="{15599097-30BA-43D9-A9D4-A552E1645C22}" presName="comp" presStyleCnt="0"/>
      <dgm:spPr/>
    </dgm:pt>
    <dgm:pt modelId="{C896FB23-C7AA-43F1-A3BF-CF95604BB2F1}" type="pres">
      <dgm:prSet presAssocID="{15599097-30BA-43D9-A9D4-A552E1645C22}" presName="child" presStyleLbl="bgAccFollowNode1" presStyleIdx="73" presStyleCnt="92"/>
      <dgm:spPr/>
      <dgm:t>
        <a:bodyPr/>
        <a:lstStyle/>
        <a:p>
          <a:endParaRPr lang="en-GB"/>
        </a:p>
      </dgm:t>
    </dgm:pt>
    <dgm:pt modelId="{28034CE5-3766-4549-934E-15DCE8939F36}" type="pres">
      <dgm:prSet presAssocID="{15599097-30BA-43D9-A9D4-A552E1645C22}" presName="childTx" presStyleLbl="bgAccFollowNode1" presStyleIdx="73" presStyleCnt="92">
        <dgm:presLayoutVars>
          <dgm:bulletEnabled val="1"/>
        </dgm:presLayoutVars>
      </dgm:prSet>
      <dgm:spPr/>
      <dgm:t>
        <a:bodyPr/>
        <a:lstStyle/>
        <a:p>
          <a:endParaRPr lang="en-GB"/>
        </a:p>
      </dgm:t>
    </dgm:pt>
    <dgm:pt modelId="{6B017DA8-7353-4685-8ACA-53A5C990E663}" type="pres">
      <dgm:prSet presAssocID="{9AE7F7CE-81A1-4FA7-8F44-93AE7B1FB338}" presName="comp" presStyleCnt="0"/>
      <dgm:spPr/>
    </dgm:pt>
    <dgm:pt modelId="{E527D81D-8F5A-4A90-818E-8C9819C39FF3}" type="pres">
      <dgm:prSet presAssocID="{9AE7F7CE-81A1-4FA7-8F44-93AE7B1FB338}" presName="child" presStyleLbl="bgAccFollowNode1" presStyleIdx="74" presStyleCnt="92"/>
      <dgm:spPr/>
      <dgm:t>
        <a:bodyPr/>
        <a:lstStyle/>
        <a:p>
          <a:endParaRPr lang="en-GB"/>
        </a:p>
      </dgm:t>
    </dgm:pt>
    <dgm:pt modelId="{1B95CF37-0215-4B5A-8293-905168A1FCB9}" type="pres">
      <dgm:prSet presAssocID="{9AE7F7CE-81A1-4FA7-8F44-93AE7B1FB338}" presName="childTx" presStyleLbl="bgAccFollowNode1" presStyleIdx="74" presStyleCnt="92">
        <dgm:presLayoutVars>
          <dgm:bulletEnabled val="1"/>
        </dgm:presLayoutVars>
      </dgm:prSet>
      <dgm:spPr/>
      <dgm:t>
        <a:bodyPr/>
        <a:lstStyle/>
        <a:p>
          <a:endParaRPr lang="en-GB"/>
        </a:p>
      </dgm:t>
    </dgm:pt>
    <dgm:pt modelId="{FCBC9C56-3616-4B0B-9CE5-5B1F37A6D800}" type="pres">
      <dgm:prSet presAssocID="{6C2AE6B4-78CB-4BA1-A0B6-0D008F0BE8B6}" presName="comp" presStyleCnt="0"/>
      <dgm:spPr/>
    </dgm:pt>
    <dgm:pt modelId="{88BF4244-2302-4539-8FE0-F420A6749EA9}" type="pres">
      <dgm:prSet presAssocID="{6C2AE6B4-78CB-4BA1-A0B6-0D008F0BE8B6}" presName="child" presStyleLbl="bgAccFollowNode1" presStyleIdx="75" presStyleCnt="92"/>
      <dgm:spPr/>
      <dgm:t>
        <a:bodyPr/>
        <a:lstStyle/>
        <a:p>
          <a:endParaRPr lang="en-GB"/>
        </a:p>
      </dgm:t>
    </dgm:pt>
    <dgm:pt modelId="{1EAD2560-6321-4D06-8153-9666DC0265FB}" type="pres">
      <dgm:prSet presAssocID="{6C2AE6B4-78CB-4BA1-A0B6-0D008F0BE8B6}" presName="childTx" presStyleLbl="bgAccFollowNode1" presStyleIdx="75" presStyleCnt="92">
        <dgm:presLayoutVars>
          <dgm:bulletEnabled val="1"/>
        </dgm:presLayoutVars>
      </dgm:prSet>
      <dgm:spPr/>
      <dgm:t>
        <a:bodyPr/>
        <a:lstStyle/>
        <a:p>
          <a:endParaRPr lang="en-GB"/>
        </a:p>
      </dgm:t>
    </dgm:pt>
    <dgm:pt modelId="{19D2A049-E560-4C59-AAF8-F2EEAAFEF390}" type="pres">
      <dgm:prSet presAssocID="{69BBB21E-1AAE-4D53-A139-64B276DBEE1A}" presName="comp" presStyleCnt="0"/>
      <dgm:spPr/>
    </dgm:pt>
    <dgm:pt modelId="{19FFDFAC-9158-43F6-8A8F-B271CFDAAE58}" type="pres">
      <dgm:prSet presAssocID="{69BBB21E-1AAE-4D53-A139-64B276DBEE1A}" presName="child" presStyleLbl="bgAccFollowNode1" presStyleIdx="76" presStyleCnt="92"/>
      <dgm:spPr/>
      <dgm:t>
        <a:bodyPr/>
        <a:lstStyle/>
        <a:p>
          <a:endParaRPr lang="en-GB"/>
        </a:p>
      </dgm:t>
    </dgm:pt>
    <dgm:pt modelId="{9047AC81-775F-4492-B94E-7FE03D22E5DE}" type="pres">
      <dgm:prSet presAssocID="{69BBB21E-1AAE-4D53-A139-64B276DBEE1A}" presName="childTx" presStyleLbl="bgAccFollowNode1" presStyleIdx="76" presStyleCnt="92">
        <dgm:presLayoutVars>
          <dgm:bulletEnabled val="1"/>
        </dgm:presLayoutVars>
      </dgm:prSet>
      <dgm:spPr/>
      <dgm:t>
        <a:bodyPr/>
        <a:lstStyle/>
        <a:p>
          <a:endParaRPr lang="en-GB"/>
        </a:p>
      </dgm:t>
    </dgm:pt>
    <dgm:pt modelId="{EBBE86A5-F573-4516-B09A-7DD120AD6097}" type="pres">
      <dgm:prSet presAssocID="{8087F4BF-EF10-40ED-B1ED-1DE7BA00DC04}" presName="comp" presStyleCnt="0"/>
      <dgm:spPr/>
    </dgm:pt>
    <dgm:pt modelId="{F8E1BF6E-45B4-4283-B0C2-6694D6D879B3}" type="pres">
      <dgm:prSet presAssocID="{8087F4BF-EF10-40ED-B1ED-1DE7BA00DC04}" presName="child" presStyleLbl="bgAccFollowNode1" presStyleIdx="77" presStyleCnt="92"/>
      <dgm:spPr/>
      <dgm:t>
        <a:bodyPr/>
        <a:lstStyle/>
        <a:p>
          <a:endParaRPr lang="en-GB"/>
        </a:p>
      </dgm:t>
    </dgm:pt>
    <dgm:pt modelId="{D21626EA-E4DE-4FE5-A47A-703E388374EF}" type="pres">
      <dgm:prSet presAssocID="{8087F4BF-EF10-40ED-B1ED-1DE7BA00DC04}" presName="childTx" presStyleLbl="bgAccFollowNode1" presStyleIdx="77" presStyleCnt="92">
        <dgm:presLayoutVars>
          <dgm:bulletEnabled val="1"/>
        </dgm:presLayoutVars>
      </dgm:prSet>
      <dgm:spPr/>
      <dgm:t>
        <a:bodyPr/>
        <a:lstStyle/>
        <a:p>
          <a:endParaRPr lang="en-GB"/>
        </a:p>
      </dgm:t>
    </dgm:pt>
    <dgm:pt modelId="{D5D07D17-5573-4A1F-957A-D3A672A5A031}" type="pres">
      <dgm:prSet presAssocID="{97B8E249-4857-4B21-9829-19F6E4A274C7}" presName="comp" presStyleCnt="0"/>
      <dgm:spPr/>
    </dgm:pt>
    <dgm:pt modelId="{EBDD5A91-3591-4860-B9A0-A71DE9C132A1}" type="pres">
      <dgm:prSet presAssocID="{97B8E249-4857-4B21-9829-19F6E4A274C7}" presName="child" presStyleLbl="bgAccFollowNode1" presStyleIdx="78" presStyleCnt="92"/>
      <dgm:spPr/>
      <dgm:t>
        <a:bodyPr/>
        <a:lstStyle/>
        <a:p>
          <a:endParaRPr lang="en-GB"/>
        </a:p>
      </dgm:t>
    </dgm:pt>
    <dgm:pt modelId="{84B62B2E-2BE3-4F5F-8DB6-3627BF9A849C}" type="pres">
      <dgm:prSet presAssocID="{97B8E249-4857-4B21-9829-19F6E4A274C7}" presName="childTx" presStyleLbl="bgAccFollowNode1" presStyleIdx="78" presStyleCnt="92">
        <dgm:presLayoutVars>
          <dgm:bulletEnabled val="1"/>
        </dgm:presLayoutVars>
      </dgm:prSet>
      <dgm:spPr/>
      <dgm:t>
        <a:bodyPr/>
        <a:lstStyle/>
        <a:p>
          <a:endParaRPr lang="en-GB"/>
        </a:p>
      </dgm:t>
    </dgm:pt>
    <dgm:pt modelId="{F7A62216-9B31-47E2-BE4B-2D0F4F74A480}" type="pres">
      <dgm:prSet presAssocID="{3F61F762-C4C1-44CE-9F02-66956F2E7813}" presName="comp" presStyleCnt="0"/>
      <dgm:spPr/>
    </dgm:pt>
    <dgm:pt modelId="{B03B60F5-4C5E-43B9-8920-0D319577B562}" type="pres">
      <dgm:prSet presAssocID="{3F61F762-C4C1-44CE-9F02-66956F2E7813}" presName="child" presStyleLbl="bgAccFollowNode1" presStyleIdx="79" presStyleCnt="92"/>
      <dgm:spPr/>
      <dgm:t>
        <a:bodyPr/>
        <a:lstStyle/>
        <a:p>
          <a:endParaRPr lang="en-GB"/>
        </a:p>
      </dgm:t>
    </dgm:pt>
    <dgm:pt modelId="{29D6C97B-AA87-4C6F-A66E-826E73FE7C51}" type="pres">
      <dgm:prSet presAssocID="{3F61F762-C4C1-44CE-9F02-66956F2E7813}" presName="childTx" presStyleLbl="bgAccFollowNode1" presStyleIdx="79" presStyleCnt="92">
        <dgm:presLayoutVars>
          <dgm:bulletEnabled val="1"/>
        </dgm:presLayoutVars>
      </dgm:prSet>
      <dgm:spPr/>
      <dgm:t>
        <a:bodyPr/>
        <a:lstStyle/>
        <a:p>
          <a:endParaRPr lang="en-GB"/>
        </a:p>
      </dgm:t>
    </dgm:pt>
    <dgm:pt modelId="{D606397A-E5E0-4A03-96C5-EB3352478EAA}" type="pres">
      <dgm:prSet presAssocID="{1330B167-CCD9-4EA3-BEE9-198A2CA6C2A9}" presName="comp" presStyleCnt="0"/>
      <dgm:spPr/>
    </dgm:pt>
    <dgm:pt modelId="{510F892A-2674-4155-AC42-2F47E5FC7229}" type="pres">
      <dgm:prSet presAssocID="{1330B167-CCD9-4EA3-BEE9-198A2CA6C2A9}" presName="child" presStyleLbl="bgAccFollowNode1" presStyleIdx="80" presStyleCnt="92"/>
      <dgm:spPr/>
      <dgm:t>
        <a:bodyPr/>
        <a:lstStyle/>
        <a:p>
          <a:endParaRPr lang="en-GB"/>
        </a:p>
      </dgm:t>
    </dgm:pt>
    <dgm:pt modelId="{2BA3B587-E59A-42FC-B345-A24AD59248F1}" type="pres">
      <dgm:prSet presAssocID="{1330B167-CCD9-4EA3-BEE9-198A2CA6C2A9}" presName="childTx" presStyleLbl="bgAccFollowNode1" presStyleIdx="80" presStyleCnt="92">
        <dgm:presLayoutVars>
          <dgm:bulletEnabled val="1"/>
        </dgm:presLayoutVars>
      </dgm:prSet>
      <dgm:spPr/>
      <dgm:t>
        <a:bodyPr/>
        <a:lstStyle/>
        <a:p>
          <a:endParaRPr lang="en-GB"/>
        </a:p>
      </dgm:t>
    </dgm:pt>
    <dgm:pt modelId="{595BEAB4-8467-4C85-8E93-2CEED67C8C2F}" type="pres">
      <dgm:prSet presAssocID="{24EA4011-CDC6-49CE-BD05-F8D9A6474874}" presName="comp" presStyleCnt="0"/>
      <dgm:spPr/>
    </dgm:pt>
    <dgm:pt modelId="{7336AC6B-E307-4694-B99A-4E6C627138D6}" type="pres">
      <dgm:prSet presAssocID="{24EA4011-CDC6-49CE-BD05-F8D9A6474874}" presName="child" presStyleLbl="bgAccFollowNode1" presStyleIdx="81" presStyleCnt="92"/>
      <dgm:spPr/>
      <dgm:t>
        <a:bodyPr/>
        <a:lstStyle/>
        <a:p>
          <a:endParaRPr lang="en-GB"/>
        </a:p>
      </dgm:t>
    </dgm:pt>
    <dgm:pt modelId="{6553AB3D-31A9-42F1-A961-698278565A7F}" type="pres">
      <dgm:prSet presAssocID="{24EA4011-CDC6-49CE-BD05-F8D9A6474874}" presName="childTx" presStyleLbl="bgAccFollowNode1" presStyleIdx="81" presStyleCnt="92">
        <dgm:presLayoutVars>
          <dgm:bulletEnabled val="1"/>
        </dgm:presLayoutVars>
      </dgm:prSet>
      <dgm:spPr/>
      <dgm:t>
        <a:bodyPr/>
        <a:lstStyle/>
        <a:p>
          <a:endParaRPr lang="en-GB"/>
        </a:p>
      </dgm:t>
    </dgm:pt>
    <dgm:pt modelId="{AAF8CDDE-E377-4B22-8484-1B733515D4BC}" type="pres">
      <dgm:prSet presAssocID="{06CB98F9-5DD7-4047-A2DB-9ED481190DF6}" presName="comp" presStyleCnt="0"/>
      <dgm:spPr/>
    </dgm:pt>
    <dgm:pt modelId="{30F9F2BC-491F-4E8F-8D3A-75B4E53FEEB4}" type="pres">
      <dgm:prSet presAssocID="{06CB98F9-5DD7-4047-A2DB-9ED481190DF6}" presName="child" presStyleLbl="bgAccFollowNode1" presStyleIdx="82" presStyleCnt="92"/>
      <dgm:spPr/>
      <dgm:t>
        <a:bodyPr/>
        <a:lstStyle/>
        <a:p>
          <a:endParaRPr lang="en-GB"/>
        </a:p>
      </dgm:t>
    </dgm:pt>
    <dgm:pt modelId="{3827862F-AEE8-43E1-AFA1-EC383CF4CD52}" type="pres">
      <dgm:prSet presAssocID="{06CB98F9-5DD7-4047-A2DB-9ED481190DF6}" presName="childTx" presStyleLbl="bgAccFollowNode1" presStyleIdx="82" presStyleCnt="92">
        <dgm:presLayoutVars>
          <dgm:bulletEnabled val="1"/>
        </dgm:presLayoutVars>
      </dgm:prSet>
      <dgm:spPr/>
      <dgm:t>
        <a:bodyPr/>
        <a:lstStyle/>
        <a:p>
          <a:endParaRPr lang="en-GB"/>
        </a:p>
      </dgm:t>
    </dgm:pt>
    <dgm:pt modelId="{03259F85-45B7-4A7A-BF91-50BEA52D4E85}" type="pres">
      <dgm:prSet presAssocID="{CC798F7B-4C83-4CFA-A9A0-8CEE525BDFC5}" presName="comp" presStyleCnt="0"/>
      <dgm:spPr/>
    </dgm:pt>
    <dgm:pt modelId="{9181BEBA-7A93-48AB-AF8C-0B798B5B08F0}" type="pres">
      <dgm:prSet presAssocID="{CC798F7B-4C83-4CFA-A9A0-8CEE525BDFC5}" presName="child" presStyleLbl="bgAccFollowNode1" presStyleIdx="83" presStyleCnt="92"/>
      <dgm:spPr/>
      <dgm:t>
        <a:bodyPr/>
        <a:lstStyle/>
        <a:p>
          <a:endParaRPr lang="en-GB"/>
        </a:p>
      </dgm:t>
    </dgm:pt>
    <dgm:pt modelId="{184B9B65-D180-4192-88CB-BCFD767EDA29}" type="pres">
      <dgm:prSet presAssocID="{CC798F7B-4C83-4CFA-A9A0-8CEE525BDFC5}" presName="childTx" presStyleLbl="bgAccFollowNode1" presStyleIdx="83" presStyleCnt="92">
        <dgm:presLayoutVars>
          <dgm:bulletEnabled val="1"/>
        </dgm:presLayoutVars>
      </dgm:prSet>
      <dgm:spPr/>
      <dgm:t>
        <a:bodyPr/>
        <a:lstStyle/>
        <a:p>
          <a:endParaRPr lang="en-GB"/>
        </a:p>
      </dgm:t>
    </dgm:pt>
    <dgm:pt modelId="{A72D18ED-92A1-4ED6-A08E-6564DD777757}" type="pres">
      <dgm:prSet presAssocID="{64223FD8-5BF0-40BB-AE4D-11DE48C66E2D}" presName="comp" presStyleCnt="0"/>
      <dgm:spPr/>
    </dgm:pt>
    <dgm:pt modelId="{4CAA02F0-5F11-4D61-986F-571867BA2A01}" type="pres">
      <dgm:prSet presAssocID="{64223FD8-5BF0-40BB-AE4D-11DE48C66E2D}" presName="child" presStyleLbl="bgAccFollowNode1" presStyleIdx="84" presStyleCnt="92"/>
      <dgm:spPr/>
      <dgm:t>
        <a:bodyPr/>
        <a:lstStyle/>
        <a:p>
          <a:endParaRPr lang="en-GB"/>
        </a:p>
      </dgm:t>
    </dgm:pt>
    <dgm:pt modelId="{C627BE38-F7E3-4E02-B3B3-850A2696F323}" type="pres">
      <dgm:prSet presAssocID="{64223FD8-5BF0-40BB-AE4D-11DE48C66E2D}" presName="childTx" presStyleLbl="bgAccFollowNode1" presStyleIdx="84" presStyleCnt="92">
        <dgm:presLayoutVars>
          <dgm:bulletEnabled val="1"/>
        </dgm:presLayoutVars>
      </dgm:prSet>
      <dgm:spPr/>
      <dgm:t>
        <a:bodyPr/>
        <a:lstStyle/>
        <a:p>
          <a:endParaRPr lang="en-GB"/>
        </a:p>
      </dgm:t>
    </dgm:pt>
    <dgm:pt modelId="{E7E5A052-E9CF-40A3-A9BC-F50C2561DA15}" type="pres">
      <dgm:prSet presAssocID="{C457CB4D-6199-42D0-90A4-1BA9CBA42DC4}" presName="comp" presStyleCnt="0"/>
      <dgm:spPr/>
    </dgm:pt>
    <dgm:pt modelId="{C4166C08-84D3-456E-86AD-A51C01042609}" type="pres">
      <dgm:prSet presAssocID="{C457CB4D-6199-42D0-90A4-1BA9CBA42DC4}" presName="child" presStyleLbl="bgAccFollowNode1" presStyleIdx="85" presStyleCnt="92"/>
      <dgm:spPr/>
      <dgm:t>
        <a:bodyPr/>
        <a:lstStyle/>
        <a:p>
          <a:endParaRPr lang="en-GB"/>
        </a:p>
      </dgm:t>
    </dgm:pt>
    <dgm:pt modelId="{44896098-E124-4957-A5B0-F04111E70F78}" type="pres">
      <dgm:prSet presAssocID="{C457CB4D-6199-42D0-90A4-1BA9CBA42DC4}" presName="childTx" presStyleLbl="bgAccFollowNode1" presStyleIdx="85" presStyleCnt="92">
        <dgm:presLayoutVars>
          <dgm:bulletEnabled val="1"/>
        </dgm:presLayoutVars>
      </dgm:prSet>
      <dgm:spPr/>
      <dgm:t>
        <a:bodyPr/>
        <a:lstStyle/>
        <a:p>
          <a:endParaRPr lang="en-GB"/>
        </a:p>
      </dgm:t>
    </dgm:pt>
    <dgm:pt modelId="{AD70B67C-33AE-45DD-BF62-93E2F0BBF306}" type="pres">
      <dgm:prSet presAssocID="{C9C90EE5-8BA9-417B-919D-046CB3101178}" presName="comp" presStyleCnt="0"/>
      <dgm:spPr/>
    </dgm:pt>
    <dgm:pt modelId="{C7AB8533-6C5F-45F4-A670-0D5140E2CC20}" type="pres">
      <dgm:prSet presAssocID="{C9C90EE5-8BA9-417B-919D-046CB3101178}" presName="child" presStyleLbl="bgAccFollowNode1" presStyleIdx="86" presStyleCnt="92"/>
      <dgm:spPr/>
      <dgm:t>
        <a:bodyPr/>
        <a:lstStyle/>
        <a:p>
          <a:endParaRPr lang="en-GB"/>
        </a:p>
      </dgm:t>
    </dgm:pt>
    <dgm:pt modelId="{5A41FDDB-A7E5-442F-ABC0-6C8BF916B5B9}" type="pres">
      <dgm:prSet presAssocID="{C9C90EE5-8BA9-417B-919D-046CB3101178}" presName="childTx" presStyleLbl="bgAccFollowNode1" presStyleIdx="86" presStyleCnt="92">
        <dgm:presLayoutVars>
          <dgm:bulletEnabled val="1"/>
        </dgm:presLayoutVars>
      </dgm:prSet>
      <dgm:spPr/>
      <dgm:t>
        <a:bodyPr/>
        <a:lstStyle/>
        <a:p>
          <a:endParaRPr lang="en-GB"/>
        </a:p>
      </dgm:t>
    </dgm:pt>
    <dgm:pt modelId="{61780234-1A20-4646-AB83-9A4A6CE3A525}" type="pres">
      <dgm:prSet presAssocID="{DD341D69-D77D-445D-9241-A42CF0BB78C1}" presName="comp" presStyleCnt="0"/>
      <dgm:spPr/>
    </dgm:pt>
    <dgm:pt modelId="{3BB62279-FEB2-44A7-9BB7-D8257BA77F38}" type="pres">
      <dgm:prSet presAssocID="{DD341D69-D77D-445D-9241-A42CF0BB78C1}" presName="child" presStyleLbl="bgAccFollowNode1" presStyleIdx="87" presStyleCnt="92"/>
      <dgm:spPr/>
      <dgm:t>
        <a:bodyPr/>
        <a:lstStyle/>
        <a:p>
          <a:endParaRPr lang="en-GB"/>
        </a:p>
      </dgm:t>
    </dgm:pt>
    <dgm:pt modelId="{BB67328D-6165-4323-AE38-928919B8FCD9}" type="pres">
      <dgm:prSet presAssocID="{DD341D69-D77D-445D-9241-A42CF0BB78C1}" presName="childTx" presStyleLbl="bgAccFollowNode1" presStyleIdx="87" presStyleCnt="92">
        <dgm:presLayoutVars>
          <dgm:bulletEnabled val="1"/>
        </dgm:presLayoutVars>
      </dgm:prSet>
      <dgm:spPr/>
      <dgm:t>
        <a:bodyPr/>
        <a:lstStyle/>
        <a:p>
          <a:endParaRPr lang="en-GB"/>
        </a:p>
      </dgm:t>
    </dgm:pt>
    <dgm:pt modelId="{A98EF815-AC19-4AC2-92B6-CE808596A63E}" type="pres">
      <dgm:prSet presAssocID="{CD8BB4DC-E8F9-46C9-83D9-5C9B2CB66D5B}" presName="comp" presStyleCnt="0"/>
      <dgm:spPr/>
    </dgm:pt>
    <dgm:pt modelId="{A47155AB-DD67-40A4-AC94-A65B7EC0C213}" type="pres">
      <dgm:prSet presAssocID="{CD8BB4DC-E8F9-46C9-83D9-5C9B2CB66D5B}" presName="child" presStyleLbl="bgAccFollowNode1" presStyleIdx="88" presStyleCnt="92"/>
      <dgm:spPr/>
      <dgm:t>
        <a:bodyPr/>
        <a:lstStyle/>
        <a:p>
          <a:endParaRPr lang="en-GB"/>
        </a:p>
      </dgm:t>
    </dgm:pt>
    <dgm:pt modelId="{7BD2149A-59D4-4825-B78E-AF8602D819B8}" type="pres">
      <dgm:prSet presAssocID="{CD8BB4DC-E8F9-46C9-83D9-5C9B2CB66D5B}" presName="childTx" presStyleLbl="bgAccFollowNode1" presStyleIdx="88" presStyleCnt="92">
        <dgm:presLayoutVars>
          <dgm:bulletEnabled val="1"/>
        </dgm:presLayoutVars>
      </dgm:prSet>
      <dgm:spPr/>
      <dgm:t>
        <a:bodyPr/>
        <a:lstStyle/>
        <a:p>
          <a:endParaRPr lang="en-GB"/>
        </a:p>
      </dgm:t>
    </dgm:pt>
    <dgm:pt modelId="{27349193-CB31-4513-8219-CDE581AF5338}" type="pres">
      <dgm:prSet presAssocID="{8DCB68FF-898D-444E-B2A0-09E8CD7168FA}" presName="comp" presStyleCnt="0"/>
      <dgm:spPr/>
    </dgm:pt>
    <dgm:pt modelId="{FA66FFC9-0E92-49A0-9646-06ED1FFF54B8}" type="pres">
      <dgm:prSet presAssocID="{8DCB68FF-898D-444E-B2A0-09E8CD7168FA}" presName="child" presStyleLbl="bgAccFollowNode1" presStyleIdx="89" presStyleCnt="92"/>
      <dgm:spPr/>
      <dgm:t>
        <a:bodyPr/>
        <a:lstStyle/>
        <a:p>
          <a:endParaRPr lang="en-GB"/>
        </a:p>
      </dgm:t>
    </dgm:pt>
    <dgm:pt modelId="{7EDF7DB5-4CC1-4CF0-8035-46BFF981F729}" type="pres">
      <dgm:prSet presAssocID="{8DCB68FF-898D-444E-B2A0-09E8CD7168FA}" presName="childTx" presStyleLbl="bgAccFollowNode1" presStyleIdx="89" presStyleCnt="92">
        <dgm:presLayoutVars>
          <dgm:bulletEnabled val="1"/>
        </dgm:presLayoutVars>
      </dgm:prSet>
      <dgm:spPr/>
      <dgm:t>
        <a:bodyPr/>
        <a:lstStyle/>
        <a:p>
          <a:endParaRPr lang="en-GB"/>
        </a:p>
      </dgm:t>
    </dgm:pt>
    <dgm:pt modelId="{50E03CBE-756A-4439-A2CB-4A2F3D8B2D9F}" type="pres">
      <dgm:prSet presAssocID="{12015B80-2CFB-477D-9425-D7A8E3A0950B}" presName="comp" presStyleCnt="0"/>
      <dgm:spPr/>
    </dgm:pt>
    <dgm:pt modelId="{C234E888-5EAC-470B-883A-78692701683C}" type="pres">
      <dgm:prSet presAssocID="{12015B80-2CFB-477D-9425-D7A8E3A0950B}" presName="child" presStyleLbl="bgAccFollowNode1" presStyleIdx="90" presStyleCnt="92"/>
      <dgm:spPr/>
      <dgm:t>
        <a:bodyPr/>
        <a:lstStyle/>
        <a:p>
          <a:endParaRPr lang="en-GB"/>
        </a:p>
      </dgm:t>
    </dgm:pt>
    <dgm:pt modelId="{273A7EE9-234D-4B18-986F-28D1DFEC24FD}" type="pres">
      <dgm:prSet presAssocID="{12015B80-2CFB-477D-9425-D7A8E3A0950B}" presName="childTx" presStyleLbl="bgAccFollowNode1" presStyleIdx="90" presStyleCnt="92">
        <dgm:presLayoutVars>
          <dgm:bulletEnabled val="1"/>
        </dgm:presLayoutVars>
      </dgm:prSet>
      <dgm:spPr/>
      <dgm:t>
        <a:bodyPr/>
        <a:lstStyle/>
        <a:p>
          <a:endParaRPr lang="en-GB"/>
        </a:p>
      </dgm:t>
    </dgm:pt>
    <dgm:pt modelId="{35422A6A-B464-4CD1-93DB-E99C232A2927}" type="pres">
      <dgm:prSet presAssocID="{FE0F4AB5-A9BC-4E6B-85C5-2B8B711CFA61}" presName="comp" presStyleCnt="0"/>
      <dgm:spPr/>
    </dgm:pt>
    <dgm:pt modelId="{886D5233-3B41-4431-A112-F92AA994C109}" type="pres">
      <dgm:prSet presAssocID="{FE0F4AB5-A9BC-4E6B-85C5-2B8B711CFA61}" presName="child" presStyleLbl="bgAccFollowNode1" presStyleIdx="91" presStyleCnt="92"/>
      <dgm:spPr/>
      <dgm:t>
        <a:bodyPr/>
        <a:lstStyle/>
        <a:p>
          <a:endParaRPr lang="en-GB"/>
        </a:p>
      </dgm:t>
    </dgm:pt>
    <dgm:pt modelId="{1715E8A8-B5FB-4907-9716-7DAB8770401F}" type="pres">
      <dgm:prSet presAssocID="{FE0F4AB5-A9BC-4E6B-85C5-2B8B711CFA61}" presName="childTx" presStyleLbl="bgAccFollowNode1" presStyleIdx="91" presStyleCnt="92">
        <dgm:presLayoutVars>
          <dgm:bulletEnabled val="1"/>
        </dgm:presLayoutVars>
      </dgm:prSet>
      <dgm:spPr/>
      <dgm:t>
        <a:bodyPr/>
        <a:lstStyle/>
        <a:p>
          <a:endParaRPr lang="en-GB"/>
        </a:p>
      </dgm:t>
    </dgm:pt>
    <dgm:pt modelId="{DA21760C-73DE-4D99-9A86-48F10336732B}" type="pres">
      <dgm:prSet presAssocID="{B5E61424-9B18-483C-AD4C-85FB19E07E54}" presName="negSpace" presStyleCnt="0"/>
      <dgm:spPr/>
    </dgm:pt>
    <dgm:pt modelId="{4A949A9C-ADAD-4000-A747-71A14B4AA1D5}" type="pres">
      <dgm:prSet presAssocID="{B5E61424-9B18-483C-AD4C-85FB19E07E54}" presName="circle" presStyleLbl="node1" presStyleIdx="3" presStyleCnt="4"/>
      <dgm:spPr/>
      <dgm:t>
        <a:bodyPr/>
        <a:lstStyle/>
        <a:p>
          <a:endParaRPr lang="en-GB"/>
        </a:p>
      </dgm:t>
    </dgm:pt>
  </dgm:ptLst>
  <dgm:cxnLst>
    <dgm:cxn modelId="{DC27C7F1-CF31-49A1-B470-7EF44C6E0143}" type="presOf" srcId="{D87C8FF5-4023-47F1-BCFA-949D12F6C1E3}" destId="{2557017B-90EE-475B-AF4F-84BD63368043}" srcOrd="1" destOrd="0" presId="urn:microsoft.com/office/officeart/2005/8/layout/hList9"/>
    <dgm:cxn modelId="{081287B8-0313-446F-A7B9-19379F0A9755}" srcId="{1B1FF40D-46E0-49A3-8D67-331B98A9A29C}" destId="{7A32A6BB-CB07-4D98-943F-BF63B797D70B}" srcOrd="14" destOrd="0" parTransId="{21920415-8221-4647-992F-E31F2ABAE5E3}" sibTransId="{BFF841E4-62EE-4A6D-8F2A-AD504DA1ECAA}"/>
    <dgm:cxn modelId="{ED3F2329-2968-4083-8F29-E304A2E9E098}" srcId="{7A09DBBC-7F3B-4F48-9F32-95A1B4DD4245}" destId="{82002230-B7D5-4ECF-AA34-BFFEE02AE5E1}" srcOrd="7" destOrd="0" parTransId="{AFD6B2AE-4EBA-4C10-877C-4218FC5151E9}" sibTransId="{90E5F000-4427-4D4C-B915-C59E56D9A9FF}"/>
    <dgm:cxn modelId="{A190C6BA-2AF7-4CF0-B931-74F1B42FB79F}" type="presOf" srcId="{BA07A784-084E-4597-BE86-D65B897BA2D0}" destId="{07C89D42-37F9-45B5-A93C-6A5E10168A28}" srcOrd="1" destOrd="0" presId="urn:microsoft.com/office/officeart/2005/8/layout/hList9"/>
    <dgm:cxn modelId="{41C45A90-7E76-4BDE-99E4-B5AE4E87D48C}" srcId="{948ECE10-00A9-4BA7-BE79-C9FEBA6B0E63}" destId="{A784D064-F95C-4ECA-966C-9E1D9D7364AC}" srcOrd="17" destOrd="0" parTransId="{27476DB5-1CC8-4F43-90D2-2E1EB7E1CE9B}" sibTransId="{35750D1B-0911-4F9E-8D4C-34F5E4D49425}"/>
    <dgm:cxn modelId="{10D4A748-7DD3-431C-B525-EB16EEFAE261}" srcId="{B5E61424-9B18-483C-AD4C-85FB19E07E54}" destId="{3F61F762-C4C1-44CE-9F02-66956F2E7813}" srcOrd="10" destOrd="0" parTransId="{D24DC5D8-2C2C-414C-A81E-2083C9A659FD}" sibTransId="{A1CA1061-E489-442C-8930-9B30F7E2C070}"/>
    <dgm:cxn modelId="{821D025B-2EEB-435C-8395-C55549B9DF30}" srcId="{B5E61424-9B18-483C-AD4C-85FB19E07E54}" destId="{344F18B4-9D2A-440A-BA39-F28D39FAB8E8}" srcOrd="1" destOrd="0" parTransId="{E0243E67-1770-46FB-A8D9-5727981E187A}" sibTransId="{216A01F2-A65C-4E6D-8AA3-C969FB1E74D7}"/>
    <dgm:cxn modelId="{6350A760-FDC5-40F0-88F0-9A9D2E9DD0CC}" type="presOf" srcId="{0654C9CD-CBC0-496E-B73B-49970794DED1}" destId="{C262A4CC-08A0-42B1-BFC5-E558D46E365D}" srcOrd="1" destOrd="0" presId="urn:microsoft.com/office/officeart/2005/8/layout/hList9"/>
    <dgm:cxn modelId="{17CF29C0-9DA8-4FB4-A323-7D4795C7FB7E}" type="presOf" srcId="{9644D231-3A3D-4077-A405-7426770456B6}" destId="{34048007-FCF8-4E44-9530-D5CE57C86CF9}" srcOrd="1" destOrd="0" presId="urn:microsoft.com/office/officeart/2005/8/layout/hList9"/>
    <dgm:cxn modelId="{CDD43F9D-8BFA-4191-8DFE-56582E4022BB}" srcId="{B5E61424-9B18-483C-AD4C-85FB19E07E54}" destId="{69BBB21E-1AAE-4D53-A139-64B276DBEE1A}" srcOrd="7" destOrd="0" parTransId="{71535B81-733C-4AB9-893C-279C1417634C}" sibTransId="{B23AF777-7811-4D90-900F-0E9AF45E98CB}"/>
    <dgm:cxn modelId="{C1EAAD0A-0D67-4EC7-B61F-4A50A3BD53A3}" type="presOf" srcId="{262F9850-EA8E-42FF-9FE2-9B36054E1F11}" destId="{D52D42A3-F42F-49D9-A900-DD2A7BFD6814}" srcOrd="1" destOrd="0" presId="urn:microsoft.com/office/officeart/2005/8/layout/hList9"/>
    <dgm:cxn modelId="{AE67DCD1-870C-4C87-B794-B52F764C1904}" type="presOf" srcId="{949CA4D9-12D7-4EFC-97E1-87CA310086FB}" destId="{01900213-975D-47C4-86EC-45BB823EB5DE}" srcOrd="1" destOrd="0" presId="urn:microsoft.com/office/officeart/2005/8/layout/hList9"/>
    <dgm:cxn modelId="{623C8326-BA8C-4D75-9088-F544AC5112FB}" type="presOf" srcId="{A784D064-F95C-4ECA-966C-9E1D9D7364AC}" destId="{227A4502-FE60-45F6-BD87-D3100815B05E}" srcOrd="0" destOrd="0" presId="urn:microsoft.com/office/officeart/2005/8/layout/hList9"/>
    <dgm:cxn modelId="{485E3DA7-7483-4E63-928C-BB59FB1981E5}" srcId="{7A09DBBC-7F3B-4F48-9F32-95A1B4DD4245}" destId="{3D770605-F523-4E05-8B33-64393B7E682A}" srcOrd="21" destOrd="0" parTransId="{926D52E7-782E-452B-8C96-3210CE11EB2A}" sibTransId="{5A6270BB-83AE-4A99-A3C3-B926C7B910E8}"/>
    <dgm:cxn modelId="{0A9685C5-4A5F-4307-B0EB-2AED08218C59}" srcId="{B5E61424-9B18-483C-AD4C-85FB19E07E54}" destId="{CC798F7B-4C83-4CFA-A9A0-8CEE525BDFC5}" srcOrd="14" destOrd="0" parTransId="{FD396D2B-FDE4-4E96-9690-0C7C9E6AF081}" sibTransId="{3D666DCE-0B37-4644-B605-8F4D8195D026}"/>
    <dgm:cxn modelId="{D8B3242B-2FF9-48C0-9CF7-5BB4B4F16E7C}" type="presOf" srcId="{C457CB4D-6199-42D0-90A4-1BA9CBA42DC4}" destId="{44896098-E124-4957-A5B0-F04111E70F78}" srcOrd="1" destOrd="0" presId="urn:microsoft.com/office/officeart/2005/8/layout/hList9"/>
    <dgm:cxn modelId="{7675C103-1843-4955-93E5-4977434DAB77}" type="presOf" srcId="{EA8A9448-375B-41A8-B064-AA7A209A402F}" destId="{AA3748F5-55D1-45DB-9F22-1832FDB1244C}" srcOrd="0" destOrd="0" presId="urn:microsoft.com/office/officeart/2005/8/layout/hList9"/>
    <dgm:cxn modelId="{C0FC2561-F5E0-42A9-9B83-8F371D2A3CE1}" type="presOf" srcId="{6C2AE6B4-78CB-4BA1-A0B6-0D008F0BE8B6}" destId="{88BF4244-2302-4539-8FE0-F420A6749EA9}" srcOrd="0" destOrd="0" presId="urn:microsoft.com/office/officeart/2005/8/layout/hList9"/>
    <dgm:cxn modelId="{74D69121-48ED-4EAF-90E3-93875C7F6E70}" srcId="{7A09DBBC-7F3B-4F48-9F32-95A1B4DD4245}" destId="{0654C9CD-CBC0-496E-B73B-49970794DED1}" srcOrd="13" destOrd="0" parTransId="{8828400D-2413-4F93-9EFC-650DC7858FAA}" sibTransId="{F0D56CEE-5C3E-4752-9EAF-E04EDFFA6228}"/>
    <dgm:cxn modelId="{F4D9AD91-3129-40FA-BF84-EE17615FD0CC}" type="presOf" srcId="{F427D33F-A085-4566-9F87-9D105FAFFC39}" destId="{1604A9D5-DA22-48E6-AF56-21341FFF7F74}" srcOrd="0" destOrd="0" presId="urn:microsoft.com/office/officeart/2005/8/layout/hList9"/>
    <dgm:cxn modelId="{A8B6D1DC-447C-47F7-A306-B1D8FF0F257E}" type="presOf" srcId="{1B1FF40D-46E0-49A3-8D67-331B98A9A29C}" destId="{8DE516D1-C4BD-4DF9-A0D8-20A2C533CAC8}" srcOrd="0" destOrd="0" presId="urn:microsoft.com/office/officeart/2005/8/layout/hList9"/>
    <dgm:cxn modelId="{6240AEEA-F038-47E3-A257-EA339C83013F}" type="presOf" srcId="{64223FD8-5BF0-40BB-AE4D-11DE48C66E2D}" destId="{4CAA02F0-5F11-4D61-986F-571867BA2A01}" srcOrd="0" destOrd="0" presId="urn:microsoft.com/office/officeart/2005/8/layout/hList9"/>
    <dgm:cxn modelId="{4D1CEE7D-D59D-4462-A412-502A6119490B}" srcId="{7A09DBBC-7F3B-4F48-9F32-95A1B4DD4245}" destId="{18826217-C4DA-483F-86FC-F630DFC8EECB}" srcOrd="19" destOrd="0" parTransId="{A7516495-5091-45A3-99FB-4F3AFBC98F7E}" sibTransId="{F827C6E3-6C85-451A-9A13-33C2C8261FA6}"/>
    <dgm:cxn modelId="{7E9A3F5A-BB63-46AC-BE6E-A5963C698A96}" type="presOf" srcId="{4C382BE4-1A2D-4507-A124-8280B13382FE}" destId="{3AC95581-5825-4BE1-A858-D37672EF4D39}" srcOrd="0" destOrd="0" presId="urn:microsoft.com/office/officeart/2005/8/layout/hList9"/>
    <dgm:cxn modelId="{2208DDC8-871C-47A0-81DF-5AF6E86EFB6A}" srcId="{948ECE10-00A9-4BA7-BE79-C9FEBA6B0E63}" destId="{81C887AE-FC81-491B-83F0-974ACE406304}" srcOrd="0" destOrd="0" parTransId="{5C8CBF56-EF34-47EC-818D-4D8282617503}" sibTransId="{8C62E4B6-F886-4108-921B-77040AA3103D}"/>
    <dgm:cxn modelId="{7AAF43C7-4878-4472-8EC8-B733B095518F}" srcId="{1B1FF40D-46E0-49A3-8D67-331B98A9A29C}" destId="{8350C1D4-97D0-46A3-ABC4-38BA49B5AF9A}" srcOrd="15" destOrd="0" parTransId="{E58904CE-9330-4845-95A5-825129EE6E75}" sibTransId="{C6CC0463-A7BE-43EF-BA62-648200E5CBD0}"/>
    <dgm:cxn modelId="{935D9F06-EC3D-4E50-B512-17439A8A8966}" type="presOf" srcId="{37980BED-65B7-48D4-99B2-C124A415860F}" destId="{DA7F8518-D23C-4E80-9BDB-6276C705C4C5}" srcOrd="1" destOrd="0" presId="urn:microsoft.com/office/officeart/2005/8/layout/hList9"/>
    <dgm:cxn modelId="{B35BB308-35B4-41FA-AAEB-859C5EC7E6CE}" type="presOf" srcId="{3D1822DB-D7C7-47C2-96AA-4ACA884C3718}" destId="{9986DBA0-A5D3-4ACD-BB89-9A56D5D91044}" srcOrd="0" destOrd="0" presId="urn:microsoft.com/office/officeart/2005/8/layout/hList9"/>
    <dgm:cxn modelId="{02EAD6B4-8391-44F6-AC57-4F7E358821F0}" type="presOf" srcId="{81C887AE-FC81-491B-83F0-974ACE406304}" destId="{2AD7F1CD-CCFE-4B96-AE03-4ADE10B8426F}" srcOrd="1" destOrd="0" presId="urn:microsoft.com/office/officeart/2005/8/layout/hList9"/>
    <dgm:cxn modelId="{1D604A82-1027-4988-B129-2C6E5A609BA1}" type="presOf" srcId="{1330B167-CCD9-4EA3-BEE9-198A2CA6C2A9}" destId="{510F892A-2674-4155-AC42-2F47E5FC7229}" srcOrd="0" destOrd="0" presId="urn:microsoft.com/office/officeart/2005/8/layout/hList9"/>
    <dgm:cxn modelId="{41C3891A-3492-449B-8C3E-519058AA8FA9}" type="presOf" srcId="{344F18B4-9D2A-440A-BA39-F28D39FAB8E8}" destId="{8866AD5A-7DA0-4B51-96B3-4DA2286631EC}" srcOrd="0" destOrd="0" presId="urn:microsoft.com/office/officeart/2005/8/layout/hList9"/>
    <dgm:cxn modelId="{4EFBE271-4E9B-467F-BC78-CADFA06297B8}" type="presOf" srcId="{85954EC8-DED2-4AAE-9927-E31BD8037400}" destId="{E3CB97F9-7CEA-412C-9BB7-25C7427D27C0}" srcOrd="0" destOrd="0" presId="urn:microsoft.com/office/officeart/2005/8/layout/hList9"/>
    <dgm:cxn modelId="{06DFC5DD-34B5-46C6-806C-9D8EC78928CC}" type="presOf" srcId="{DC8F599D-0071-407D-9C0A-3545E7C683BD}" destId="{BC4BC61F-6FCB-4052-807D-2ACA1A156C27}" srcOrd="0" destOrd="0" presId="urn:microsoft.com/office/officeart/2005/8/layout/hList9"/>
    <dgm:cxn modelId="{4728A63A-E7FC-456E-84D6-06342F07E89D}" type="presOf" srcId="{A4093CAF-CEF3-410F-BECF-CB22DE833BCE}" destId="{F5396A1A-A773-4A9C-A696-2F1061873C3A}" srcOrd="0" destOrd="0" presId="urn:microsoft.com/office/officeart/2005/8/layout/hList9"/>
    <dgm:cxn modelId="{F785667B-51EA-4734-A19C-C5E815C4A5C8}" type="presOf" srcId="{116D3B8C-87BB-4F36-8EAA-97FF14345EF5}" destId="{15A1EDEB-335B-4817-8F63-398CA02C8DE7}" srcOrd="0" destOrd="0" presId="urn:microsoft.com/office/officeart/2005/8/layout/hList9"/>
    <dgm:cxn modelId="{14727BE6-4B54-4AF5-9351-6251BE675485}" type="presOf" srcId="{6A15D45F-CFB0-4106-B849-7AA1920742AB}" destId="{9DEF81C9-D43D-4ED0-B7E4-B041FE75E9FF}" srcOrd="0" destOrd="0" presId="urn:microsoft.com/office/officeart/2005/8/layout/hList9"/>
    <dgm:cxn modelId="{D245F72A-408C-49AC-BB76-320967B9CD8D}" type="presOf" srcId="{59ECE4BA-511D-40D4-9538-70B86CAE0057}" destId="{C651D671-0A9A-44F9-B0A2-F18E2134AC6B}" srcOrd="1" destOrd="0" presId="urn:microsoft.com/office/officeart/2005/8/layout/hList9"/>
    <dgm:cxn modelId="{1E373333-A476-4030-8176-299E7087D57D}" type="presOf" srcId="{EA8A9448-375B-41A8-B064-AA7A209A402F}" destId="{59A2959B-ABDB-4DB2-BF47-48EFF248EDFB}" srcOrd="1" destOrd="0" presId="urn:microsoft.com/office/officeart/2005/8/layout/hList9"/>
    <dgm:cxn modelId="{8560C039-08BF-49E4-BFB0-A65FB6E79F71}" type="presOf" srcId="{C162E3F2-17A4-4372-A64C-8B8697CB739F}" destId="{68B6E3D7-C5FA-43A0-945A-4BE2648E0D6E}" srcOrd="0" destOrd="0" presId="urn:microsoft.com/office/officeart/2005/8/layout/hList9"/>
    <dgm:cxn modelId="{6084FFA4-D5BF-417A-AC93-C36050297377}" type="presOf" srcId="{9289EFC1-F92E-476F-A42D-3FC32938E6D9}" destId="{5150954A-7E9E-45C1-A087-CE1AB2531733}" srcOrd="0" destOrd="0" presId="urn:microsoft.com/office/officeart/2005/8/layout/hList9"/>
    <dgm:cxn modelId="{B6CAB838-D2F1-4CE8-B3D6-DC4C1D0A6C89}" type="presOf" srcId="{67AFF0C0-9F38-429C-B3E5-784F92338552}" destId="{9859F7FE-83CF-4873-85E0-1B404701522A}" srcOrd="0" destOrd="0" presId="urn:microsoft.com/office/officeart/2005/8/layout/hList9"/>
    <dgm:cxn modelId="{0FFE0C17-BD97-4445-A818-6ECE5A237334}" srcId="{948ECE10-00A9-4BA7-BE79-C9FEBA6B0E63}" destId="{E78458BA-5086-4738-BF50-30E1BD1C5E1E}" srcOrd="20" destOrd="0" parTransId="{9D7D4803-1137-4587-9310-F2B357744444}" sibTransId="{572B2758-EE2C-4493-AF5C-9EA7BB6D3298}"/>
    <dgm:cxn modelId="{D813DAF5-72D7-4983-B3E5-3B28AA96956F}" type="presOf" srcId="{CD8BB4DC-E8F9-46C9-83D9-5C9B2CB66D5B}" destId="{7BD2149A-59D4-4825-B78E-AF8602D819B8}" srcOrd="1" destOrd="0" presId="urn:microsoft.com/office/officeart/2005/8/layout/hList9"/>
    <dgm:cxn modelId="{1389F5F0-D754-4C78-8F60-D48E433CEC66}" type="presOf" srcId="{BE126FF4-E655-4B7A-AA5C-1AA1B02FE197}" destId="{174BC133-77E5-45AC-BF87-1E509F2D67A7}" srcOrd="1" destOrd="0" presId="urn:microsoft.com/office/officeart/2005/8/layout/hList9"/>
    <dgm:cxn modelId="{0E59FE31-B898-450A-869C-6D0CF7A17902}" type="presOf" srcId="{38E230B9-0A5A-4EC8-9EFA-3E02E0121C71}" destId="{8CB19F2A-8223-4E74-9C6C-77D12AB979E2}" srcOrd="1" destOrd="0" presId="urn:microsoft.com/office/officeart/2005/8/layout/hList9"/>
    <dgm:cxn modelId="{E72EE777-7497-4143-AC5F-03795EBAF169}" type="presOf" srcId="{D87C8FF5-4023-47F1-BCFA-949D12F6C1E3}" destId="{E15E2FE4-7DB8-4396-BD97-E7E77698F5D9}" srcOrd="0" destOrd="0" presId="urn:microsoft.com/office/officeart/2005/8/layout/hList9"/>
    <dgm:cxn modelId="{326074B7-D2F3-4EB4-8BAD-ECD533E0A26F}" srcId="{948ECE10-00A9-4BA7-BE79-C9FEBA6B0E63}" destId="{317205D8-A4C3-45A4-9725-4B214EFFB78B}" srcOrd="10" destOrd="0" parTransId="{438130D2-1A02-4AA2-9C47-B66D62D052F4}" sibTransId="{5713F8E0-F5E3-4C20-A34D-8D0C9D74AC54}"/>
    <dgm:cxn modelId="{02385187-3867-48CF-978F-67EF92063176}" type="presOf" srcId="{67AFF0C0-9F38-429C-B3E5-784F92338552}" destId="{482EE977-3394-4EF3-A3E8-5AE17DFCD313}" srcOrd="1" destOrd="0" presId="urn:microsoft.com/office/officeart/2005/8/layout/hList9"/>
    <dgm:cxn modelId="{F381C7AA-B49C-422C-BE9F-9A1ACE789B80}" type="presOf" srcId="{E1E29F70-83AD-4264-844B-CE634B3CD9D2}" destId="{54AFCA64-1E57-443F-8844-C8C45D59419F}" srcOrd="1" destOrd="0" presId="urn:microsoft.com/office/officeart/2005/8/layout/hList9"/>
    <dgm:cxn modelId="{0E97C0E1-A15D-46C2-A825-7F98E86CA2DF}" srcId="{B5E61424-9B18-483C-AD4C-85FB19E07E54}" destId="{49AAA23E-465B-4B46-8EB4-72373CF772DA}" srcOrd="3" destOrd="0" parTransId="{4E03CE1C-9A21-4C73-9E8B-E297BB82F79C}" sibTransId="{D7ACF859-7B41-480A-B3BA-8F8EB63FE3BA}"/>
    <dgm:cxn modelId="{6C9C9E69-B743-41D2-B24E-1AFE86643B11}" srcId="{948ECE10-00A9-4BA7-BE79-C9FEBA6B0E63}" destId="{B88C205D-5D79-4F73-8AB9-C539F56D3E88}" srcOrd="3" destOrd="0" parTransId="{AA21EAF3-3393-4FF9-BFDB-01D2C070DAD4}" sibTransId="{3755571B-07A2-42B1-82D8-A9F826B78BDE}"/>
    <dgm:cxn modelId="{0306B76A-62BA-4A54-A67F-A475E6CEEFEB}" type="presOf" srcId="{5B7F17A2-0770-471C-916E-20C07DE96CDA}" destId="{9C1C8E11-1A3A-4DBC-9C7A-888256F94C49}" srcOrd="0" destOrd="0" presId="urn:microsoft.com/office/officeart/2005/8/layout/hList9"/>
    <dgm:cxn modelId="{D11D2B28-8577-484F-BCD0-9EBA0E2D41C9}" type="presOf" srcId="{8DFF02C0-003C-44D7-A747-211CE6E6EE1E}" destId="{1C52ED6F-4E81-4833-9070-C4A04F6086DE}" srcOrd="0" destOrd="0" presId="urn:microsoft.com/office/officeart/2005/8/layout/hList9"/>
    <dgm:cxn modelId="{FA4458FA-2F79-4174-B5E4-90B8D30F1DC9}" type="presOf" srcId="{B857367A-DE37-4EEC-A055-7F9670521533}" destId="{4D11762C-1E18-4697-9623-E38F6CC020C6}" srcOrd="1" destOrd="0" presId="urn:microsoft.com/office/officeart/2005/8/layout/hList9"/>
    <dgm:cxn modelId="{3763D140-631F-4ABE-A348-B8C7872FCCE2}" srcId="{7A09DBBC-7F3B-4F48-9F32-95A1B4DD4245}" destId="{2F58ED3C-5A14-471C-893B-2573C71CA8FE}" srcOrd="17" destOrd="0" parTransId="{3964775C-B8DE-4FFA-BF32-594DDDF54634}" sibTransId="{BAE823A6-51E5-432D-8C47-868BFFC5EDFC}"/>
    <dgm:cxn modelId="{F2F84770-72BA-4234-968C-C90E7E83F7FD}" srcId="{7A09DBBC-7F3B-4F48-9F32-95A1B4DD4245}" destId="{89449874-9ED9-4A42-BB99-96121BF7296C}" srcOrd="2" destOrd="0" parTransId="{B3A32300-D025-4CA2-AD34-805F0AA2C186}" sibTransId="{196F43B8-F29E-42F8-86F2-8A813E3500A4}"/>
    <dgm:cxn modelId="{5D56E742-698B-46E3-85BD-978C8DEA2623}" type="presOf" srcId="{38E230B9-0A5A-4EC8-9EFA-3E02E0121C71}" destId="{E7C5478C-555A-4522-8C4F-2A84C6BF4A01}" srcOrd="0" destOrd="0" presId="urn:microsoft.com/office/officeart/2005/8/layout/hList9"/>
    <dgm:cxn modelId="{27D5C26D-D7B0-40C6-B8B3-1D62C81DCF65}" type="presOf" srcId="{A2A8CC77-149B-42F6-B8E5-2AF7A47421D0}" destId="{9E104B8D-D49B-414B-A209-F9EE6517FF8B}" srcOrd="1" destOrd="0" presId="urn:microsoft.com/office/officeart/2005/8/layout/hList9"/>
    <dgm:cxn modelId="{3D213B4D-6489-47A0-BB35-8235401846F8}" srcId="{1B1FF40D-46E0-49A3-8D67-331B98A9A29C}" destId="{5DBCE8B2-89B5-4F04-9384-DFDD67761B11}" srcOrd="11" destOrd="0" parTransId="{47341951-20CC-4CD8-8E68-DB212E084071}" sibTransId="{1B2ED8BF-11BB-44FC-9919-F2B69F7EAF16}"/>
    <dgm:cxn modelId="{0C8A981A-8D78-4475-A9B8-585D7274B5CD}" type="presOf" srcId="{317205D8-A4C3-45A4-9725-4B214EFFB78B}" destId="{C210E073-CE6B-491D-B7D7-65C6B09219B9}" srcOrd="0" destOrd="0" presId="urn:microsoft.com/office/officeart/2005/8/layout/hList9"/>
    <dgm:cxn modelId="{E7BC2E7A-EFFE-4661-92BC-38324D13734B}" srcId="{B5E61424-9B18-483C-AD4C-85FB19E07E54}" destId="{DD341D69-D77D-445D-9241-A42CF0BB78C1}" srcOrd="18" destOrd="0" parTransId="{01E63807-6551-437A-B8E0-1AA753B1647E}" sibTransId="{1942492F-43F0-490B-9F2F-D3B33F070C24}"/>
    <dgm:cxn modelId="{BC9B8C31-EF8B-4316-8017-CF6CA5768163}" type="presOf" srcId="{97B8E249-4857-4B21-9829-19F6E4A274C7}" destId="{EBDD5A91-3591-4860-B9A0-A71DE9C132A1}" srcOrd="0" destOrd="0" presId="urn:microsoft.com/office/officeart/2005/8/layout/hList9"/>
    <dgm:cxn modelId="{1DC151FA-6E79-41DB-B880-1D18FCA49489}" srcId="{7A09DBBC-7F3B-4F48-9F32-95A1B4DD4245}" destId="{632F9846-9B5B-422B-B254-F7FFE8985FA9}" srcOrd="14" destOrd="0" parTransId="{02497070-20D2-4550-BF36-BE7365483CBC}" sibTransId="{18BDF08E-8713-4636-BD34-D21CD0F427DE}"/>
    <dgm:cxn modelId="{9B5B69A0-5961-4D2E-8509-FCE20BAEAE3B}" srcId="{948ECE10-00A9-4BA7-BE79-C9FEBA6B0E63}" destId="{949CA4D9-12D7-4EFC-97E1-87CA310086FB}" srcOrd="1" destOrd="0" parTransId="{A853F1C2-3B05-4901-BDF7-17A7C2261DD7}" sibTransId="{2827DA08-257D-4C90-9C76-D5ACED2322BC}"/>
    <dgm:cxn modelId="{0C1629C6-0AB8-45A7-800D-D23F47F6327A}" type="presOf" srcId="{55F4F5A6-1BFC-4F99-8F1B-B2878F52CE14}" destId="{8AF63D7D-013D-4510-8B06-7B757E9B09B9}" srcOrd="1" destOrd="0" presId="urn:microsoft.com/office/officeart/2005/8/layout/hList9"/>
    <dgm:cxn modelId="{B8A84551-9166-4C49-AA59-3F38A8B8660D}" type="presOf" srcId="{15599097-30BA-43D9-A9D4-A552E1645C22}" destId="{C896FB23-C7AA-43F1-A3BF-CF95604BB2F1}" srcOrd="0" destOrd="0" presId="urn:microsoft.com/office/officeart/2005/8/layout/hList9"/>
    <dgm:cxn modelId="{E239B8FA-BCC9-48BA-9D93-84CCC0235F12}" srcId="{B5E61424-9B18-483C-AD4C-85FB19E07E54}" destId="{C457CB4D-6199-42D0-90A4-1BA9CBA42DC4}" srcOrd="16" destOrd="0" parTransId="{17CF0BF6-D6DC-4D6F-AD5F-D5BCEC07E7A2}" sibTransId="{F8DD3600-310D-4A08-B59D-AABFC0EBC07E}"/>
    <dgm:cxn modelId="{CFE359A4-2CFC-4B29-A0FE-52D8C92B2967}" srcId="{1B1FF40D-46E0-49A3-8D67-331B98A9A29C}" destId="{4F41B157-64C9-4623-BEC0-A419A6578E25}" srcOrd="6" destOrd="0" parTransId="{DC543BAF-4FA9-4D7C-A96C-ED36C93BBEE7}" sibTransId="{DEFC2CEF-BD86-4F18-B940-82DC75C434DB}"/>
    <dgm:cxn modelId="{40B93BE4-3627-43B7-9C79-F31F8AF8F7B4}" srcId="{1B1FF40D-46E0-49A3-8D67-331B98A9A29C}" destId="{435D7C84-1868-4EC8-A878-E16874100201}" srcOrd="5" destOrd="0" parTransId="{423595E6-4199-4A27-9543-1711C9F9D243}" sibTransId="{0A4F4F03-8764-424C-BBFF-4EAE201882C3}"/>
    <dgm:cxn modelId="{AE19FC9E-38EB-457E-8F84-0E5BBCAB2E7A}" type="presOf" srcId="{59ECE4BA-511D-40D4-9538-70B86CAE0057}" destId="{4F304D1A-9EB9-42AB-8196-D8831694390B}" srcOrd="0" destOrd="0" presId="urn:microsoft.com/office/officeart/2005/8/layout/hList9"/>
    <dgm:cxn modelId="{ED40F9DA-067B-470E-9E74-AC01CD059BCA}" type="presOf" srcId="{18826217-C4DA-483F-86FC-F630DFC8EECB}" destId="{26EC9456-DBEB-4440-8AD0-9B22A04C1725}" srcOrd="1" destOrd="0" presId="urn:microsoft.com/office/officeart/2005/8/layout/hList9"/>
    <dgm:cxn modelId="{2C92A22A-B38D-4F1C-9A94-5F45D8BCDCC4}" type="presOf" srcId="{DD341D69-D77D-445D-9241-A42CF0BB78C1}" destId="{3BB62279-FEB2-44A7-9BB7-D8257BA77F38}" srcOrd="0" destOrd="0" presId="urn:microsoft.com/office/officeart/2005/8/layout/hList9"/>
    <dgm:cxn modelId="{27B3D6C5-CD8E-40C3-AE43-B4D641444511}" srcId="{B5E61424-9B18-483C-AD4C-85FB19E07E54}" destId="{A2A8CC77-149B-42F6-B8E5-2AF7A47421D0}" srcOrd="2" destOrd="0" parTransId="{790D1565-6D90-4677-974A-17218E89F9C0}" sibTransId="{C7A4A61C-3AA2-4981-B23B-38507B0C1C88}"/>
    <dgm:cxn modelId="{71CB42A2-F07B-4DE7-82A5-E2579182D15A}" type="presOf" srcId="{F5759C44-9DA1-4DE5-B0F1-2872845C50F8}" destId="{F4BC08E9-7AAC-4AA2-B1BC-B1A7E7C0EE78}" srcOrd="0" destOrd="0" presId="urn:microsoft.com/office/officeart/2005/8/layout/hList9"/>
    <dgm:cxn modelId="{F22881EB-2D39-4427-8556-A544B98CE302}" type="presOf" srcId="{15599097-30BA-43D9-A9D4-A552E1645C22}" destId="{28034CE5-3766-4549-934E-15DCE8939F36}" srcOrd="1" destOrd="0" presId="urn:microsoft.com/office/officeart/2005/8/layout/hList9"/>
    <dgm:cxn modelId="{4EBDF288-B413-4364-96FC-7CEEA69AA092}" type="presOf" srcId="{6C2AE6B4-78CB-4BA1-A0B6-0D008F0BE8B6}" destId="{1EAD2560-6321-4D06-8153-9666DC0265FB}" srcOrd="1" destOrd="0" presId="urn:microsoft.com/office/officeart/2005/8/layout/hList9"/>
    <dgm:cxn modelId="{9AF27C86-1B6E-42FF-A78E-975A837CF03E}" type="presOf" srcId="{5A4E1A63-358A-4823-BECE-2F89A4BA3B1E}" destId="{5D021DEC-7F49-4F66-B24E-CD91D0FB3DBC}" srcOrd="0" destOrd="0" presId="urn:microsoft.com/office/officeart/2005/8/layout/hList9"/>
    <dgm:cxn modelId="{40187CF1-63A2-470D-A282-6DC5CC27C755}" type="presOf" srcId="{8087F4BF-EF10-40ED-B1ED-1DE7BA00DC04}" destId="{D21626EA-E4DE-4FE5-A47A-703E388374EF}" srcOrd="1" destOrd="0" presId="urn:microsoft.com/office/officeart/2005/8/layout/hList9"/>
    <dgm:cxn modelId="{A276A375-738B-4AE9-AA48-966DB4643785}" type="presOf" srcId="{FE0F4AB5-A9BC-4E6B-85C5-2B8B711CFA61}" destId="{1715E8A8-B5FB-4907-9716-7DAB8770401F}" srcOrd="1" destOrd="0" presId="urn:microsoft.com/office/officeart/2005/8/layout/hList9"/>
    <dgm:cxn modelId="{B67BCEBB-7615-4B44-8971-FB61726F5CA3}" type="presOf" srcId="{435D7C84-1868-4EC8-A878-E16874100201}" destId="{DC1AB0E3-50F0-4C4A-A2E1-D9A480BF050E}" srcOrd="1" destOrd="0" presId="urn:microsoft.com/office/officeart/2005/8/layout/hList9"/>
    <dgm:cxn modelId="{EF6C6EBB-6DCE-4C43-BC8C-7DE94CF4C70E}" srcId="{1B1FF40D-46E0-49A3-8D67-331B98A9A29C}" destId="{E1E29F70-83AD-4264-844B-CE634B3CD9D2}" srcOrd="22" destOrd="0" parTransId="{917991CA-BFC9-40B8-AFD3-416DF98DC808}" sibTransId="{1508C2DC-9E27-4AF4-A87C-BAD0B7EC5F28}"/>
    <dgm:cxn modelId="{730E9B8A-1F9B-4912-8DD4-E1282FDAFED4}" type="presOf" srcId="{82002230-B7D5-4ECF-AA34-BFFEE02AE5E1}" destId="{E1D3CB5C-DB91-44BB-B02B-0B6B5929CF76}" srcOrd="1" destOrd="0" presId="urn:microsoft.com/office/officeart/2005/8/layout/hList9"/>
    <dgm:cxn modelId="{846D2D29-CBE4-4B38-857D-343DC64B2031}" type="presOf" srcId="{BE82D4F4-7F1F-467C-B874-B9D7F03ECB5C}" destId="{E2A8E8D6-2629-4723-8F83-FA404D93CECC}" srcOrd="1" destOrd="0" presId="urn:microsoft.com/office/officeart/2005/8/layout/hList9"/>
    <dgm:cxn modelId="{50AE77D7-D313-42BC-AAD8-E9DCC7C77CDD}" type="presOf" srcId="{C9C90EE5-8BA9-417B-919D-046CB3101178}" destId="{C7AB8533-6C5F-45F4-A670-0D5140E2CC20}" srcOrd="0" destOrd="0" presId="urn:microsoft.com/office/officeart/2005/8/layout/hList9"/>
    <dgm:cxn modelId="{5D4B1B9F-7256-45F3-A320-14C4B9375E51}" type="presOf" srcId="{B4EF5199-A428-443D-A489-09FC94F91F54}" destId="{58F8718E-5E96-45AF-B610-438749457479}" srcOrd="1" destOrd="0" presId="urn:microsoft.com/office/officeart/2005/8/layout/hList9"/>
    <dgm:cxn modelId="{3B0AD8B3-940F-46A7-B323-2E3590B45384}" type="presOf" srcId="{5A4E1A63-358A-4823-BECE-2F89A4BA3B1E}" destId="{B399C855-318A-4A29-8A3C-670507F27A23}" srcOrd="1" destOrd="0" presId="urn:microsoft.com/office/officeart/2005/8/layout/hList9"/>
    <dgm:cxn modelId="{814D2088-CF3B-46C3-A3D8-B6AB799DC67A}" type="presOf" srcId="{1330B167-CCD9-4EA3-BEE9-198A2CA6C2A9}" destId="{2BA3B587-E59A-42FC-B345-A24AD59248F1}" srcOrd="1" destOrd="0" presId="urn:microsoft.com/office/officeart/2005/8/layout/hList9"/>
    <dgm:cxn modelId="{63147F4E-6030-4E7B-8969-8CC1E2AFEFEA}" type="presOf" srcId="{06CB98F9-5DD7-4047-A2DB-9ED481190DF6}" destId="{30F9F2BC-491F-4E8F-8D3A-75B4E53FEEB4}" srcOrd="0" destOrd="0" presId="urn:microsoft.com/office/officeart/2005/8/layout/hList9"/>
    <dgm:cxn modelId="{14F2782A-1A6D-42C6-BAE7-3DEC03B6EE36}" type="presOf" srcId="{925564FB-2CDD-4836-86AF-1F9660399B10}" destId="{F96DD89A-9A77-4263-B5F4-1FA4EEEA03A7}" srcOrd="1" destOrd="0" presId="urn:microsoft.com/office/officeart/2005/8/layout/hList9"/>
    <dgm:cxn modelId="{EA03D391-E9BD-4F1D-9FD7-CD18F267E062}" type="presOf" srcId="{F427D33F-A085-4566-9F87-9D105FAFFC39}" destId="{F4A7FFBF-356D-473E-8572-E80722CBB65F}" srcOrd="1" destOrd="0" presId="urn:microsoft.com/office/officeart/2005/8/layout/hList9"/>
    <dgm:cxn modelId="{7B355786-8AD4-47F8-B1AC-68BAAF7615F3}" srcId="{B5E61424-9B18-483C-AD4C-85FB19E07E54}" destId="{8087F4BF-EF10-40ED-B1ED-1DE7BA00DC04}" srcOrd="8" destOrd="0" parTransId="{5F906542-81C9-49ED-9796-62B509E11DC6}" sibTransId="{697DD15C-553D-4BF4-B9FE-69121DA50864}"/>
    <dgm:cxn modelId="{68C9122B-8B4B-4790-9127-90B8F4DB8A72}" srcId="{7A09DBBC-7F3B-4F48-9F32-95A1B4DD4245}" destId="{925564FB-2CDD-4836-86AF-1F9660399B10}" srcOrd="15" destOrd="0" parTransId="{AD1B09F2-2B46-470B-B396-7A098FCFC231}" sibTransId="{4AF169C5-4E81-4488-9403-6033901D6638}"/>
    <dgm:cxn modelId="{BFEB7B3A-8046-4249-AC7C-939F46D4F512}" type="presOf" srcId="{9289EFC1-F92E-476F-A42D-3FC32938E6D9}" destId="{3F200310-31D5-4F35-938A-F374871B8DE0}" srcOrd="1" destOrd="0" presId="urn:microsoft.com/office/officeart/2005/8/layout/hList9"/>
    <dgm:cxn modelId="{97510AD7-E0D7-45C2-8A8A-B90DF5474500}" type="presOf" srcId="{116D3B8C-87BB-4F36-8EAA-97FF14345EF5}" destId="{D24B6EB4-0335-408B-B1B6-5E447E1CC1F1}" srcOrd="1" destOrd="0" presId="urn:microsoft.com/office/officeart/2005/8/layout/hList9"/>
    <dgm:cxn modelId="{C1AC0FF4-A3EF-44BF-8D0E-70C485222A70}" srcId="{7A09DBBC-7F3B-4F48-9F32-95A1B4DD4245}" destId="{6A15D45F-CFB0-4106-B849-7AA1920742AB}" srcOrd="20" destOrd="0" parTransId="{87570271-32B9-4BEF-A3EA-E8B85674DAAC}" sibTransId="{02BA0820-3FC7-459B-9273-35C91B56EF60}"/>
    <dgm:cxn modelId="{1761DCB9-02D7-4A9B-A94A-8C66F3D79195}" type="presOf" srcId="{632F9846-9B5B-422B-B254-F7FFE8985FA9}" destId="{871F3FD9-E641-4673-8815-3A5E43BB8D29}" srcOrd="0" destOrd="0" presId="urn:microsoft.com/office/officeart/2005/8/layout/hList9"/>
    <dgm:cxn modelId="{6B8D0922-8A7B-4A6E-A641-70E09360B6F9}" srcId="{B5E61424-9B18-483C-AD4C-85FB19E07E54}" destId="{FE0F4AB5-A9BC-4E6B-85C5-2B8B711CFA61}" srcOrd="22" destOrd="0" parTransId="{896BAF34-5A13-4147-A244-AF494789AE10}" sibTransId="{0D9A49F0-CD4F-4F20-BE45-3DC93DEB470F}"/>
    <dgm:cxn modelId="{5AFD25AD-3A1E-4148-BEED-3C7DAD107AF6}" type="presOf" srcId="{47B4B136-2F6F-4E54-B766-E8C901163816}" destId="{0FC82119-CE35-4C2B-A798-F443D12626E1}" srcOrd="1" destOrd="0" presId="urn:microsoft.com/office/officeart/2005/8/layout/hList9"/>
    <dgm:cxn modelId="{8633984D-EFB7-4ACA-8D23-400C6980C9CA}" type="presOf" srcId="{CC798F7B-4C83-4CFA-A9A0-8CEE525BDFC5}" destId="{9181BEBA-7A93-48AB-AF8C-0B798B5B08F0}" srcOrd="0" destOrd="0" presId="urn:microsoft.com/office/officeart/2005/8/layout/hList9"/>
    <dgm:cxn modelId="{D76E266A-F645-4711-89C4-65F20DBB2759}" srcId="{1B1FF40D-46E0-49A3-8D67-331B98A9A29C}" destId="{9644D231-3A3D-4077-A405-7426770456B6}" srcOrd="12" destOrd="0" parTransId="{6A493BB8-9C3C-43B1-98E8-973D63E48F24}" sibTransId="{A7CC59EA-0514-4492-BE0E-EC6AE94A1C9E}"/>
    <dgm:cxn modelId="{D80AE522-8788-43F9-BB96-E47F1F3E3E56}" srcId="{7A09DBBC-7F3B-4F48-9F32-95A1B4DD4245}" destId="{7E537539-73DE-40E8-B9AD-074AA1671152}" srcOrd="16" destOrd="0" parTransId="{493E39B1-1E00-4E36-963D-51579D2BECD4}" sibTransId="{B17A3055-0D2A-458F-867F-3366C7B4A7BE}"/>
    <dgm:cxn modelId="{8991AD88-B89C-4956-8FC3-47C90DB47756}" srcId="{7A09DBBC-7F3B-4F48-9F32-95A1B4DD4245}" destId="{BA07A784-084E-4597-BE86-D65B897BA2D0}" srcOrd="22" destOrd="0" parTransId="{91458598-6435-47A7-9FA7-73F4BC255FD9}" sibTransId="{FA9E2911-B1E9-4233-B218-C645A09EAB49}"/>
    <dgm:cxn modelId="{86DF289F-AFCB-4072-877F-F5FD4AEB9790}" srcId="{948ECE10-00A9-4BA7-BE79-C9FEBA6B0E63}" destId="{85954EC8-DED2-4AAE-9927-E31BD8037400}" srcOrd="6" destOrd="0" parTransId="{56307B82-1611-4AEC-A15B-5F68023C53E5}" sibTransId="{0CEABAE0-870A-43CE-9C1A-70B8DFACB074}"/>
    <dgm:cxn modelId="{96BDDCF1-42A5-4934-9F0E-5888CE6E6664}" type="presOf" srcId="{DD341D69-D77D-445D-9241-A42CF0BB78C1}" destId="{BB67328D-6165-4323-AE38-928919B8FCD9}" srcOrd="1" destOrd="0" presId="urn:microsoft.com/office/officeart/2005/8/layout/hList9"/>
    <dgm:cxn modelId="{4C6597F2-97DD-4AF3-B846-7018355F304C}" type="presOf" srcId="{89449874-9ED9-4A42-BB99-96121BF7296C}" destId="{B43DFA09-C06B-46F1-8A3D-7E0C0AC5D4EE}" srcOrd="1" destOrd="0" presId="urn:microsoft.com/office/officeart/2005/8/layout/hList9"/>
    <dgm:cxn modelId="{FF23A246-7FD6-4EA1-B05F-7EEE1DB88E33}" srcId="{1B1FF40D-46E0-49A3-8D67-331B98A9A29C}" destId="{481EA6D3-F2F1-48F7-97D7-6B65C23423A1}" srcOrd="18" destOrd="0" parTransId="{CC582333-9BF2-4A13-A70E-1D0693EC73B0}" sibTransId="{F5625C86-C98F-443F-836D-DC0808C0C792}"/>
    <dgm:cxn modelId="{35927D6B-FBE8-4965-AFC8-7C7DD5D89BB5}" type="presOf" srcId="{BE82D4F4-7F1F-467C-B874-B9D7F03ECB5C}" destId="{74C69BD4-B0EA-4568-95FD-4450A33F89C0}" srcOrd="0" destOrd="0" presId="urn:microsoft.com/office/officeart/2005/8/layout/hList9"/>
    <dgm:cxn modelId="{8185B82A-2C9A-427E-A121-E8118D030D1F}" srcId="{82CE82CB-4F05-4237-B95F-0DE0B480403D}" destId="{7A09DBBC-7F3B-4F48-9F32-95A1B4DD4245}" srcOrd="2" destOrd="0" parTransId="{C098B6DB-DEB3-4E01-96DB-D5C6AF852DC8}" sibTransId="{AB603959-333B-4BC5-9212-97CF7D8BE9D8}"/>
    <dgm:cxn modelId="{75BFCCDE-436C-4A02-BA12-17456E3C2F5F}" type="presOf" srcId="{49004186-4E08-49DD-B1C2-E1159A491DE4}" destId="{359EF6E2-B638-4840-B8B4-2D424B856FD1}" srcOrd="0" destOrd="0" presId="urn:microsoft.com/office/officeart/2005/8/layout/hList9"/>
    <dgm:cxn modelId="{FDDF9994-F23F-47ED-BD6A-3569436CAB56}" type="presOf" srcId="{41E17A79-D1AD-483B-9E3E-5346BE7E2911}" destId="{2A5E416C-DAFF-4BE3-83A1-CA98B8609BDA}" srcOrd="0" destOrd="0" presId="urn:microsoft.com/office/officeart/2005/8/layout/hList9"/>
    <dgm:cxn modelId="{335D06A8-C2C5-4F66-8C67-91D10B69ED63}" srcId="{B5E61424-9B18-483C-AD4C-85FB19E07E54}" destId="{12015B80-2CFB-477D-9425-D7A8E3A0950B}" srcOrd="21" destOrd="0" parTransId="{8D037EB2-ADDF-496A-BE0D-85919E77A3A0}" sibTransId="{19925541-E50C-4102-9E76-827A7E3828A7}"/>
    <dgm:cxn modelId="{F4C19956-6BBF-48E9-921A-0D470A1FE236}" type="presOf" srcId="{9D201FAA-3E6A-4C85-9602-61CAF5408787}" destId="{CF0B0309-1E5C-4663-A398-21C689F4A4C3}" srcOrd="0" destOrd="0" presId="urn:microsoft.com/office/officeart/2005/8/layout/hList9"/>
    <dgm:cxn modelId="{38097623-765E-40D6-91FC-4C96C9F3C17A}" srcId="{1B1FF40D-46E0-49A3-8D67-331B98A9A29C}" destId="{C7350C68-8F29-4890-90CF-FD1B006BDA7C}" srcOrd="7" destOrd="0" parTransId="{0C8280C7-6DE2-49B7-8DED-CBC3FD187C0C}" sibTransId="{1A3F45DE-530F-4033-820C-253B877FE422}"/>
    <dgm:cxn modelId="{05E0FF0F-B5E6-4E4D-B126-758DA88FA71F}" type="presOf" srcId="{481EA6D3-F2F1-48F7-97D7-6B65C23423A1}" destId="{5B0BC3B6-286D-431D-9AF3-0B0588C535AA}" srcOrd="0" destOrd="0" presId="urn:microsoft.com/office/officeart/2005/8/layout/hList9"/>
    <dgm:cxn modelId="{9BE4F19E-F6D0-4DDF-B793-12A17AAAA322}" type="presOf" srcId="{262F9850-EA8E-42FF-9FE2-9B36054E1F11}" destId="{4C79E3EC-8246-46DA-A1EA-1ADC16886AFE}" srcOrd="0" destOrd="0" presId="urn:microsoft.com/office/officeart/2005/8/layout/hList9"/>
    <dgm:cxn modelId="{EA5EB9D6-7829-41EE-B119-E502BB1C6042}" srcId="{82CE82CB-4F05-4237-B95F-0DE0B480403D}" destId="{1B1FF40D-46E0-49A3-8D67-331B98A9A29C}" srcOrd="1" destOrd="0" parTransId="{F8A8CD96-70A7-4893-B335-42C577CD3150}" sibTransId="{E2F2650A-5160-4587-807A-6F284B3C054B}"/>
    <dgm:cxn modelId="{64F3AFAC-C4AE-4137-A7F2-EE85F1414C2A}" srcId="{1B1FF40D-46E0-49A3-8D67-331B98A9A29C}" destId="{55F4F5A6-1BFC-4F99-8F1B-B2878F52CE14}" srcOrd="10" destOrd="0" parTransId="{90775E67-A043-4BB2-93E5-8E83F0D59D65}" sibTransId="{1DC06FA0-7314-4136-88C4-CFD22086349D}"/>
    <dgm:cxn modelId="{32B6F385-E08E-4D4C-93FF-366996469736}" type="presOf" srcId="{24EA4011-CDC6-49CE-BD05-F8D9A6474874}" destId="{7336AC6B-E307-4694-B99A-4E6C627138D6}" srcOrd="0" destOrd="0" presId="urn:microsoft.com/office/officeart/2005/8/layout/hList9"/>
    <dgm:cxn modelId="{ED6A88AE-659E-4827-9F8B-8FD9AA990C37}" srcId="{948ECE10-00A9-4BA7-BE79-C9FEBA6B0E63}" destId="{9EF521AA-EC46-4197-AC0D-1C034089903A}" srcOrd="7" destOrd="0" parTransId="{1612159C-F9FD-431C-80E8-0750B44D6138}" sibTransId="{69315723-8DA7-4BB3-907B-6AE1185B1DCE}"/>
    <dgm:cxn modelId="{82CC3ADA-D9D1-47BD-9318-FF2ED8D16BA8}" type="presOf" srcId="{2BF7E8BE-3B5A-4F33-8774-A9B86C55A358}" destId="{BF4A3E0B-7297-4D4D-B20E-D3EF3C0F84DE}" srcOrd="0" destOrd="0" presId="urn:microsoft.com/office/officeart/2005/8/layout/hList9"/>
    <dgm:cxn modelId="{03472E6A-46C8-407F-98FC-B5E4DCDADADA}" type="presOf" srcId="{948ECE10-00A9-4BA7-BE79-C9FEBA6B0E63}" destId="{30259E79-0995-4B7D-88FA-4754009D5C87}" srcOrd="0" destOrd="0" presId="urn:microsoft.com/office/officeart/2005/8/layout/hList9"/>
    <dgm:cxn modelId="{E8D124F5-2374-45A1-9C2B-F0491A1D96C6}" type="presOf" srcId="{925564FB-2CDD-4836-86AF-1F9660399B10}" destId="{AA40110F-B8B4-4F5E-948D-23085D27D549}" srcOrd="0" destOrd="0" presId="urn:microsoft.com/office/officeart/2005/8/layout/hList9"/>
    <dgm:cxn modelId="{C420D26C-000B-4456-BA28-1274796F07F4}" type="presOf" srcId="{169964C5-2E82-4E19-BDE6-8A90C9734285}" destId="{3E691CCD-D0E5-49F2-A703-4A9346446712}" srcOrd="0" destOrd="0" presId="urn:microsoft.com/office/officeart/2005/8/layout/hList9"/>
    <dgm:cxn modelId="{84C4483B-3CC4-42A1-AC02-64C5E779CB2D}" type="presOf" srcId="{CD8BB4DC-E8F9-46C9-83D9-5C9B2CB66D5B}" destId="{A47155AB-DD67-40A4-AC94-A65B7EC0C213}" srcOrd="0" destOrd="0" presId="urn:microsoft.com/office/officeart/2005/8/layout/hList9"/>
    <dgm:cxn modelId="{2EB90DF7-E82A-445E-8B38-EE051331AC23}" srcId="{B5E61424-9B18-483C-AD4C-85FB19E07E54}" destId="{64223FD8-5BF0-40BB-AE4D-11DE48C66E2D}" srcOrd="15" destOrd="0" parTransId="{D2B95B82-5DFD-4C97-82E4-D7438586F505}" sibTransId="{66FBF7AA-465B-4F30-801D-8999C2991F92}"/>
    <dgm:cxn modelId="{11C91E86-6520-4794-ACD3-96BAB88A788B}" type="presOf" srcId="{9AE7F7CE-81A1-4FA7-8F44-93AE7B1FB338}" destId="{E527D81D-8F5A-4A90-818E-8C9819C39FF3}" srcOrd="0" destOrd="0" presId="urn:microsoft.com/office/officeart/2005/8/layout/hList9"/>
    <dgm:cxn modelId="{DF28BF7C-500B-4B7F-A14F-02869A0DEDB1}" type="presOf" srcId="{4AA71BAA-62FA-4B8B-A345-D8CC0D6B485E}" destId="{761BB9F0-7DD3-445A-ADF7-B4AE797E55B5}" srcOrd="1" destOrd="0" presId="urn:microsoft.com/office/officeart/2005/8/layout/hList9"/>
    <dgm:cxn modelId="{EBD85E21-A126-44C3-9FD6-ED4639F9BAEF}" type="presOf" srcId="{49004186-4E08-49DD-B1C2-E1159A491DE4}" destId="{66B90BB9-438D-491D-9E17-04146A7E2EB0}" srcOrd="1" destOrd="0" presId="urn:microsoft.com/office/officeart/2005/8/layout/hList9"/>
    <dgm:cxn modelId="{10BEE42F-570A-4E2F-8C8B-C77FDF6E1AA3}" type="presOf" srcId="{5DBCE8B2-89B5-4F04-9384-DFDD67761B11}" destId="{B93CF6B6-AF0C-4191-84B8-060D1C14AEEE}" srcOrd="1" destOrd="0" presId="urn:microsoft.com/office/officeart/2005/8/layout/hList9"/>
    <dgm:cxn modelId="{C6A8D0BF-828F-4179-BDBA-BC008CC60BC9}" srcId="{7A09DBBC-7F3B-4F48-9F32-95A1B4DD4245}" destId="{F427D33F-A085-4566-9F87-9D105FAFFC39}" srcOrd="3" destOrd="0" parTransId="{A3E01335-9254-4A8B-AB31-600A115BBE4E}" sibTransId="{31BB0A5F-0B7F-4906-AD97-77C4647C31E7}"/>
    <dgm:cxn modelId="{89B38B13-6F8A-493E-ACE0-50FB18E7A2B0}" type="presOf" srcId="{6A15D45F-CFB0-4106-B849-7AA1920742AB}" destId="{67770DE7-5CB0-4F72-8679-44293B721003}" srcOrd="1" destOrd="0" presId="urn:microsoft.com/office/officeart/2005/8/layout/hList9"/>
    <dgm:cxn modelId="{3A36CF82-6920-455D-9EC8-C93D9C3823A8}" srcId="{7A09DBBC-7F3B-4F48-9F32-95A1B4DD4245}" destId="{D87C8FF5-4023-47F1-BCFA-949D12F6C1E3}" srcOrd="1" destOrd="0" parTransId="{116AEC58-0685-4FD8-9077-2E3CCAC65662}" sibTransId="{39C32E53-9DE7-4B59-8D4A-873C301BA6DF}"/>
    <dgm:cxn modelId="{EFD5F1CC-02BF-4F0D-AC3B-42AFC08708A7}" type="presOf" srcId="{8DCB68FF-898D-444E-B2A0-09E8CD7168FA}" destId="{FA66FFC9-0E92-49A0-9646-06ED1FFF54B8}" srcOrd="0" destOrd="0" presId="urn:microsoft.com/office/officeart/2005/8/layout/hList9"/>
    <dgm:cxn modelId="{6BFD7C52-C261-418F-AF0C-01A21A8AED14}" srcId="{7A09DBBC-7F3B-4F48-9F32-95A1B4DD4245}" destId="{5A4E1A63-358A-4823-BECE-2F89A4BA3B1E}" srcOrd="12" destOrd="0" parTransId="{EC8AB38B-2AF6-44AC-ADE7-A3E19758FDE0}" sibTransId="{58FC5535-BE93-47EC-9395-E62737741E5F}"/>
    <dgm:cxn modelId="{5BC50A6B-196F-4393-8556-FA795B82ABBA}" type="presOf" srcId="{55F4F5A6-1BFC-4F99-8F1B-B2878F52CE14}" destId="{0D832D7C-9C6C-46B8-BC1D-8FC488AF462D}" srcOrd="0" destOrd="0" presId="urn:microsoft.com/office/officeart/2005/8/layout/hList9"/>
    <dgm:cxn modelId="{0A3664CD-3465-4A49-B9C5-EB6386CA2B52}" type="presOf" srcId="{7A32A6BB-CB07-4D98-943F-BF63B797D70B}" destId="{0E67282A-614F-436B-9DFB-1B45C326E9E9}" srcOrd="0" destOrd="0" presId="urn:microsoft.com/office/officeart/2005/8/layout/hList9"/>
    <dgm:cxn modelId="{6C11164E-BC71-48AB-9C54-91F0BB4732F6}" type="presOf" srcId="{69BBB21E-1AAE-4D53-A139-64B276DBEE1A}" destId="{9047AC81-775F-4492-B94E-7FE03D22E5DE}" srcOrd="1" destOrd="0" presId="urn:microsoft.com/office/officeart/2005/8/layout/hList9"/>
    <dgm:cxn modelId="{3EB95EAC-C73B-4ECC-B1FF-81A5F97BEFD5}" srcId="{7A09DBBC-7F3B-4F48-9F32-95A1B4DD4245}" destId="{A4093CAF-CEF3-410F-BECF-CB22DE833BCE}" srcOrd="18" destOrd="0" parTransId="{10A1D6A1-16F7-4AC0-A38F-AB94EE049D8F}" sibTransId="{A14778B3-AAD8-4626-A907-EDC643B7612F}"/>
    <dgm:cxn modelId="{C4786F80-BFDA-45ED-9FF1-1E44205C70AA}" type="presOf" srcId="{8350C1D4-97D0-46A3-ABC4-38BA49B5AF9A}" destId="{0EC82F43-85B3-41D9-84C7-DA293B92F430}" srcOrd="0" destOrd="0" presId="urn:microsoft.com/office/officeart/2005/8/layout/hList9"/>
    <dgm:cxn modelId="{4B47E59E-EECF-4407-94C1-5A328FDDFBB0}" srcId="{7A09DBBC-7F3B-4F48-9F32-95A1B4DD4245}" destId="{116D3B8C-87BB-4F36-8EAA-97FF14345EF5}" srcOrd="6" destOrd="0" parTransId="{8A46722A-3860-47AC-8BE0-6F0878E8B8A1}" sibTransId="{03445DDF-75A3-4522-ADDE-A0A42F2FAB7A}"/>
    <dgm:cxn modelId="{A68626F7-87E7-450A-B2BF-EA27DC6D5579}" type="presOf" srcId="{E8715572-9F3C-4DD4-81C9-6F7C6D19A02A}" destId="{02EEAEF6-3428-424A-8E06-5695F72738AC}" srcOrd="1" destOrd="0" presId="urn:microsoft.com/office/officeart/2005/8/layout/hList9"/>
    <dgm:cxn modelId="{9D670583-1E0F-4B42-991C-FFE95227F604}" type="presOf" srcId="{0654C9CD-CBC0-496E-B73B-49970794DED1}" destId="{5EB716DC-DA4C-45EC-BBB8-53292ED74DE4}" srcOrd="0" destOrd="0" presId="urn:microsoft.com/office/officeart/2005/8/layout/hList9"/>
    <dgm:cxn modelId="{3F634935-E233-4BB6-90CC-EDC7E13FA4CC}" srcId="{1B1FF40D-46E0-49A3-8D67-331B98A9A29C}" destId="{49004186-4E08-49DD-B1C2-E1159A491DE4}" srcOrd="4" destOrd="0" parTransId="{23C59105-342B-45B7-8B69-C2CD08EB4A4C}" sibTransId="{552D5127-54C3-4D83-AB0B-2727CF2445C1}"/>
    <dgm:cxn modelId="{CE5E45C6-DD66-4234-A5CD-71B7AA018804}" srcId="{B5E61424-9B18-483C-AD4C-85FB19E07E54}" destId="{C9C90EE5-8BA9-417B-919D-046CB3101178}" srcOrd="17" destOrd="0" parTransId="{A702FBA4-97A8-48EC-991E-2B1F16F53606}" sibTransId="{5B4D18B6-F836-46E3-8AC2-29DE3F16C9FA}"/>
    <dgm:cxn modelId="{77AE0FF0-E20E-419B-956A-7966591112DC}" type="presOf" srcId="{9CB36587-C901-43ED-934A-A1829C067A6E}" destId="{5BA1C620-0D46-49C0-A860-DCCF808D7F85}" srcOrd="0" destOrd="0" presId="urn:microsoft.com/office/officeart/2005/8/layout/hList9"/>
    <dgm:cxn modelId="{9FB17FD7-60CA-4CD6-B854-A413DCEF8B36}" type="presOf" srcId="{3D770605-F523-4E05-8B33-64393B7E682A}" destId="{BF2905E6-A3BA-4F9B-94E0-BFAEDFE769E5}" srcOrd="0" destOrd="0" presId="urn:microsoft.com/office/officeart/2005/8/layout/hList9"/>
    <dgm:cxn modelId="{AB2E0A69-16EC-4274-AE39-68ED94E064F4}" type="presOf" srcId="{06CB98F9-5DD7-4047-A2DB-9ED481190DF6}" destId="{3827862F-AEE8-43E1-AFA1-EC383CF4CD52}" srcOrd="1" destOrd="0" presId="urn:microsoft.com/office/officeart/2005/8/layout/hList9"/>
    <dgm:cxn modelId="{24C7AF87-EFBF-44FE-92ED-76F99F7C33DD}" type="presOf" srcId="{B857367A-DE37-4EEC-A055-7F9670521533}" destId="{8ADE6FA1-742B-4630-B512-28CEF0ED6BEA}" srcOrd="0" destOrd="0" presId="urn:microsoft.com/office/officeart/2005/8/layout/hList9"/>
    <dgm:cxn modelId="{55561AAB-3C55-49DA-95E9-F1FCF4939A1C}" srcId="{B5E61424-9B18-483C-AD4C-85FB19E07E54}" destId="{1330B167-CCD9-4EA3-BEE9-198A2CA6C2A9}" srcOrd="11" destOrd="0" parTransId="{3CA99023-1832-4DC1-A264-62FCA2A73B81}" sibTransId="{AB192ADE-90C4-4F48-B9A6-9C21DCD3DB73}"/>
    <dgm:cxn modelId="{9E6BC545-9365-4DDE-9359-E075461E32BC}" type="presOf" srcId="{C162E3F2-17A4-4372-A64C-8B8697CB739F}" destId="{98B8573C-8924-41C8-BAB3-7FE6F13F3BA0}" srcOrd="1" destOrd="0" presId="urn:microsoft.com/office/officeart/2005/8/layout/hList9"/>
    <dgm:cxn modelId="{6C4DEF47-B9F0-412D-A221-40398F00C5D7}" type="presOf" srcId="{7E537539-73DE-40E8-B9AD-074AA1671152}" destId="{89D302AE-EC21-4A81-B50B-F498CF2A75B3}" srcOrd="0" destOrd="0" presId="urn:microsoft.com/office/officeart/2005/8/layout/hList9"/>
    <dgm:cxn modelId="{2FB17166-15BA-40D1-B34B-B1957D9BEC3D}" srcId="{948ECE10-00A9-4BA7-BE79-C9FEBA6B0E63}" destId="{47B4B136-2F6F-4E54-B766-E8C901163816}" srcOrd="4" destOrd="0" parTransId="{0FE09EB4-2FD7-4195-8E1C-F2A6A03ABB46}" sibTransId="{DC5F4FB8-0623-4DB6-A30B-984E492448FA}"/>
    <dgm:cxn modelId="{ED0A647C-34E9-4F0A-8319-79498E0D70CF}" type="presOf" srcId="{9AE7F7CE-81A1-4FA7-8F44-93AE7B1FB338}" destId="{1B95CF37-0215-4B5A-8293-905168A1FCB9}" srcOrd="1" destOrd="0" presId="urn:microsoft.com/office/officeart/2005/8/layout/hList9"/>
    <dgm:cxn modelId="{84CA9E92-7A16-4BB2-83BA-2C86BB5105BE}" type="presOf" srcId="{B4EF5199-A428-443D-A489-09FC94F91F54}" destId="{8F56D0D9-892C-43A4-A246-50BE5A856F70}" srcOrd="0" destOrd="0" presId="urn:microsoft.com/office/officeart/2005/8/layout/hList9"/>
    <dgm:cxn modelId="{382F1F1D-A04E-4DE3-B600-305A63C53193}" type="presOf" srcId="{82002230-B7D5-4ECF-AA34-BFFEE02AE5E1}" destId="{647C9FE2-97F9-4431-BF7E-A69CC2AC5031}" srcOrd="0" destOrd="0" presId="urn:microsoft.com/office/officeart/2005/8/layout/hList9"/>
    <dgm:cxn modelId="{65FB77C6-BBE1-4BEF-8D89-4EFCC5A8373C}" type="presOf" srcId="{B3331E25-52B3-470F-896F-53A878CDBE00}" destId="{BCEBA32A-9978-488E-A61D-4C6B7EB04056}" srcOrd="0" destOrd="0" presId="urn:microsoft.com/office/officeart/2005/8/layout/hList9"/>
    <dgm:cxn modelId="{BEEA828C-C187-4F82-AE49-2D736FDD3521}" type="presOf" srcId="{435D7C84-1868-4EC8-A878-E16874100201}" destId="{DA546638-B4A8-42CB-AA13-0A2CA19DA67A}" srcOrd="0" destOrd="0" presId="urn:microsoft.com/office/officeart/2005/8/layout/hList9"/>
    <dgm:cxn modelId="{10169AE8-876D-418C-AE2D-502F81C5807F}" type="presOf" srcId="{4F41B157-64C9-4623-BEC0-A419A6578E25}" destId="{281517CC-0140-4171-9650-9FFB9A8833F9}" srcOrd="1" destOrd="0" presId="urn:microsoft.com/office/officeart/2005/8/layout/hList9"/>
    <dgm:cxn modelId="{AA85D6AA-9486-4D3D-A8DE-758C3CDC968F}" type="presOf" srcId="{3F61F762-C4C1-44CE-9F02-66956F2E7813}" destId="{B03B60F5-4C5E-43B9-8920-0D319577B562}" srcOrd="0" destOrd="0" presId="urn:microsoft.com/office/officeart/2005/8/layout/hList9"/>
    <dgm:cxn modelId="{A1EEF766-EF08-4AD5-8554-62A1FB59930A}" type="presOf" srcId="{BE126FF4-E655-4B7A-AA5C-1AA1B02FE197}" destId="{4B079FD7-34F0-453E-B515-3E792C4E4760}" srcOrd="0" destOrd="0" presId="urn:microsoft.com/office/officeart/2005/8/layout/hList9"/>
    <dgm:cxn modelId="{CB108D98-868C-47FD-A44C-EA9EBB585DD6}" srcId="{948ECE10-00A9-4BA7-BE79-C9FEBA6B0E63}" destId="{BE126FF4-E655-4B7A-AA5C-1AA1B02FE197}" srcOrd="15" destOrd="0" parTransId="{FF25EEA7-6CF5-4FDE-A382-4C850B1F9156}" sibTransId="{47D31E1F-2994-4278-8EB8-70AEB75902F4}"/>
    <dgm:cxn modelId="{6530F08A-54A7-4784-B53E-9EBBC87CA3B6}" srcId="{948ECE10-00A9-4BA7-BE79-C9FEBA6B0E63}" destId="{67AFF0C0-9F38-429C-B3E5-784F92338552}" srcOrd="2" destOrd="0" parTransId="{7E3B5BE9-7175-4036-B32A-FED45F34510E}" sibTransId="{B6FED32E-DED2-49AE-805A-2A35619818F9}"/>
    <dgm:cxn modelId="{F68BA4AB-3196-4CAF-A20B-C3049F9CBF63}" srcId="{1B1FF40D-46E0-49A3-8D67-331B98A9A29C}" destId="{F5759C44-9DA1-4DE5-B0F1-2872845C50F8}" srcOrd="19" destOrd="0" parTransId="{F3A7B389-7E96-4002-AC89-E700FBEDE54A}" sibTransId="{0F831FED-A418-4656-9DE0-13A4AEB7D8F8}"/>
    <dgm:cxn modelId="{8E551B1D-DEF6-4BD2-874A-0BB3DC60EC5B}" type="presOf" srcId="{82CE82CB-4F05-4237-B95F-0DE0B480403D}" destId="{AA6BE026-BB32-4EE4-9E59-23B5A8868A3D}" srcOrd="0" destOrd="0" presId="urn:microsoft.com/office/officeart/2005/8/layout/hList9"/>
    <dgm:cxn modelId="{9339D9C1-2166-441E-B617-4B4BCF0B4CA8}" srcId="{7A09DBBC-7F3B-4F48-9F32-95A1B4DD4245}" destId="{0A446445-F299-4131-88F3-DEB933F82B3D}" srcOrd="4" destOrd="0" parTransId="{E42E1FF8-CB19-40BD-8A11-74DA9FBBB6E2}" sibTransId="{75213BF1-55C0-4CEE-AF60-9197AE06635A}"/>
    <dgm:cxn modelId="{48F21357-DD32-431D-AAC0-250E21C111D1}" type="presOf" srcId="{81C887AE-FC81-491B-83F0-974ACE406304}" destId="{64BFA361-EB26-4963-86DE-C9B313EDBA36}" srcOrd="0" destOrd="0" presId="urn:microsoft.com/office/officeart/2005/8/layout/hList9"/>
    <dgm:cxn modelId="{6987B60A-45E4-4660-A633-C561E132A711}" type="presOf" srcId="{3D1822DB-D7C7-47C2-96AA-4ACA884C3718}" destId="{4D4F0301-8627-44A9-91C2-842F36D3BB5D}" srcOrd="1" destOrd="0" presId="urn:microsoft.com/office/officeart/2005/8/layout/hList9"/>
    <dgm:cxn modelId="{84A98229-2DF0-4EA7-BC41-0AD7598FEAE4}" type="presOf" srcId="{9EF521AA-EC46-4197-AC0D-1C034089903A}" destId="{DDF484B1-C4AD-4597-B751-8D52EA8F18B4}" srcOrd="0" destOrd="0" presId="urn:microsoft.com/office/officeart/2005/8/layout/hList9"/>
    <dgm:cxn modelId="{7AB2C34D-19E5-410D-82B4-FB1FAD4C4FCC}" type="presOf" srcId="{089BCBFF-5A9C-41AE-B2FD-A142E87D7CDD}" destId="{6243C528-B039-459B-82DB-8F464BA5E7DE}" srcOrd="1" destOrd="0" presId="urn:microsoft.com/office/officeart/2005/8/layout/hList9"/>
    <dgm:cxn modelId="{188C6C35-1009-490D-ADA2-50C50348A3A5}" type="presOf" srcId="{0A446445-F299-4131-88F3-DEB933F82B3D}" destId="{C88A8029-DD25-409C-88E5-C2095EE75924}" srcOrd="0" destOrd="0" presId="urn:microsoft.com/office/officeart/2005/8/layout/hList9"/>
    <dgm:cxn modelId="{0D4B50F9-5650-41CF-ACE2-DBC95DF78ACC}" srcId="{B5E61424-9B18-483C-AD4C-85FB19E07E54}" destId="{15599097-30BA-43D9-A9D4-A552E1645C22}" srcOrd="4" destOrd="0" parTransId="{B3C003CE-4A05-4CBC-B41A-235098D921AA}" sibTransId="{9CC2B166-0297-40D3-9A61-C8F47940954D}"/>
    <dgm:cxn modelId="{B043DAFA-E18B-4E49-970A-A214CEE8CE78}" type="presOf" srcId="{8350C1D4-97D0-46A3-ABC4-38BA49B5AF9A}" destId="{6C3F14CB-D09C-4A88-858F-0FDE67115E5F}" srcOrd="1" destOrd="0" presId="urn:microsoft.com/office/officeart/2005/8/layout/hList9"/>
    <dgm:cxn modelId="{59069F69-71CA-4D08-8C9B-FC8A05F75E33}" srcId="{82CE82CB-4F05-4237-B95F-0DE0B480403D}" destId="{948ECE10-00A9-4BA7-BE79-C9FEBA6B0E63}" srcOrd="0" destOrd="0" parTransId="{A6904437-E61E-4B86-8A99-0A51C0527474}" sibTransId="{AD1BD55C-2CB0-4959-AD34-8213385F8BEF}"/>
    <dgm:cxn modelId="{C958721F-1CEA-4D7B-AF53-F96D735D7606}" type="presOf" srcId="{47B4B136-2F6F-4E54-B766-E8C901163816}" destId="{8E8B9D9C-E4F9-4BB1-875B-BFC78091D051}" srcOrd="0" destOrd="0" presId="urn:microsoft.com/office/officeart/2005/8/layout/hList9"/>
    <dgm:cxn modelId="{965F7950-2565-4199-B28D-A57278FCC2B3}" type="presOf" srcId="{85954EC8-DED2-4AAE-9927-E31BD8037400}" destId="{13CAD015-C859-4D31-A48C-AF990C71D62A}" srcOrd="1" destOrd="0" presId="urn:microsoft.com/office/officeart/2005/8/layout/hList9"/>
    <dgm:cxn modelId="{8777A687-7F89-4FE0-9ADA-CE68E6E812BD}" type="presOf" srcId="{B88C205D-5D79-4F73-8AB9-C539F56D3E88}" destId="{EECD878A-8B8E-41D8-9664-60E7D27BDA4D}" srcOrd="0" destOrd="0" presId="urn:microsoft.com/office/officeart/2005/8/layout/hList9"/>
    <dgm:cxn modelId="{B1C060B5-0620-40C4-8A4A-F4F4021F0A98}" srcId="{948ECE10-00A9-4BA7-BE79-C9FEBA6B0E63}" destId="{E40BBC35-62F2-4CD7-9AA7-0B5995E7EAEF}" srcOrd="22" destOrd="0" parTransId="{E8B2C955-1E52-49E5-A021-2673CFBC6E76}" sibTransId="{83B3AE80-89F0-4CCE-943D-668ABF629D56}"/>
    <dgm:cxn modelId="{F85CCB64-9B56-493A-8CED-D7D385040AC8}" type="presOf" srcId="{14441253-C298-46DC-B789-02C07D6D0836}" destId="{7AE3FA05-F7DF-4273-8CAD-C0818DC216A0}" srcOrd="0" destOrd="0" presId="urn:microsoft.com/office/officeart/2005/8/layout/hList9"/>
    <dgm:cxn modelId="{DF7EBBEB-6C2D-4E4A-BA9E-BF7E9EF75AD6}" type="presOf" srcId="{F180C892-CD26-48D8-8804-9982F65BBF63}" destId="{37239B03-B745-4C49-B1FF-AA9B1DC54284}" srcOrd="0" destOrd="0" presId="urn:microsoft.com/office/officeart/2005/8/layout/hList9"/>
    <dgm:cxn modelId="{96794C76-269B-4498-B0D4-5EEB68BC59AB}" type="presOf" srcId="{BA07A784-084E-4597-BE86-D65B897BA2D0}" destId="{EED8872D-8655-40FC-8771-C74C14A5F0DB}" srcOrd="0" destOrd="0" presId="urn:microsoft.com/office/officeart/2005/8/layout/hList9"/>
    <dgm:cxn modelId="{5BD1C7CC-5435-49A9-94BB-71A041B66F4A}" srcId="{948ECE10-00A9-4BA7-BE79-C9FEBA6B0E63}" destId="{4C382BE4-1A2D-4507-A124-8280B13382FE}" srcOrd="14" destOrd="0" parTransId="{13886F45-97AF-4E61-B7ED-BBDF2D0E0A6C}" sibTransId="{2CE49CEA-F657-4DBD-923E-3CA769AE3120}"/>
    <dgm:cxn modelId="{7FDBB53E-800F-4FA1-B8D8-6118B63F3198}" type="presOf" srcId="{97B8E249-4857-4B21-9829-19F6E4A274C7}" destId="{84B62B2E-2BE3-4F5F-8DB6-3627BF9A849C}" srcOrd="1" destOrd="0" presId="urn:microsoft.com/office/officeart/2005/8/layout/hList9"/>
    <dgm:cxn modelId="{9770CD11-83D3-48E6-B894-CBA5652D4D46}" srcId="{7A09DBBC-7F3B-4F48-9F32-95A1B4DD4245}" destId="{4AA71BAA-62FA-4B8B-A345-D8CC0D6B485E}" srcOrd="11" destOrd="0" parTransId="{EB4333C8-78B8-41CA-8E3A-AC7CE171FA40}" sibTransId="{34C3F802-4D9E-407D-896C-0BD58E77D8FB}"/>
    <dgm:cxn modelId="{52B6524D-5122-47B8-A5B6-0CF1BC14D20F}" type="presOf" srcId="{4C382BE4-1A2D-4507-A124-8280B13382FE}" destId="{835AD011-B77A-4C4E-BDC1-3F53021A06D0}" srcOrd="1" destOrd="0" presId="urn:microsoft.com/office/officeart/2005/8/layout/hList9"/>
    <dgm:cxn modelId="{3BA21FED-0C60-41DB-AD04-18FD5FA73020}" srcId="{948ECE10-00A9-4BA7-BE79-C9FEBA6B0E63}" destId="{8DFF02C0-003C-44D7-A747-211CE6E6EE1E}" srcOrd="13" destOrd="0" parTransId="{4C4738EE-3A5B-450A-8DBA-80D0E56F9A16}" sibTransId="{72F78D80-5F2F-43EB-B1B2-06EBF9D4F4F6}"/>
    <dgm:cxn modelId="{88924EBF-B5A9-4E34-80E9-726F0BD501F4}" type="presOf" srcId="{18826217-C4DA-483F-86FC-F630DFC8EECB}" destId="{9ABC8276-1940-4C4F-98EE-3CB5F304CE4B}" srcOrd="0" destOrd="0" presId="urn:microsoft.com/office/officeart/2005/8/layout/hList9"/>
    <dgm:cxn modelId="{D3D1EC87-DAE8-46B5-98E5-C66119505F62}" type="presOf" srcId="{37980BED-65B7-48D4-99B2-C124A415860F}" destId="{35B41215-A9D2-4E09-AF21-466AC6E49CD0}" srcOrd="0" destOrd="0" presId="urn:microsoft.com/office/officeart/2005/8/layout/hList9"/>
    <dgm:cxn modelId="{FA87E248-8D7F-409C-8E66-E64D70A9F253}" srcId="{1B1FF40D-46E0-49A3-8D67-331B98A9A29C}" destId="{14441253-C298-46DC-B789-02C07D6D0836}" srcOrd="3" destOrd="0" parTransId="{C0445C44-888D-4661-9FCF-0A5654034FA7}" sibTransId="{BDF0F772-D183-4DA8-86AB-BECD288B0C01}"/>
    <dgm:cxn modelId="{E8C67ADA-BE05-42EB-B6AC-CCA1EEFAEFD9}" type="presOf" srcId="{9644D231-3A3D-4077-A405-7426770456B6}" destId="{6536CEE0-68CE-4FAD-A47A-D4C783105BBD}" srcOrd="0" destOrd="0" presId="urn:microsoft.com/office/officeart/2005/8/layout/hList9"/>
    <dgm:cxn modelId="{400C3978-CA1F-46A0-B0B6-60744A5D7BAD}" type="presOf" srcId="{9EF521AA-EC46-4197-AC0D-1C034089903A}" destId="{E2273B60-412B-49FC-A4DE-737EC9C0E134}" srcOrd="1" destOrd="0" presId="urn:microsoft.com/office/officeart/2005/8/layout/hList9"/>
    <dgm:cxn modelId="{16FAA48D-27F2-4B1C-AABC-F48022ED601E}" type="presOf" srcId="{B5E61424-9B18-483C-AD4C-85FB19E07E54}" destId="{4A949A9C-ADAD-4000-A747-71A14B4AA1D5}" srcOrd="0" destOrd="0" presId="urn:microsoft.com/office/officeart/2005/8/layout/hList9"/>
    <dgm:cxn modelId="{047DBC74-2B31-4E34-8A4B-1374E081C127}" srcId="{B5E61424-9B18-483C-AD4C-85FB19E07E54}" destId="{9AE7F7CE-81A1-4FA7-8F44-93AE7B1FB338}" srcOrd="5" destOrd="0" parTransId="{37DA6DF3-0FF2-4BC6-86CA-3ED4FDE64AA4}" sibTransId="{ADBBC7AA-1C3C-4D35-9C4A-5BF034B99315}"/>
    <dgm:cxn modelId="{4A4141F2-0F53-4F64-A2B0-D68799CF2633}" type="presOf" srcId="{4F41B157-64C9-4623-BEC0-A419A6578E25}" destId="{F5B37EDB-B904-4FB3-971C-B23273DCCC4B}" srcOrd="0" destOrd="0" presId="urn:microsoft.com/office/officeart/2005/8/layout/hList9"/>
    <dgm:cxn modelId="{8A194F04-B5CE-46CA-AA40-4DBA04860DF3}" type="presOf" srcId="{E40BBC35-62F2-4CD7-9AA7-0B5995E7EAEF}" destId="{0A3209A3-DB98-4EA0-8EE3-F5D0DCD4FC41}" srcOrd="0" destOrd="0" presId="urn:microsoft.com/office/officeart/2005/8/layout/hList9"/>
    <dgm:cxn modelId="{C77B97E8-1919-466B-858F-7C5623B87037}" srcId="{82CE82CB-4F05-4237-B95F-0DE0B480403D}" destId="{B5E61424-9B18-483C-AD4C-85FB19E07E54}" srcOrd="3" destOrd="0" parTransId="{5E92A093-4577-438E-9294-28FC7CE7F7FB}" sibTransId="{CB30080A-345F-4FF3-8F2D-C7FC5DF7FC56}"/>
    <dgm:cxn modelId="{EF857F95-11A4-48D5-B537-42ECE53BA284}" srcId="{1B1FF40D-46E0-49A3-8D67-331B98A9A29C}" destId="{B8E12DCE-DA21-4891-8206-FF28FB91D50F}" srcOrd="20" destOrd="0" parTransId="{91DA38FE-1E10-43A1-ABB0-EDE56082318D}" sibTransId="{6355861C-778E-490F-BBE4-3F0705F2DD00}"/>
    <dgm:cxn modelId="{65195694-4332-4B20-89DD-D7630748C667}" srcId="{948ECE10-00A9-4BA7-BE79-C9FEBA6B0E63}" destId="{59ECE4BA-511D-40D4-9538-70B86CAE0057}" srcOrd="16" destOrd="0" parTransId="{D946B5E5-1E8F-4218-88FA-5280CF993DA6}" sibTransId="{1CC3F37D-4B7E-48C4-A8F4-59D931A6F512}"/>
    <dgm:cxn modelId="{9ACF8FE5-C0D6-4F9B-962B-3D2E8FD11A73}" srcId="{1B1FF40D-46E0-49A3-8D67-331B98A9A29C}" destId="{4779C5B7-DAE1-4EFA-BD29-4DE0CC82FD26}" srcOrd="1" destOrd="0" parTransId="{D27E1BAE-3311-4C6E-9938-5E3742EE1FD6}" sibTransId="{EA53D5DC-2D88-4E99-ABD0-42283CF91E6F}"/>
    <dgm:cxn modelId="{147A6861-6D4C-4F89-AC8D-FCBF9E5FAFD2}" srcId="{1B1FF40D-46E0-49A3-8D67-331B98A9A29C}" destId="{37980BED-65B7-48D4-99B2-C124A415860F}" srcOrd="0" destOrd="0" parTransId="{07B20CE7-4CC2-4380-A9E0-D96A1007CE7D}" sibTransId="{3CC86EE0-0BB2-43B7-A03F-F88CEBFC8735}"/>
    <dgm:cxn modelId="{BF796842-7264-472B-A70E-8AB69AA8315E}" type="presOf" srcId="{B3331E25-52B3-470F-896F-53A878CDBE00}" destId="{B6423D24-CD7B-4657-AB2E-150C3D165D13}" srcOrd="1" destOrd="0" presId="urn:microsoft.com/office/officeart/2005/8/layout/hList9"/>
    <dgm:cxn modelId="{909BBBF7-848E-477B-8103-33BE813FDA2F}" type="presOf" srcId="{F5759C44-9DA1-4DE5-B0F1-2872845C50F8}" destId="{4FDAE404-5568-48DF-B1AD-EDFD196F0B00}" srcOrd="1" destOrd="0" presId="urn:microsoft.com/office/officeart/2005/8/layout/hList9"/>
    <dgm:cxn modelId="{07DF6332-6394-4FA9-8153-063762813287}" type="presOf" srcId="{0A446445-F299-4131-88F3-DEB933F82B3D}" destId="{4DEF01C5-F910-4DDD-A5D3-F981ABF43612}" srcOrd="1" destOrd="0" presId="urn:microsoft.com/office/officeart/2005/8/layout/hList9"/>
    <dgm:cxn modelId="{E10AB746-26BA-4D6C-9261-E74CBB7F2078}" type="presOf" srcId="{B8E12DCE-DA21-4891-8206-FF28FB91D50F}" destId="{183084E8-C0A3-4C78-8A9B-EA3F5C04C530}" srcOrd="1" destOrd="0" presId="urn:microsoft.com/office/officeart/2005/8/layout/hList9"/>
    <dgm:cxn modelId="{71CF9AD6-F285-4A4B-A31F-CF45B4A7F880}" type="presOf" srcId="{A4093CAF-CEF3-410F-BECF-CB22DE833BCE}" destId="{9567A767-C850-4071-832E-B77C9C75FEDB}" srcOrd="1" destOrd="0" presId="urn:microsoft.com/office/officeart/2005/8/layout/hList9"/>
    <dgm:cxn modelId="{B17321A1-2987-47CC-9C77-A2D0DCAA08C9}" type="presOf" srcId="{8DCB68FF-898D-444E-B2A0-09E8CD7168FA}" destId="{7EDF7DB5-4CC1-4CF0-8035-46BFF981F729}" srcOrd="1" destOrd="0" presId="urn:microsoft.com/office/officeart/2005/8/layout/hList9"/>
    <dgm:cxn modelId="{E735F153-AEA7-4BF0-8D1F-8A4B5D9AC354}" type="presOf" srcId="{E40BBC35-62F2-4CD7-9AA7-0B5995E7EAEF}" destId="{6C51D6B4-1A63-4393-A1D5-857C28F9A4A0}" srcOrd="1" destOrd="0" presId="urn:microsoft.com/office/officeart/2005/8/layout/hList9"/>
    <dgm:cxn modelId="{730413A3-8E4C-4838-8819-EA8B74B2BA2F}" type="presOf" srcId="{317205D8-A4C3-45A4-9725-4B214EFFB78B}" destId="{C4D551F4-9185-48F8-8966-F63D98124D87}" srcOrd="1" destOrd="0" presId="urn:microsoft.com/office/officeart/2005/8/layout/hList9"/>
    <dgm:cxn modelId="{93ADF8FD-A77B-46AE-8983-6F56FABEE226}" srcId="{B5E61424-9B18-483C-AD4C-85FB19E07E54}" destId="{24EA4011-CDC6-49CE-BD05-F8D9A6474874}" srcOrd="12" destOrd="0" parTransId="{BF76C7A7-CAC6-44B3-AB2B-7633C1B0B8A3}" sibTransId="{AD12EAB8-EA35-43B1-BD81-891BEFECE12A}"/>
    <dgm:cxn modelId="{063BD774-D1E0-4796-AA2D-4B29A6C7EE25}" type="presOf" srcId="{E8715572-9F3C-4DD4-81C9-6F7C6D19A02A}" destId="{3CC90AD4-19E7-4F61-9706-9056F78796EB}" srcOrd="0" destOrd="0" presId="urn:microsoft.com/office/officeart/2005/8/layout/hList9"/>
    <dgm:cxn modelId="{1D1051E7-DE67-420F-A1D9-603BC3CDF54C}" srcId="{B5E61424-9B18-483C-AD4C-85FB19E07E54}" destId="{8DCB68FF-898D-444E-B2A0-09E8CD7168FA}" srcOrd="20" destOrd="0" parTransId="{E8BF5D74-123D-4DFE-B7F0-4C59B0DCE69E}" sibTransId="{A2EAB3BC-CE57-4FE2-B1DC-E4607CE6E36E}"/>
    <dgm:cxn modelId="{EB7233D2-866C-49F7-A845-6D898CCA3D66}" srcId="{7A09DBBC-7F3B-4F48-9F32-95A1B4DD4245}" destId="{B857367A-DE37-4EEC-A055-7F9670521533}" srcOrd="10" destOrd="0" parTransId="{61B6F5A4-E350-43DB-B63D-7AE031D9B5E5}" sibTransId="{C1880E7E-4CB3-427E-B2BE-86511660DBE4}"/>
    <dgm:cxn modelId="{9D7397AF-0833-4676-83CA-F7FBD1348C99}" type="presOf" srcId="{64223FD8-5BF0-40BB-AE4D-11DE48C66E2D}" destId="{C627BE38-F7E3-4E02-B3B3-850A2696F323}" srcOrd="1" destOrd="0" presId="urn:microsoft.com/office/officeart/2005/8/layout/hList9"/>
    <dgm:cxn modelId="{25DA2C31-A570-4D61-8364-1F47EF2E6043}" type="presOf" srcId="{4779C5B7-DAE1-4EFA-BD29-4DE0CC82FD26}" destId="{6D9F3A22-D632-4DCD-93BF-2C06C91EC11D}" srcOrd="0" destOrd="0" presId="urn:microsoft.com/office/officeart/2005/8/layout/hList9"/>
    <dgm:cxn modelId="{D0BC319E-A1D8-46D4-A63F-C71F8EFAB0F5}" srcId="{7A09DBBC-7F3B-4F48-9F32-95A1B4DD4245}" destId="{5B7F17A2-0770-471C-916E-20C07DE96CDA}" srcOrd="0" destOrd="0" parTransId="{FC376FC0-2D65-4FC3-BD24-6D9D42C097CB}" sibTransId="{B7623403-16FD-4185-93CA-E36F7A01757D}"/>
    <dgm:cxn modelId="{40116743-F647-4796-8F87-E94C095DDF4B}" srcId="{948ECE10-00A9-4BA7-BE79-C9FEBA6B0E63}" destId="{3D1822DB-D7C7-47C2-96AA-4ACA884C3718}" srcOrd="11" destOrd="0" parTransId="{A28FD7A8-B02D-4C26-9A3C-06002ACE1F65}" sibTransId="{FB851B5D-195F-4300-9802-3978F08A81B8}"/>
    <dgm:cxn modelId="{C28DB794-CC30-4EEA-ABB2-892C8A815767}" type="presOf" srcId="{A784D064-F95C-4ECA-966C-9E1D9D7364AC}" destId="{E4555A7B-C32A-4E2A-8C17-CABBE283BB3F}" srcOrd="1" destOrd="0" presId="urn:microsoft.com/office/officeart/2005/8/layout/hList9"/>
    <dgm:cxn modelId="{88FD27DC-AA5D-4C29-B295-98550FB36AF8}" type="presOf" srcId="{FE0F4AB5-A9BC-4E6B-85C5-2B8B711CFA61}" destId="{886D5233-3B41-4431-A112-F92AA994C109}" srcOrd="0" destOrd="0" presId="urn:microsoft.com/office/officeart/2005/8/layout/hList9"/>
    <dgm:cxn modelId="{DC53CFD0-8F5A-4266-AC6C-781806045FAE}" srcId="{7A09DBBC-7F3B-4F48-9F32-95A1B4DD4245}" destId="{169964C5-2E82-4E19-BDE6-8A90C9734285}" srcOrd="9" destOrd="0" parTransId="{CCE77BCE-BBE9-4420-9F41-5A599D5B89A2}" sibTransId="{8FE465D9-4C8A-4771-AD89-2EC2B73B93BF}"/>
    <dgm:cxn modelId="{E0A5E9D8-A18F-47CB-99BD-D44B81D998B8}" type="presOf" srcId="{12015B80-2CFB-477D-9425-D7A8E3A0950B}" destId="{273A7EE9-234D-4B18-986F-28D1DFEC24FD}" srcOrd="1" destOrd="0" presId="urn:microsoft.com/office/officeart/2005/8/layout/hList9"/>
    <dgm:cxn modelId="{A1BB7F8E-3602-4C24-8EFE-E14427078A52}" type="presOf" srcId="{089BCBFF-5A9C-41AE-B2FD-A142E87D7CDD}" destId="{C6EEEDC8-25E3-41EB-ADE1-2737B0A7C79C}" srcOrd="0" destOrd="0" presId="urn:microsoft.com/office/officeart/2005/8/layout/hList9"/>
    <dgm:cxn modelId="{25416B75-1834-4BFB-A5B8-3B054D9ECACA}" type="presOf" srcId="{8DFF02C0-003C-44D7-A747-211CE6E6EE1E}" destId="{B94F6434-55C5-41ED-AE6E-5C6736244B4D}" srcOrd="1" destOrd="0" presId="urn:microsoft.com/office/officeart/2005/8/layout/hList9"/>
    <dgm:cxn modelId="{4F8A5F7B-02D7-43DA-826F-4B43D7BD6B97}" type="presOf" srcId="{C7350C68-8F29-4890-90CF-FD1B006BDA7C}" destId="{4187B855-6B2B-48C9-BCB7-0066160E5F90}" srcOrd="1" destOrd="0" presId="urn:microsoft.com/office/officeart/2005/8/layout/hList9"/>
    <dgm:cxn modelId="{750E1A17-F2D3-4D77-9D07-75F88F2E66EB}" srcId="{7A09DBBC-7F3B-4F48-9F32-95A1B4DD4245}" destId="{9289EFC1-F92E-476F-A42D-3FC32938E6D9}" srcOrd="5" destOrd="0" parTransId="{10F92438-B4D7-48A1-A498-8576ED5F6F89}" sibTransId="{870DBD9A-C8B0-4F29-A22F-DD7679A35F8C}"/>
    <dgm:cxn modelId="{FD5F541D-A687-4890-AFB0-64FB04A6AEBF}" type="presOf" srcId="{7E537539-73DE-40E8-B9AD-074AA1671152}" destId="{017D25C6-5218-4201-923B-24C91D838F52}" srcOrd="1" destOrd="0" presId="urn:microsoft.com/office/officeart/2005/8/layout/hList9"/>
    <dgm:cxn modelId="{FB2D240D-F3E9-4B9C-A958-BCA1C0060F45}" type="presOf" srcId="{5DBCE8B2-89B5-4F04-9384-DFDD67761B11}" destId="{FE5B05AD-05A9-4570-BD63-93B0C4890CA3}" srcOrd="0" destOrd="0" presId="urn:microsoft.com/office/officeart/2005/8/layout/hList9"/>
    <dgm:cxn modelId="{0AD68F22-E21C-45BC-BF1B-23864FE89793}" srcId="{1B1FF40D-46E0-49A3-8D67-331B98A9A29C}" destId="{DC8F599D-0071-407D-9C0A-3545E7C683BD}" srcOrd="21" destOrd="0" parTransId="{EE54F09A-AF94-4D2A-BA6F-54867B6CE27F}" sibTransId="{6E776258-E15B-4277-81F7-47470A68ACFC}"/>
    <dgm:cxn modelId="{399CA398-9546-4D0D-9DE5-4DFFF0BEEEDC}" srcId="{948ECE10-00A9-4BA7-BE79-C9FEBA6B0E63}" destId="{2BF7E8BE-3B5A-4F33-8774-A9B86C55A358}" srcOrd="12" destOrd="0" parTransId="{26259492-CB37-4F6B-A288-1314EF76DCC7}" sibTransId="{84A4FAB6-6BE2-4840-95D6-6C7737481C85}"/>
    <dgm:cxn modelId="{9F8346A2-CEFF-4C20-97A4-AE7E76E36C58}" type="presOf" srcId="{7A09DBBC-7F3B-4F48-9F32-95A1B4DD4245}" destId="{A598310B-C98D-4166-B5A1-CFEEFCD31AF5}" srcOrd="0" destOrd="0" presId="urn:microsoft.com/office/officeart/2005/8/layout/hList9"/>
    <dgm:cxn modelId="{C58F2417-8350-4ECC-A8D1-77F854BA336F}" type="presOf" srcId="{3F61F762-C4C1-44CE-9F02-66956F2E7813}" destId="{29D6C97B-AA87-4C6F-A66E-826E73FE7C51}" srcOrd="1" destOrd="0" presId="urn:microsoft.com/office/officeart/2005/8/layout/hList9"/>
    <dgm:cxn modelId="{1F0537FB-4885-440D-BB4E-8E0D620425A1}" srcId="{1B1FF40D-46E0-49A3-8D67-331B98A9A29C}" destId="{9CB36587-C901-43ED-934A-A1829C067A6E}" srcOrd="17" destOrd="0" parTransId="{10C35FC1-B1D7-40A3-94F8-43B7050E57F4}" sibTransId="{FEAA3754-7955-4C25-B782-45A3D5B0EEAA}"/>
    <dgm:cxn modelId="{EB0F547C-4A11-4566-B33D-447CC057AB61}" type="presOf" srcId="{481EA6D3-F2F1-48F7-97D7-6B65C23423A1}" destId="{713F7051-74E4-4402-A3D3-7B98A7503D50}" srcOrd="1" destOrd="0" presId="urn:microsoft.com/office/officeart/2005/8/layout/hList9"/>
    <dgm:cxn modelId="{D77DD938-52DB-4147-B606-F8D832011A8B}" type="presOf" srcId="{8D91A3FF-DE25-45FC-B110-1FDFC25EDBB3}" destId="{473E523D-11E6-4EEF-808F-725947378ABE}" srcOrd="1" destOrd="0" presId="urn:microsoft.com/office/officeart/2005/8/layout/hList9"/>
    <dgm:cxn modelId="{9ED578C2-666E-4B42-A2D4-1F60C9F09C64}" srcId="{948ECE10-00A9-4BA7-BE79-C9FEBA6B0E63}" destId="{089BCBFF-5A9C-41AE-B2FD-A142E87D7CDD}" srcOrd="5" destOrd="0" parTransId="{188642D0-8423-44C6-863D-F1D69B359570}" sibTransId="{EBBA7EDE-9C5F-4A94-B2C0-F71AC26AE7BC}"/>
    <dgm:cxn modelId="{33B731AE-B68D-4A85-BFC6-769372467ACE}" type="presOf" srcId="{7A32A6BB-CB07-4D98-943F-BF63B797D70B}" destId="{644C1A1A-5295-4263-8E83-283C1F2EDA7B}" srcOrd="1" destOrd="0" presId="urn:microsoft.com/office/officeart/2005/8/layout/hList9"/>
    <dgm:cxn modelId="{9AC800C8-19AE-420A-82E5-FFF0E7EC4D28}" srcId="{1B1FF40D-46E0-49A3-8D67-331B98A9A29C}" destId="{38E230B9-0A5A-4EC8-9EFA-3E02E0121C71}" srcOrd="9" destOrd="0" parTransId="{FB8C961D-5536-4038-B94D-DD1C5120B3D9}" sibTransId="{5C92E126-E09C-4C65-A85B-6C7A155A7809}"/>
    <dgm:cxn modelId="{13D35D38-E128-402D-B891-87FAB979C00A}" srcId="{948ECE10-00A9-4BA7-BE79-C9FEBA6B0E63}" destId="{E8715572-9F3C-4DD4-81C9-6F7C6D19A02A}" srcOrd="9" destOrd="0" parTransId="{1D92ED04-0894-4748-8C1A-886AF35E1B31}" sibTransId="{4C2860F3-3C92-402B-A594-9B8B8B38C8AC}"/>
    <dgm:cxn modelId="{75E794C4-6E68-45A2-A547-9BBABBAFCDA9}" type="presOf" srcId="{4779C5B7-DAE1-4EFA-BD29-4DE0CC82FD26}" destId="{6B4751C1-DA6A-44AD-BE5E-1D0D827CFF08}" srcOrd="1" destOrd="0" presId="urn:microsoft.com/office/officeart/2005/8/layout/hList9"/>
    <dgm:cxn modelId="{E0D9408B-82CA-493B-88E4-96C24B2453B6}" srcId="{B5E61424-9B18-483C-AD4C-85FB19E07E54}" destId="{06CB98F9-5DD7-4047-A2DB-9ED481190DF6}" srcOrd="13" destOrd="0" parTransId="{378576B6-9BB5-492E-8900-715B2E0F87ED}" sibTransId="{0CF5052A-5F52-4EF7-9A8E-B9BB8DCE6D53}"/>
    <dgm:cxn modelId="{1A2929FD-992F-411D-983A-270D662ED219}" type="presOf" srcId="{632F9846-9B5B-422B-B254-F7FFE8985FA9}" destId="{55C6A009-B14A-4E3D-8FF9-AE7A343397A8}" srcOrd="1" destOrd="0" presId="urn:microsoft.com/office/officeart/2005/8/layout/hList9"/>
    <dgm:cxn modelId="{511E3E79-0EE8-43AD-A549-4C831EB02639}" type="presOf" srcId="{344F18B4-9D2A-440A-BA39-F28D39FAB8E8}" destId="{B242ACBC-F38F-4F24-8EEE-E15DC820DD5D}" srcOrd="1" destOrd="0" presId="urn:microsoft.com/office/officeart/2005/8/layout/hList9"/>
    <dgm:cxn modelId="{25198084-B3C5-42C1-8B55-69B8B51A3D15}" type="presOf" srcId="{49AAA23E-465B-4B46-8EB4-72373CF772DA}" destId="{966F66FB-8688-422A-905A-8E25FCA1496E}" srcOrd="1" destOrd="0" presId="urn:microsoft.com/office/officeart/2005/8/layout/hList9"/>
    <dgm:cxn modelId="{74580F69-3A41-4EC6-9201-BDCCE868E8B8}" srcId="{1B1FF40D-46E0-49A3-8D67-331B98A9A29C}" destId="{EA8A9448-375B-41A8-B064-AA7A209A402F}" srcOrd="8" destOrd="0" parTransId="{76635CA3-978F-4447-B0E1-04BFF8E46176}" sibTransId="{180A3AD3-F98E-4F58-A98F-C3E5DBD39E8D}"/>
    <dgm:cxn modelId="{FF7EE02D-8F76-471F-94A3-5A64E5F9D424}" type="presOf" srcId="{12015B80-2CFB-477D-9425-D7A8E3A0950B}" destId="{C234E888-5EAC-470B-883A-78692701683C}" srcOrd="0" destOrd="0" presId="urn:microsoft.com/office/officeart/2005/8/layout/hList9"/>
    <dgm:cxn modelId="{D5F7289F-5FCD-4315-9AFC-5CD9AFDCEAD3}" type="presOf" srcId="{A2A8CC77-149B-42F6-B8E5-2AF7A47421D0}" destId="{18E98FB8-0DA1-4F1F-B1DC-7794E4FE72F2}" srcOrd="0" destOrd="0" presId="urn:microsoft.com/office/officeart/2005/8/layout/hList9"/>
    <dgm:cxn modelId="{D5C81841-30EC-46F8-B5AF-CDB6ADBB2E32}" type="presOf" srcId="{4AA71BAA-62FA-4B8B-A345-D8CC0D6B485E}" destId="{EB472DD0-6F32-407D-A01C-2B5A94D77FCB}" srcOrd="0" destOrd="0" presId="urn:microsoft.com/office/officeart/2005/8/layout/hList9"/>
    <dgm:cxn modelId="{FEB754EE-8F77-41C2-93CA-08525199FFD6}" srcId="{B5E61424-9B18-483C-AD4C-85FB19E07E54}" destId="{6C2AE6B4-78CB-4BA1-A0B6-0D008F0BE8B6}" srcOrd="6" destOrd="0" parTransId="{1430F67A-2FFE-46D0-81DF-D1C3596B5485}" sibTransId="{012FC125-2890-4A07-A522-7D3854AA2F20}"/>
    <dgm:cxn modelId="{29DEB9F6-7F66-454B-8E53-AFC061FD8D0D}" type="presOf" srcId="{3D770605-F523-4E05-8B33-64393B7E682A}" destId="{35845290-B006-42C0-B99A-3B63227CC558}" srcOrd="1" destOrd="0" presId="urn:microsoft.com/office/officeart/2005/8/layout/hList9"/>
    <dgm:cxn modelId="{DBE2C7A6-B096-485E-BB82-ACCD78E12A33}" srcId="{948ECE10-00A9-4BA7-BE79-C9FEBA6B0E63}" destId="{F180C892-CD26-48D8-8804-9982F65BBF63}" srcOrd="18" destOrd="0" parTransId="{F6644B5F-4294-4A2E-B542-FF5B61B83B36}" sibTransId="{F308AA17-5DDA-4710-A3E2-2EE1E82452C1}"/>
    <dgm:cxn modelId="{F6577367-02BE-458B-B7C4-134B0A6F954F}" type="presOf" srcId="{9CB36587-C901-43ED-934A-A1829C067A6E}" destId="{E348AA6E-7030-4C96-89C6-858CBAB7338B}" srcOrd="1" destOrd="0" presId="urn:microsoft.com/office/officeart/2005/8/layout/hList9"/>
    <dgm:cxn modelId="{B511CCC4-D0A7-420C-92A6-859E05BE27E8}" srcId="{1B1FF40D-46E0-49A3-8D67-331B98A9A29C}" destId="{C162E3F2-17A4-4372-A64C-8B8697CB739F}" srcOrd="16" destOrd="0" parTransId="{644362EA-DFDF-4E20-833F-5251EECAF6D0}" sibTransId="{55978F44-41D9-4A3B-80AB-3CD21049CBBF}"/>
    <dgm:cxn modelId="{80059FB6-8D5B-4086-9C38-AA8FE2780FD0}" srcId="{1B1FF40D-46E0-49A3-8D67-331B98A9A29C}" destId="{262F9850-EA8E-42FF-9FE2-9B36054E1F11}" srcOrd="13" destOrd="0" parTransId="{D283BE2E-48E8-4B75-9B33-E59BBC1B7D35}" sibTransId="{B9004607-9E59-4181-91CC-4C253D7D1710}"/>
    <dgm:cxn modelId="{48515C32-161B-46AE-A23D-6F9DD13DF19A}" srcId="{948ECE10-00A9-4BA7-BE79-C9FEBA6B0E63}" destId="{BE82D4F4-7F1F-467C-B874-B9D7F03ECB5C}" srcOrd="19" destOrd="0" parTransId="{4AACA983-8417-400F-A758-ED4A404ED394}" sibTransId="{D41275E8-0716-4D13-BB61-5D113110DFE3}"/>
    <dgm:cxn modelId="{223E415C-2C18-4015-BCF6-F04F723B3B93}" type="presOf" srcId="{E78458BA-5086-4738-BF50-30E1BD1C5E1E}" destId="{A75F0830-7A97-4510-8E1E-C8DB669C181D}" srcOrd="1" destOrd="0" presId="urn:microsoft.com/office/officeart/2005/8/layout/hList9"/>
    <dgm:cxn modelId="{2DEFC10F-2C78-4B15-BE49-8D3DAA457A3E}" type="presOf" srcId="{8087F4BF-EF10-40ED-B1ED-1DE7BA00DC04}" destId="{F8E1BF6E-45B4-4283-B0C2-6694D6D879B3}" srcOrd="0" destOrd="0" presId="urn:microsoft.com/office/officeart/2005/8/layout/hList9"/>
    <dgm:cxn modelId="{0BF0F3F5-A3DC-4DA4-A942-FFDC9EAB2066}" type="presOf" srcId="{E1E29F70-83AD-4264-844B-CE634B3CD9D2}" destId="{808DA441-31F7-4319-82F7-871BD948B601}" srcOrd="0" destOrd="0" presId="urn:microsoft.com/office/officeart/2005/8/layout/hList9"/>
    <dgm:cxn modelId="{8B03FD69-4EB3-4496-B944-024C8AD40D3D}" type="presOf" srcId="{14441253-C298-46DC-B789-02C07D6D0836}" destId="{5C5CF90F-BB53-4151-A555-B23F6336ACA3}" srcOrd="1" destOrd="0" presId="urn:microsoft.com/office/officeart/2005/8/layout/hList9"/>
    <dgm:cxn modelId="{B76561B8-1220-4419-92A9-8EC69D1DC763}" srcId="{7A09DBBC-7F3B-4F48-9F32-95A1B4DD4245}" destId="{41E17A79-D1AD-483B-9E3E-5346BE7E2911}" srcOrd="8" destOrd="0" parTransId="{D974DA9B-9060-4865-886D-70709E06107E}" sibTransId="{531A3789-CCFB-45CA-A366-F9AF0A9B32FE}"/>
    <dgm:cxn modelId="{539813F2-FB8D-4675-805C-C524D0BBBF56}" type="presOf" srcId="{F180C892-CD26-48D8-8804-9982F65BBF63}" destId="{E376C360-2885-4FCA-8319-7D332874164C}" srcOrd="1" destOrd="0" presId="urn:microsoft.com/office/officeart/2005/8/layout/hList9"/>
    <dgm:cxn modelId="{6A4D153B-4EBC-44E2-98EA-589CAC234BAE}" type="presOf" srcId="{B8E12DCE-DA21-4891-8206-FF28FB91D50F}" destId="{BAC76180-B33C-4379-BA3F-C695C34808C8}" srcOrd="0" destOrd="0" presId="urn:microsoft.com/office/officeart/2005/8/layout/hList9"/>
    <dgm:cxn modelId="{CA01A3A8-4249-4A1D-8E17-28DD2377A5B0}" type="presOf" srcId="{2F58ED3C-5A14-471C-893B-2573C71CA8FE}" destId="{9269688B-3C8D-425C-B78A-3C2CB3984137}" srcOrd="0" destOrd="0" presId="urn:microsoft.com/office/officeart/2005/8/layout/hList9"/>
    <dgm:cxn modelId="{3C7AA065-CC08-487A-9F52-334057A18AA8}" type="presOf" srcId="{2BF7E8BE-3B5A-4F33-8774-A9B86C55A358}" destId="{514CC106-EA7E-4FD4-8AE6-205519B3087D}" srcOrd="1" destOrd="0" presId="urn:microsoft.com/office/officeart/2005/8/layout/hList9"/>
    <dgm:cxn modelId="{FFA7B2BE-8BC6-4772-911B-A56FC6052ECE}" type="presOf" srcId="{CC798F7B-4C83-4CFA-A9A0-8CEE525BDFC5}" destId="{184B9B65-D180-4192-88CB-BCFD767EDA29}" srcOrd="1" destOrd="0" presId="urn:microsoft.com/office/officeart/2005/8/layout/hList9"/>
    <dgm:cxn modelId="{23F3BC8D-23A9-4D6E-B4E1-E11F7032A489}" type="presOf" srcId="{2F58ED3C-5A14-471C-893B-2573C71CA8FE}" destId="{BC5B04A8-90BF-43C4-9385-2B9ABC530E48}" srcOrd="1" destOrd="0" presId="urn:microsoft.com/office/officeart/2005/8/layout/hList9"/>
    <dgm:cxn modelId="{391B4374-C64A-4301-A07D-6942D6525301}" srcId="{B5E61424-9B18-483C-AD4C-85FB19E07E54}" destId="{8D91A3FF-DE25-45FC-B110-1FDFC25EDBB3}" srcOrd="0" destOrd="0" parTransId="{28C2FDBF-4696-4B19-9D6D-07F9EFE976E0}" sibTransId="{E1BE654B-06DE-4F16-8442-BB8386A162BB}"/>
    <dgm:cxn modelId="{4FE3615C-898D-47AE-A92A-D17E3C317093}" srcId="{B5E61424-9B18-483C-AD4C-85FB19E07E54}" destId="{CD8BB4DC-E8F9-46C9-83D9-5C9B2CB66D5B}" srcOrd="19" destOrd="0" parTransId="{0ECB59B6-DA4C-4680-9B0A-BCE3EAF725BB}" sibTransId="{A7F9930E-8281-4F92-B01C-EB21FB201835}"/>
    <dgm:cxn modelId="{38B0224A-CDE5-42A0-A3D1-16473CFFA136}" type="presOf" srcId="{DC8F599D-0071-407D-9C0A-3545E7C683BD}" destId="{5398D746-B628-4F3B-A183-20BD6F48DE31}" srcOrd="1" destOrd="0" presId="urn:microsoft.com/office/officeart/2005/8/layout/hList9"/>
    <dgm:cxn modelId="{7B27B226-050C-42CE-BA90-8B069A4179D4}" type="presOf" srcId="{C9C90EE5-8BA9-417B-919D-046CB3101178}" destId="{5A41FDDB-A7E5-442F-ABC0-6C8BF916B5B9}" srcOrd="1" destOrd="0" presId="urn:microsoft.com/office/officeart/2005/8/layout/hList9"/>
    <dgm:cxn modelId="{5F051365-EE00-49A7-9EE7-A69B38C06AB0}" type="presOf" srcId="{9D201FAA-3E6A-4C85-9602-61CAF5408787}" destId="{ECE44587-3876-4786-A612-58837F32EC21}" srcOrd="1" destOrd="0" presId="urn:microsoft.com/office/officeart/2005/8/layout/hList9"/>
    <dgm:cxn modelId="{7F3E148F-F91B-4A53-A823-B1A2313EB2F7}" type="presOf" srcId="{41E17A79-D1AD-483B-9E3E-5346BE7E2911}" destId="{E308E5DE-29FF-4291-955B-B68A4E65CBA5}" srcOrd="1" destOrd="0" presId="urn:microsoft.com/office/officeart/2005/8/layout/hList9"/>
    <dgm:cxn modelId="{8E49EC9C-8DB4-4015-88D7-685914BEB6A6}" type="presOf" srcId="{C457CB4D-6199-42D0-90A4-1BA9CBA42DC4}" destId="{C4166C08-84D3-456E-86AD-A51C01042609}" srcOrd="0" destOrd="0" presId="urn:microsoft.com/office/officeart/2005/8/layout/hList9"/>
    <dgm:cxn modelId="{0170A662-77F1-4758-AB94-B2127B0525E9}" type="presOf" srcId="{24EA4011-CDC6-49CE-BD05-F8D9A6474874}" destId="{6553AB3D-31A9-42F1-A961-698278565A7F}" srcOrd="1" destOrd="0" presId="urn:microsoft.com/office/officeart/2005/8/layout/hList9"/>
    <dgm:cxn modelId="{E64CD8AD-C3A2-44E4-9031-9F38727798F7}" type="presOf" srcId="{69BBB21E-1AAE-4D53-A139-64B276DBEE1A}" destId="{19FFDFAC-9158-43F6-8A8F-B271CFDAAE58}" srcOrd="0" destOrd="0" presId="urn:microsoft.com/office/officeart/2005/8/layout/hList9"/>
    <dgm:cxn modelId="{1D34FDDB-D193-4B9C-B39D-C720153C73F6}" srcId="{948ECE10-00A9-4BA7-BE79-C9FEBA6B0E63}" destId="{B4EF5199-A428-443D-A489-09FC94F91F54}" srcOrd="8" destOrd="0" parTransId="{3989AD8D-C651-45FE-A877-C2D6EA77D77C}" sibTransId="{FFBF3C5B-B734-4A93-BFEC-12C1600C2985}"/>
    <dgm:cxn modelId="{D142645A-D7DA-4BE0-803F-39C66778B360}" type="presOf" srcId="{949CA4D9-12D7-4EFC-97E1-87CA310086FB}" destId="{C1F41F07-D2C4-465F-BC85-D837713725F0}" srcOrd="0" destOrd="0" presId="urn:microsoft.com/office/officeart/2005/8/layout/hList9"/>
    <dgm:cxn modelId="{A6635E77-60A0-4C92-9F90-3FA0662050C7}" type="presOf" srcId="{89449874-9ED9-4A42-BB99-96121BF7296C}" destId="{A1736712-0D83-4F09-8F0E-9C22B4C926E8}" srcOrd="0" destOrd="0" presId="urn:microsoft.com/office/officeart/2005/8/layout/hList9"/>
    <dgm:cxn modelId="{76FB217A-59F2-4868-BAAA-147D970185EA}" type="presOf" srcId="{169964C5-2E82-4E19-BDE6-8A90C9734285}" destId="{15E4BA04-E7C2-422D-9A32-05060B2A38AC}" srcOrd="1" destOrd="0" presId="urn:microsoft.com/office/officeart/2005/8/layout/hList9"/>
    <dgm:cxn modelId="{2FD789CB-5CC1-4037-8B24-A30A3CFB8543}" srcId="{1B1FF40D-46E0-49A3-8D67-331B98A9A29C}" destId="{B3331E25-52B3-470F-896F-53A878CDBE00}" srcOrd="2" destOrd="0" parTransId="{A32B5242-16D1-42CD-9BDF-5E949EA5529E}" sibTransId="{9CDC7E59-C05A-4941-B944-C0819814A90C}"/>
    <dgm:cxn modelId="{822F7896-05C4-467F-B328-D0AEA0CE8AFA}" type="presOf" srcId="{5B7F17A2-0770-471C-916E-20C07DE96CDA}" destId="{694DB850-2939-40DF-9A04-A6F0B816B057}" srcOrd="1" destOrd="0" presId="urn:microsoft.com/office/officeart/2005/8/layout/hList9"/>
    <dgm:cxn modelId="{03ED0B62-EEDF-4ED3-B9FB-FDF98E845D80}" type="presOf" srcId="{49AAA23E-465B-4B46-8EB4-72373CF772DA}" destId="{2B4075B1-A933-4150-8852-7E8D038DBC5A}" srcOrd="0" destOrd="0" presId="urn:microsoft.com/office/officeart/2005/8/layout/hList9"/>
    <dgm:cxn modelId="{B7639F2E-9C1A-4C32-9407-8B5084281AB6}" type="presOf" srcId="{C7350C68-8F29-4890-90CF-FD1B006BDA7C}" destId="{0EEEAC97-C254-4B03-9743-586F48124486}" srcOrd="0" destOrd="0" presId="urn:microsoft.com/office/officeart/2005/8/layout/hList9"/>
    <dgm:cxn modelId="{86A36B23-13AD-4380-8F4A-230B89C093E8}" type="presOf" srcId="{E78458BA-5086-4738-BF50-30E1BD1C5E1E}" destId="{B9E84A38-E63D-4479-960E-3D132FA254FB}" srcOrd="0" destOrd="0" presId="urn:microsoft.com/office/officeart/2005/8/layout/hList9"/>
    <dgm:cxn modelId="{95E02E5B-196D-4714-B909-2751C869C2BC}" type="presOf" srcId="{8D91A3FF-DE25-45FC-B110-1FDFC25EDBB3}" destId="{189A42C5-F23E-4AFC-8AE7-7EF47489C35E}" srcOrd="0" destOrd="0" presId="urn:microsoft.com/office/officeart/2005/8/layout/hList9"/>
    <dgm:cxn modelId="{B1FF562D-A7C7-4472-9979-07B732BA283E}" srcId="{948ECE10-00A9-4BA7-BE79-C9FEBA6B0E63}" destId="{9D201FAA-3E6A-4C85-9602-61CAF5408787}" srcOrd="21" destOrd="0" parTransId="{D5878E51-9BB4-46F3-A39D-8EBB51B87332}" sibTransId="{254FD7C9-1F13-49DC-A058-AF8EA9E5C344}"/>
    <dgm:cxn modelId="{AA38F3D3-6C57-40DF-B29E-F822D57F1EBC}" srcId="{B5E61424-9B18-483C-AD4C-85FB19E07E54}" destId="{97B8E249-4857-4B21-9829-19F6E4A274C7}" srcOrd="9" destOrd="0" parTransId="{B7B2CE4D-56E4-4418-9D7E-18AD07EE9740}" sibTransId="{C689602C-47E4-4704-9B38-7374EFC65807}"/>
    <dgm:cxn modelId="{684962B0-7007-42DB-99FA-61125DECD72D}" type="presOf" srcId="{B88C205D-5D79-4F73-8AB9-C539F56D3E88}" destId="{8A73F291-E30D-461F-A2AF-E5790A489DE5}" srcOrd="1" destOrd="0" presId="urn:microsoft.com/office/officeart/2005/8/layout/hList9"/>
    <dgm:cxn modelId="{F8378FF2-0461-4801-A488-66E968A1E721}" type="presParOf" srcId="{AA6BE026-BB32-4EE4-9E59-23B5A8868A3D}" destId="{6E4CA7C0-63F0-4E39-927E-D05EFE9AAD52}" srcOrd="0" destOrd="0" presId="urn:microsoft.com/office/officeart/2005/8/layout/hList9"/>
    <dgm:cxn modelId="{3ED2D498-5C16-4518-B94A-793DE5F22ECC}" type="presParOf" srcId="{AA6BE026-BB32-4EE4-9E59-23B5A8868A3D}" destId="{FCFE4848-881D-4DDB-8345-69209C8079CD}" srcOrd="1" destOrd="0" presId="urn:microsoft.com/office/officeart/2005/8/layout/hList9"/>
    <dgm:cxn modelId="{115F1A3E-BE99-4B33-8762-87B72C35061E}" type="presParOf" srcId="{FCFE4848-881D-4DDB-8345-69209C8079CD}" destId="{0407163B-E6D5-40F9-B3BA-A1547756DF15}" srcOrd="0" destOrd="0" presId="urn:microsoft.com/office/officeart/2005/8/layout/hList9"/>
    <dgm:cxn modelId="{9B5A8CD5-5FFD-461C-8F6E-76BE1BA97EAC}" type="presParOf" srcId="{FCFE4848-881D-4DDB-8345-69209C8079CD}" destId="{25497FAD-4970-428F-9BEC-E2A4F0155B3B}" srcOrd="1" destOrd="0" presId="urn:microsoft.com/office/officeart/2005/8/layout/hList9"/>
    <dgm:cxn modelId="{E7AE3A79-FFF2-437B-86D7-61900604CF1E}" type="presParOf" srcId="{25497FAD-4970-428F-9BEC-E2A4F0155B3B}" destId="{64BFA361-EB26-4963-86DE-C9B313EDBA36}" srcOrd="0" destOrd="0" presId="urn:microsoft.com/office/officeart/2005/8/layout/hList9"/>
    <dgm:cxn modelId="{540954E4-4CF1-49AA-A6FF-5A6370779AE7}" type="presParOf" srcId="{25497FAD-4970-428F-9BEC-E2A4F0155B3B}" destId="{2AD7F1CD-CCFE-4B96-AE03-4ADE10B8426F}" srcOrd="1" destOrd="0" presId="urn:microsoft.com/office/officeart/2005/8/layout/hList9"/>
    <dgm:cxn modelId="{A4805B9F-8730-4C05-9E87-16CFCE289274}" type="presParOf" srcId="{FCFE4848-881D-4DDB-8345-69209C8079CD}" destId="{F1B88696-F8CC-4A29-91AC-EB0012A84636}" srcOrd="2" destOrd="0" presId="urn:microsoft.com/office/officeart/2005/8/layout/hList9"/>
    <dgm:cxn modelId="{319D0DB3-55AC-42E1-978D-E8DA621A5184}" type="presParOf" srcId="{F1B88696-F8CC-4A29-91AC-EB0012A84636}" destId="{C1F41F07-D2C4-465F-BC85-D837713725F0}" srcOrd="0" destOrd="0" presId="urn:microsoft.com/office/officeart/2005/8/layout/hList9"/>
    <dgm:cxn modelId="{1E73B729-4357-4379-AF73-113EF7B740DC}" type="presParOf" srcId="{F1B88696-F8CC-4A29-91AC-EB0012A84636}" destId="{01900213-975D-47C4-86EC-45BB823EB5DE}" srcOrd="1" destOrd="0" presId="urn:microsoft.com/office/officeart/2005/8/layout/hList9"/>
    <dgm:cxn modelId="{94D81E3E-F72A-4133-BB42-1762113B0313}" type="presParOf" srcId="{FCFE4848-881D-4DDB-8345-69209C8079CD}" destId="{9CB04118-9173-4F86-ABB2-41932824E501}" srcOrd="3" destOrd="0" presId="urn:microsoft.com/office/officeart/2005/8/layout/hList9"/>
    <dgm:cxn modelId="{0C5B80F5-0AFC-48EE-B049-86042537B53B}" type="presParOf" srcId="{9CB04118-9173-4F86-ABB2-41932824E501}" destId="{9859F7FE-83CF-4873-85E0-1B404701522A}" srcOrd="0" destOrd="0" presId="urn:microsoft.com/office/officeart/2005/8/layout/hList9"/>
    <dgm:cxn modelId="{AC749E7F-3B6E-4F95-BB6E-4463D64D11A1}" type="presParOf" srcId="{9CB04118-9173-4F86-ABB2-41932824E501}" destId="{482EE977-3394-4EF3-A3E8-5AE17DFCD313}" srcOrd="1" destOrd="0" presId="urn:microsoft.com/office/officeart/2005/8/layout/hList9"/>
    <dgm:cxn modelId="{40F8C955-116E-4EBA-B2EB-0FCBF5D30D6B}" type="presParOf" srcId="{FCFE4848-881D-4DDB-8345-69209C8079CD}" destId="{BE0AEE19-C997-4C50-8F6E-87011465D6BA}" srcOrd="4" destOrd="0" presId="urn:microsoft.com/office/officeart/2005/8/layout/hList9"/>
    <dgm:cxn modelId="{398ED8B9-1F57-4392-8EBC-C2DE7F052C12}" type="presParOf" srcId="{BE0AEE19-C997-4C50-8F6E-87011465D6BA}" destId="{EECD878A-8B8E-41D8-9664-60E7D27BDA4D}" srcOrd="0" destOrd="0" presId="urn:microsoft.com/office/officeart/2005/8/layout/hList9"/>
    <dgm:cxn modelId="{0282CBDE-6275-4674-9937-8F7C3EE2B7D5}" type="presParOf" srcId="{BE0AEE19-C997-4C50-8F6E-87011465D6BA}" destId="{8A73F291-E30D-461F-A2AF-E5790A489DE5}" srcOrd="1" destOrd="0" presId="urn:microsoft.com/office/officeart/2005/8/layout/hList9"/>
    <dgm:cxn modelId="{EF30ED7B-6CF6-49EB-B632-9DFF0C18B334}" type="presParOf" srcId="{FCFE4848-881D-4DDB-8345-69209C8079CD}" destId="{60C2A04F-B6F4-4366-BAEA-74C59904F578}" srcOrd="5" destOrd="0" presId="urn:microsoft.com/office/officeart/2005/8/layout/hList9"/>
    <dgm:cxn modelId="{9B1F91DE-BD7F-41A3-B370-6F58820BFCDA}" type="presParOf" srcId="{60C2A04F-B6F4-4366-BAEA-74C59904F578}" destId="{8E8B9D9C-E4F9-4BB1-875B-BFC78091D051}" srcOrd="0" destOrd="0" presId="urn:microsoft.com/office/officeart/2005/8/layout/hList9"/>
    <dgm:cxn modelId="{E5D20E3C-D872-4F67-BAF5-4377329E88CD}" type="presParOf" srcId="{60C2A04F-B6F4-4366-BAEA-74C59904F578}" destId="{0FC82119-CE35-4C2B-A798-F443D12626E1}" srcOrd="1" destOrd="0" presId="urn:microsoft.com/office/officeart/2005/8/layout/hList9"/>
    <dgm:cxn modelId="{6AD76047-D35F-4F68-94FA-A33F5B0EC1E0}" type="presParOf" srcId="{FCFE4848-881D-4DDB-8345-69209C8079CD}" destId="{9F5480B8-2488-4B5D-ADB1-CA9929BA7150}" srcOrd="6" destOrd="0" presId="urn:microsoft.com/office/officeart/2005/8/layout/hList9"/>
    <dgm:cxn modelId="{5D5972F9-AF3D-423A-8AFF-4C4EA2CCF427}" type="presParOf" srcId="{9F5480B8-2488-4B5D-ADB1-CA9929BA7150}" destId="{C6EEEDC8-25E3-41EB-ADE1-2737B0A7C79C}" srcOrd="0" destOrd="0" presId="urn:microsoft.com/office/officeart/2005/8/layout/hList9"/>
    <dgm:cxn modelId="{30C61566-FE54-478A-8072-09172E025542}" type="presParOf" srcId="{9F5480B8-2488-4B5D-ADB1-CA9929BA7150}" destId="{6243C528-B039-459B-82DB-8F464BA5E7DE}" srcOrd="1" destOrd="0" presId="urn:microsoft.com/office/officeart/2005/8/layout/hList9"/>
    <dgm:cxn modelId="{8194C016-CA08-4B2E-B57B-114FAFEBBCF0}" type="presParOf" srcId="{FCFE4848-881D-4DDB-8345-69209C8079CD}" destId="{B83F8214-5577-477D-8226-22A09C035A41}" srcOrd="7" destOrd="0" presId="urn:microsoft.com/office/officeart/2005/8/layout/hList9"/>
    <dgm:cxn modelId="{93C1B7B6-92DF-4634-A3FD-639F49290C02}" type="presParOf" srcId="{B83F8214-5577-477D-8226-22A09C035A41}" destId="{E3CB97F9-7CEA-412C-9BB7-25C7427D27C0}" srcOrd="0" destOrd="0" presId="urn:microsoft.com/office/officeart/2005/8/layout/hList9"/>
    <dgm:cxn modelId="{072304D8-5835-43EA-934D-7B7C9368D51B}" type="presParOf" srcId="{B83F8214-5577-477D-8226-22A09C035A41}" destId="{13CAD015-C859-4D31-A48C-AF990C71D62A}" srcOrd="1" destOrd="0" presId="urn:microsoft.com/office/officeart/2005/8/layout/hList9"/>
    <dgm:cxn modelId="{47F03FA3-090C-4ABD-A48E-48C5A3328DB9}" type="presParOf" srcId="{FCFE4848-881D-4DDB-8345-69209C8079CD}" destId="{AF0A93F2-FF20-46EB-B447-CE560235A716}" srcOrd="8" destOrd="0" presId="urn:microsoft.com/office/officeart/2005/8/layout/hList9"/>
    <dgm:cxn modelId="{764A65D4-1B9F-4129-936D-F2BD3AA90535}" type="presParOf" srcId="{AF0A93F2-FF20-46EB-B447-CE560235A716}" destId="{DDF484B1-C4AD-4597-B751-8D52EA8F18B4}" srcOrd="0" destOrd="0" presId="urn:microsoft.com/office/officeart/2005/8/layout/hList9"/>
    <dgm:cxn modelId="{F22BE983-EFE2-4C37-9F76-2735E01AD5DC}" type="presParOf" srcId="{AF0A93F2-FF20-46EB-B447-CE560235A716}" destId="{E2273B60-412B-49FC-A4DE-737EC9C0E134}" srcOrd="1" destOrd="0" presId="urn:microsoft.com/office/officeart/2005/8/layout/hList9"/>
    <dgm:cxn modelId="{5858FC5B-2E8E-465F-9C2F-12506B82AD32}" type="presParOf" srcId="{FCFE4848-881D-4DDB-8345-69209C8079CD}" destId="{BC191BAA-D782-4BA3-9E91-4FFC1875AE30}" srcOrd="9" destOrd="0" presId="urn:microsoft.com/office/officeart/2005/8/layout/hList9"/>
    <dgm:cxn modelId="{9B3362DF-BBB5-4599-A1D1-401F1869732B}" type="presParOf" srcId="{BC191BAA-D782-4BA3-9E91-4FFC1875AE30}" destId="{8F56D0D9-892C-43A4-A246-50BE5A856F70}" srcOrd="0" destOrd="0" presId="urn:microsoft.com/office/officeart/2005/8/layout/hList9"/>
    <dgm:cxn modelId="{73080B7A-B709-4780-8409-25CF093F35A3}" type="presParOf" srcId="{BC191BAA-D782-4BA3-9E91-4FFC1875AE30}" destId="{58F8718E-5E96-45AF-B610-438749457479}" srcOrd="1" destOrd="0" presId="urn:microsoft.com/office/officeart/2005/8/layout/hList9"/>
    <dgm:cxn modelId="{6E992328-E145-46AB-9214-16123E27A776}" type="presParOf" srcId="{FCFE4848-881D-4DDB-8345-69209C8079CD}" destId="{97449BCA-EAC3-4155-A02D-C1DE49159EC4}" srcOrd="10" destOrd="0" presId="urn:microsoft.com/office/officeart/2005/8/layout/hList9"/>
    <dgm:cxn modelId="{8605E995-5057-457D-8D12-6BDFEB57252C}" type="presParOf" srcId="{97449BCA-EAC3-4155-A02D-C1DE49159EC4}" destId="{3CC90AD4-19E7-4F61-9706-9056F78796EB}" srcOrd="0" destOrd="0" presId="urn:microsoft.com/office/officeart/2005/8/layout/hList9"/>
    <dgm:cxn modelId="{7B86AC55-7D46-4171-935D-8F9864242DDF}" type="presParOf" srcId="{97449BCA-EAC3-4155-A02D-C1DE49159EC4}" destId="{02EEAEF6-3428-424A-8E06-5695F72738AC}" srcOrd="1" destOrd="0" presId="urn:microsoft.com/office/officeart/2005/8/layout/hList9"/>
    <dgm:cxn modelId="{57132E0D-42CD-43C8-B5DF-0CFC9A2AB4DE}" type="presParOf" srcId="{FCFE4848-881D-4DDB-8345-69209C8079CD}" destId="{126D45BD-F65E-4B0E-9CAB-6EF28D2C59F1}" srcOrd="11" destOrd="0" presId="urn:microsoft.com/office/officeart/2005/8/layout/hList9"/>
    <dgm:cxn modelId="{2DD29F94-BC7E-49BE-A145-0C47D316906C}" type="presParOf" srcId="{126D45BD-F65E-4B0E-9CAB-6EF28D2C59F1}" destId="{C210E073-CE6B-491D-B7D7-65C6B09219B9}" srcOrd="0" destOrd="0" presId="urn:microsoft.com/office/officeart/2005/8/layout/hList9"/>
    <dgm:cxn modelId="{511ECD06-49A9-4AF2-A49E-DA83EA5383E4}" type="presParOf" srcId="{126D45BD-F65E-4B0E-9CAB-6EF28D2C59F1}" destId="{C4D551F4-9185-48F8-8966-F63D98124D87}" srcOrd="1" destOrd="0" presId="urn:microsoft.com/office/officeart/2005/8/layout/hList9"/>
    <dgm:cxn modelId="{0B0570A8-B4EB-4AC2-96C5-19412D03196C}" type="presParOf" srcId="{FCFE4848-881D-4DDB-8345-69209C8079CD}" destId="{4C987C94-046A-4A48-8302-920756B4FF8C}" srcOrd="12" destOrd="0" presId="urn:microsoft.com/office/officeart/2005/8/layout/hList9"/>
    <dgm:cxn modelId="{28A83375-18A5-415A-98B5-7F055F813E5F}" type="presParOf" srcId="{4C987C94-046A-4A48-8302-920756B4FF8C}" destId="{9986DBA0-A5D3-4ACD-BB89-9A56D5D91044}" srcOrd="0" destOrd="0" presId="urn:microsoft.com/office/officeart/2005/8/layout/hList9"/>
    <dgm:cxn modelId="{9EBAD776-57B3-4212-B2BB-3CB67B0E4C67}" type="presParOf" srcId="{4C987C94-046A-4A48-8302-920756B4FF8C}" destId="{4D4F0301-8627-44A9-91C2-842F36D3BB5D}" srcOrd="1" destOrd="0" presId="urn:microsoft.com/office/officeart/2005/8/layout/hList9"/>
    <dgm:cxn modelId="{3EBE646D-1BE3-419D-88AC-AD62A070188B}" type="presParOf" srcId="{FCFE4848-881D-4DDB-8345-69209C8079CD}" destId="{8E1FB73F-D5CD-4366-AA95-3F44CD610E19}" srcOrd="13" destOrd="0" presId="urn:microsoft.com/office/officeart/2005/8/layout/hList9"/>
    <dgm:cxn modelId="{1C4820B5-863A-4E90-8956-E03AA7E1666D}" type="presParOf" srcId="{8E1FB73F-D5CD-4366-AA95-3F44CD610E19}" destId="{BF4A3E0B-7297-4D4D-B20E-D3EF3C0F84DE}" srcOrd="0" destOrd="0" presId="urn:microsoft.com/office/officeart/2005/8/layout/hList9"/>
    <dgm:cxn modelId="{35D25966-025D-4A8B-BA26-A5B23F3EDEE5}" type="presParOf" srcId="{8E1FB73F-D5CD-4366-AA95-3F44CD610E19}" destId="{514CC106-EA7E-4FD4-8AE6-205519B3087D}" srcOrd="1" destOrd="0" presId="urn:microsoft.com/office/officeart/2005/8/layout/hList9"/>
    <dgm:cxn modelId="{2FE88270-0C13-404B-8E27-D70162F197D9}" type="presParOf" srcId="{FCFE4848-881D-4DDB-8345-69209C8079CD}" destId="{9544EA95-8DB3-4575-AFBE-141BFC30D44E}" srcOrd="14" destOrd="0" presId="urn:microsoft.com/office/officeart/2005/8/layout/hList9"/>
    <dgm:cxn modelId="{C5D57036-94F4-4E91-9611-305E12183819}" type="presParOf" srcId="{9544EA95-8DB3-4575-AFBE-141BFC30D44E}" destId="{1C52ED6F-4E81-4833-9070-C4A04F6086DE}" srcOrd="0" destOrd="0" presId="urn:microsoft.com/office/officeart/2005/8/layout/hList9"/>
    <dgm:cxn modelId="{F93DE2CD-435A-41B5-9D85-664C2867D2B8}" type="presParOf" srcId="{9544EA95-8DB3-4575-AFBE-141BFC30D44E}" destId="{B94F6434-55C5-41ED-AE6E-5C6736244B4D}" srcOrd="1" destOrd="0" presId="urn:microsoft.com/office/officeart/2005/8/layout/hList9"/>
    <dgm:cxn modelId="{069E1124-BE6B-4A32-B62F-77AA59E8103E}" type="presParOf" srcId="{FCFE4848-881D-4DDB-8345-69209C8079CD}" destId="{3C4E22EC-52A9-4C78-BB2E-CFEF4FFE9231}" srcOrd="15" destOrd="0" presId="urn:microsoft.com/office/officeart/2005/8/layout/hList9"/>
    <dgm:cxn modelId="{053D7E5B-62D1-4210-8F62-68568387A565}" type="presParOf" srcId="{3C4E22EC-52A9-4C78-BB2E-CFEF4FFE9231}" destId="{3AC95581-5825-4BE1-A858-D37672EF4D39}" srcOrd="0" destOrd="0" presId="urn:microsoft.com/office/officeart/2005/8/layout/hList9"/>
    <dgm:cxn modelId="{255F101F-11ED-410D-9644-FCEF102DCA41}" type="presParOf" srcId="{3C4E22EC-52A9-4C78-BB2E-CFEF4FFE9231}" destId="{835AD011-B77A-4C4E-BDC1-3F53021A06D0}" srcOrd="1" destOrd="0" presId="urn:microsoft.com/office/officeart/2005/8/layout/hList9"/>
    <dgm:cxn modelId="{7BF088EE-2474-4FF6-BF61-3518B368A09D}" type="presParOf" srcId="{FCFE4848-881D-4DDB-8345-69209C8079CD}" destId="{FF71B839-B260-4FB4-8C19-4F004218A358}" srcOrd="16" destOrd="0" presId="urn:microsoft.com/office/officeart/2005/8/layout/hList9"/>
    <dgm:cxn modelId="{7FDF8F67-ACC0-4B33-A081-AD858357863B}" type="presParOf" srcId="{FF71B839-B260-4FB4-8C19-4F004218A358}" destId="{4B079FD7-34F0-453E-B515-3E792C4E4760}" srcOrd="0" destOrd="0" presId="urn:microsoft.com/office/officeart/2005/8/layout/hList9"/>
    <dgm:cxn modelId="{E9C2D485-7393-4E71-9AF7-F9786A10BCD9}" type="presParOf" srcId="{FF71B839-B260-4FB4-8C19-4F004218A358}" destId="{174BC133-77E5-45AC-BF87-1E509F2D67A7}" srcOrd="1" destOrd="0" presId="urn:microsoft.com/office/officeart/2005/8/layout/hList9"/>
    <dgm:cxn modelId="{0CC4186D-793E-454F-B5A3-F352B0300C7C}" type="presParOf" srcId="{FCFE4848-881D-4DDB-8345-69209C8079CD}" destId="{29BD8B91-7CBE-4538-AA4E-B121707E012D}" srcOrd="17" destOrd="0" presId="urn:microsoft.com/office/officeart/2005/8/layout/hList9"/>
    <dgm:cxn modelId="{B776E0AD-A1A2-4BC7-80EA-D05FA47C5296}" type="presParOf" srcId="{29BD8B91-7CBE-4538-AA4E-B121707E012D}" destId="{4F304D1A-9EB9-42AB-8196-D8831694390B}" srcOrd="0" destOrd="0" presId="urn:microsoft.com/office/officeart/2005/8/layout/hList9"/>
    <dgm:cxn modelId="{FF320212-0402-464C-B4B6-B1A8D77AE100}" type="presParOf" srcId="{29BD8B91-7CBE-4538-AA4E-B121707E012D}" destId="{C651D671-0A9A-44F9-B0A2-F18E2134AC6B}" srcOrd="1" destOrd="0" presId="urn:microsoft.com/office/officeart/2005/8/layout/hList9"/>
    <dgm:cxn modelId="{86EB4287-DF45-4B3E-8165-9944538A0132}" type="presParOf" srcId="{FCFE4848-881D-4DDB-8345-69209C8079CD}" destId="{3CEB7C41-8271-4D96-8F81-DCE1442E1641}" srcOrd="18" destOrd="0" presId="urn:microsoft.com/office/officeart/2005/8/layout/hList9"/>
    <dgm:cxn modelId="{1CEA65AB-C602-40BD-94E3-D3E47F944994}" type="presParOf" srcId="{3CEB7C41-8271-4D96-8F81-DCE1442E1641}" destId="{227A4502-FE60-45F6-BD87-D3100815B05E}" srcOrd="0" destOrd="0" presId="urn:microsoft.com/office/officeart/2005/8/layout/hList9"/>
    <dgm:cxn modelId="{D17D7C6E-AC6F-4C20-B5E3-ABBC851E8953}" type="presParOf" srcId="{3CEB7C41-8271-4D96-8F81-DCE1442E1641}" destId="{E4555A7B-C32A-4E2A-8C17-CABBE283BB3F}" srcOrd="1" destOrd="0" presId="urn:microsoft.com/office/officeart/2005/8/layout/hList9"/>
    <dgm:cxn modelId="{AB82CE9E-C13F-435F-8DA3-380CDA28A6C2}" type="presParOf" srcId="{FCFE4848-881D-4DDB-8345-69209C8079CD}" destId="{5372F30A-9B9E-436A-B25C-9A510BFFE382}" srcOrd="19" destOrd="0" presId="urn:microsoft.com/office/officeart/2005/8/layout/hList9"/>
    <dgm:cxn modelId="{871A7BAC-EB4F-43CD-8A72-66786B7CB480}" type="presParOf" srcId="{5372F30A-9B9E-436A-B25C-9A510BFFE382}" destId="{37239B03-B745-4C49-B1FF-AA9B1DC54284}" srcOrd="0" destOrd="0" presId="urn:microsoft.com/office/officeart/2005/8/layout/hList9"/>
    <dgm:cxn modelId="{747E8983-7D54-4C07-A402-8498746E643D}" type="presParOf" srcId="{5372F30A-9B9E-436A-B25C-9A510BFFE382}" destId="{E376C360-2885-4FCA-8319-7D332874164C}" srcOrd="1" destOrd="0" presId="urn:microsoft.com/office/officeart/2005/8/layout/hList9"/>
    <dgm:cxn modelId="{4AA8D248-0324-49B5-9DD5-68C63EDE7232}" type="presParOf" srcId="{FCFE4848-881D-4DDB-8345-69209C8079CD}" destId="{3B6A3367-3F0A-4F05-83E0-4DD2091AA656}" srcOrd="20" destOrd="0" presId="urn:microsoft.com/office/officeart/2005/8/layout/hList9"/>
    <dgm:cxn modelId="{FAC7E36C-EF1C-4684-BED8-AABEDFDA03CF}" type="presParOf" srcId="{3B6A3367-3F0A-4F05-83E0-4DD2091AA656}" destId="{74C69BD4-B0EA-4568-95FD-4450A33F89C0}" srcOrd="0" destOrd="0" presId="urn:microsoft.com/office/officeart/2005/8/layout/hList9"/>
    <dgm:cxn modelId="{77865398-C24F-41B2-A4A6-C61C40B14221}" type="presParOf" srcId="{3B6A3367-3F0A-4F05-83E0-4DD2091AA656}" destId="{E2A8E8D6-2629-4723-8F83-FA404D93CECC}" srcOrd="1" destOrd="0" presId="urn:microsoft.com/office/officeart/2005/8/layout/hList9"/>
    <dgm:cxn modelId="{1B4158E2-2BEF-474D-A55D-1042390D58D4}" type="presParOf" srcId="{FCFE4848-881D-4DDB-8345-69209C8079CD}" destId="{D7A9B167-B681-47B8-95BB-378C13747262}" srcOrd="21" destOrd="0" presId="urn:microsoft.com/office/officeart/2005/8/layout/hList9"/>
    <dgm:cxn modelId="{382F6297-472D-4BD9-B257-70DC4AD0BD79}" type="presParOf" srcId="{D7A9B167-B681-47B8-95BB-378C13747262}" destId="{B9E84A38-E63D-4479-960E-3D132FA254FB}" srcOrd="0" destOrd="0" presId="urn:microsoft.com/office/officeart/2005/8/layout/hList9"/>
    <dgm:cxn modelId="{A2979D0B-A446-4F62-A5E0-BD11D4040E53}" type="presParOf" srcId="{D7A9B167-B681-47B8-95BB-378C13747262}" destId="{A75F0830-7A97-4510-8E1E-C8DB669C181D}" srcOrd="1" destOrd="0" presId="urn:microsoft.com/office/officeart/2005/8/layout/hList9"/>
    <dgm:cxn modelId="{E03C1585-2887-4A98-B2AD-5869423CBFFC}" type="presParOf" srcId="{FCFE4848-881D-4DDB-8345-69209C8079CD}" destId="{733262C1-C395-44B6-8EAD-8A70FF67FF60}" srcOrd="22" destOrd="0" presId="urn:microsoft.com/office/officeart/2005/8/layout/hList9"/>
    <dgm:cxn modelId="{054F28F9-D44C-47AB-A02D-3A140750FCB2}" type="presParOf" srcId="{733262C1-C395-44B6-8EAD-8A70FF67FF60}" destId="{CF0B0309-1E5C-4663-A398-21C689F4A4C3}" srcOrd="0" destOrd="0" presId="urn:microsoft.com/office/officeart/2005/8/layout/hList9"/>
    <dgm:cxn modelId="{F3323A83-A6DE-4839-AEE5-6034C666B891}" type="presParOf" srcId="{733262C1-C395-44B6-8EAD-8A70FF67FF60}" destId="{ECE44587-3876-4786-A612-58837F32EC21}" srcOrd="1" destOrd="0" presId="urn:microsoft.com/office/officeart/2005/8/layout/hList9"/>
    <dgm:cxn modelId="{B624EE70-9993-4F8F-A4BA-AF2F2F102976}" type="presParOf" srcId="{FCFE4848-881D-4DDB-8345-69209C8079CD}" destId="{F9B9516E-5D74-4B22-A763-72737A9AFFBB}" srcOrd="23" destOrd="0" presId="urn:microsoft.com/office/officeart/2005/8/layout/hList9"/>
    <dgm:cxn modelId="{85900C82-6204-48C9-BDFC-20552DD21DC7}" type="presParOf" srcId="{F9B9516E-5D74-4B22-A763-72737A9AFFBB}" destId="{0A3209A3-DB98-4EA0-8EE3-F5D0DCD4FC41}" srcOrd="0" destOrd="0" presId="urn:microsoft.com/office/officeart/2005/8/layout/hList9"/>
    <dgm:cxn modelId="{BB0402F7-42C1-477E-AAC0-DBA5DA49701E}" type="presParOf" srcId="{F9B9516E-5D74-4B22-A763-72737A9AFFBB}" destId="{6C51D6B4-1A63-4393-A1D5-857C28F9A4A0}" srcOrd="1" destOrd="0" presId="urn:microsoft.com/office/officeart/2005/8/layout/hList9"/>
    <dgm:cxn modelId="{40E8C86B-ED62-4FEC-B474-5BB573D312EC}" type="presParOf" srcId="{AA6BE026-BB32-4EE4-9E59-23B5A8868A3D}" destId="{7EBE5D41-C89F-426C-9A17-DA40AABD7F9E}" srcOrd="2" destOrd="0" presId="urn:microsoft.com/office/officeart/2005/8/layout/hList9"/>
    <dgm:cxn modelId="{D2478A9B-86F6-4BA8-AF02-93B5D73CF4F8}" type="presParOf" srcId="{AA6BE026-BB32-4EE4-9E59-23B5A8868A3D}" destId="{30259E79-0995-4B7D-88FA-4754009D5C87}" srcOrd="3" destOrd="0" presId="urn:microsoft.com/office/officeart/2005/8/layout/hList9"/>
    <dgm:cxn modelId="{D67500CC-8D09-4DF1-9570-FE8A5E6A3C7D}" type="presParOf" srcId="{AA6BE026-BB32-4EE4-9E59-23B5A8868A3D}" destId="{45306821-3C9A-4914-887B-07C4E2741129}" srcOrd="4" destOrd="0" presId="urn:microsoft.com/office/officeart/2005/8/layout/hList9"/>
    <dgm:cxn modelId="{E611DE2B-CE39-4B49-8153-F90CD210071A}" type="presParOf" srcId="{AA6BE026-BB32-4EE4-9E59-23B5A8868A3D}" destId="{130F1189-7BEE-4D89-BFA6-BDF2D10847E0}" srcOrd="5" destOrd="0" presId="urn:microsoft.com/office/officeart/2005/8/layout/hList9"/>
    <dgm:cxn modelId="{3909C4A4-584E-4DFA-88C5-3749344CF984}" type="presParOf" srcId="{AA6BE026-BB32-4EE4-9E59-23B5A8868A3D}" destId="{DF61BD34-FCD0-4ED4-89CB-9A011A3362A0}" srcOrd="6" destOrd="0" presId="urn:microsoft.com/office/officeart/2005/8/layout/hList9"/>
    <dgm:cxn modelId="{2CC4C4CE-7BF5-40F4-8AA0-348FB38DFE42}" type="presParOf" srcId="{DF61BD34-FCD0-4ED4-89CB-9A011A3362A0}" destId="{F5CA66A8-633D-4C72-B80E-F99ECF985B59}" srcOrd="0" destOrd="0" presId="urn:microsoft.com/office/officeart/2005/8/layout/hList9"/>
    <dgm:cxn modelId="{5C5DE0A7-4BE4-44C6-B253-33CC84683422}" type="presParOf" srcId="{DF61BD34-FCD0-4ED4-89CB-9A011A3362A0}" destId="{2869F151-AE5D-4665-8B99-AE45CCD982E5}" srcOrd="1" destOrd="0" presId="urn:microsoft.com/office/officeart/2005/8/layout/hList9"/>
    <dgm:cxn modelId="{0E2E38D8-3F6D-46C2-9E21-418576881BF9}" type="presParOf" srcId="{2869F151-AE5D-4665-8B99-AE45CCD982E5}" destId="{35B41215-A9D2-4E09-AF21-466AC6E49CD0}" srcOrd="0" destOrd="0" presId="urn:microsoft.com/office/officeart/2005/8/layout/hList9"/>
    <dgm:cxn modelId="{61804C0B-9ACE-41A4-ADB0-AB547A28662C}" type="presParOf" srcId="{2869F151-AE5D-4665-8B99-AE45CCD982E5}" destId="{DA7F8518-D23C-4E80-9BDB-6276C705C4C5}" srcOrd="1" destOrd="0" presId="urn:microsoft.com/office/officeart/2005/8/layout/hList9"/>
    <dgm:cxn modelId="{B337E7AC-5BF9-439B-B62C-D77BD03747DF}" type="presParOf" srcId="{DF61BD34-FCD0-4ED4-89CB-9A011A3362A0}" destId="{C956C102-92E4-481E-8A3F-D40723CE02A9}" srcOrd="2" destOrd="0" presId="urn:microsoft.com/office/officeart/2005/8/layout/hList9"/>
    <dgm:cxn modelId="{5888635E-9620-4E51-93E6-66FD9B5624DF}" type="presParOf" srcId="{C956C102-92E4-481E-8A3F-D40723CE02A9}" destId="{6D9F3A22-D632-4DCD-93BF-2C06C91EC11D}" srcOrd="0" destOrd="0" presId="urn:microsoft.com/office/officeart/2005/8/layout/hList9"/>
    <dgm:cxn modelId="{35859C27-C68B-435E-8BE3-579161C1C8B9}" type="presParOf" srcId="{C956C102-92E4-481E-8A3F-D40723CE02A9}" destId="{6B4751C1-DA6A-44AD-BE5E-1D0D827CFF08}" srcOrd="1" destOrd="0" presId="urn:microsoft.com/office/officeart/2005/8/layout/hList9"/>
    <dgm:cxn modelId="{2BDBEED8-E66A-4518-969D-33917A98EB8F}" type="presParOf" srcId="{DF61BD34-FCD0-4ED4-89CB-9A011A3362A0}" destId="{993DC30C-AE09-4316-BC3A-854FD43513BD}" srcOrd="3" destOrd="0" presId="urn:microsoft.com/office/officeart/2005/8/layout/hList9"/>
    <dgm:cxn modelId="{F83C8959-99D8-4FDD-9E3F-B72D51DFC0ED}" type="presParOf" srcId="{993DC30C-AE09-4316-BC3A-854FD43513BD}" destId="{BCEBA32A-9978-488E-A61D-4C6B7EB04056}" srcOrd="0" destOrd="0" presId="urn:microsoft.com/office/officeart/2005/8/layout/hList9"/>
    <dgm:cxn modelId="{8D5D3CD3-FAA4-4912-8E16-7C9A41F6F366}" type="presParOf" srcId="{993DC30C-AE09-4316-BC3A-854FD43513BD}" destId="{B6423D24-CD7B-4657-AB2E-150C3D165D13}" srcOrd="1" destOrd="0" presId="urn:microsoft.com/office/officeart/2005/8/layout/hList9"/>
    <dgm:cxn modelId="{A26C848F-CFA0-4657-A88F-0292B404DC55}" type="presParOf" srcId="{DF61BD34-FCD0-4ED4-89CB-9A011A3362A0}" destId="{C308EB95-8D74-444C-8570-D7C3EF31BD87}" srcOrd="4" destOrd="0" presId="urn:microsoft.com/office/officeart/2005/8/layout/hList9"/>
    <dgm:cxn modelId="{8C1F7C3A-F382-4882-B0D4-9864155889E8}" type="presParOf" srcId="{C308EB95-8D74-444C-8570-D7C3EF31BD87}" destId="{7AE3FA05-F7DF-4273-8CAD-C0818DC216A0}" srcOrd="0" destOrd="0" presId="urn:microsoft.com/office/officeart/2005/8/layout/hList9"/>
    <dgm:cxn modelId="{4EFB0E8D-DBAF-4C56-AAE1-A452E2816C3A}" type="presParOf" srcId="{C308EB95-8D74-444C-8570-D7C3EF31BD87}" destId="{5C5CF90F-BB53-4151-A555-B23F6336ACA3}" srcOrd="1" destOrd="0" presId="urn:microsoft.com/office/officeart/2005/8/layout/hList9"/>
    <dgm:cxn modelId="{BF124088-A806-4DF5-AFA4-BA37C1C11C41}" type="presParOf" srcId="{DF61BD34-FCD0-4ED4-89CB-9A011A3362A0}" destId="{5DDEEC8B-6001-4C87-BDAE-B746C6095F03}" srcOrd="5" destOrd="0" presId="urn:microsoft.com/office/officeart/2005/8/layout/hList9"/>
    <dgm:cxn modelId="{A473739A-B86D-4E73-B413-9142A9A7304F}" type="presParOf" srcId="{5DDEEC8B-6001-4C87-BDAE-B746C6095F03}" destId="{359EF6E2-B638-4840-B8B4-2D424B856FD1}" srcOrd="0" destOrd="0" presId="urn:microsoft.com/office/officeart/2005/8/layout/hList9"/>
    <dgm:cxn modelId="{32CF4437-5E03-496A-834C-D751AE8F5186}" type="presParOf" srcId="{5DDEEC8B-6001-4C87-BDAE-B746C6095F03}" destId="{66B90BB9-438D-491D-9E17-04146A7E2EB0}" srcOrd="1" destOrd="0" presId="urn:microsoft.com/office/officeart/2005/8/layout/hList9"/>
    <dgm:cxn modelId="{ADA19DB9-D77A-4104-B242-B594901374CE}" type="presParOf" srcId="{DF61BD34-FCD0-4ED4-89CB-9A011A3362A0}" destId="{324A13E3-1E26-4647-A3B7-CF81A02C731D}" srcOrd="6" destOrd="0" presId="urn:microsoft.com/office/officeart/2005/8/layout/hList9"/>
    <dgm:cxn modelId="{FF3D8541-F043-4E5F-9A16-9E3DE2A18488}" type="presParOf" srcId="{324A13E3-1E26-4647-A3B7-CF81A02C731D}" destId="{DA546638-B4A8-42CB-AA13-0A2CA19DA67A}" srcOrd="0" destOrd="0" presId="urn:microsoft.com/office/officeart/2005/8/layout/hList9"/>
    <dgm:cxn modelId="{57DC3896-9C25-4D75-9728-099EFA133052}" type="presParOf" srcId="{324A13E3-1E26-4647-A3B7-CF81A02C731D}" destId="{DC1AB0E3-50F0-4C4A-A2E1-D9A480BF050E}" srcOrd="1" destOrd="0" presId="urn:microsoft.com/office/officeart/2005/8/layout/hList9"/>
    <dgm:cxn modelId="{DB967574-3AE8-4DC1-AABC-1AB714CFE260}" type="presParOf" srcId="{DF61BD34-FCD0-4ED4-89CB-9A011A3362A0}" destId="{9B0EE52C-C1AE-4BF2-9709-B268EEE1CA83}" srcOrd="7" destOrd="0" presId="urn:microsoft.com/office/officeart/2005/8/layout/hList9"/>
    <dgm:cxn modelId="{04261040-FD76-4515-9AFE-402BF09B34CA}" type="presParOf" srcId="{9B0EE52C-C1AE-4BF2-9709-B268EEE1CA83}" destId="{F5B37EDB-B904-4FB3-971C-B23273DCCC4B}" srcOrd="0" destOrd="0" presId="urn:microsoft.com/office/officeart/2005/8/layout/hList9"/>
    <dgm:cxn modelId="{9E5C0076-B4B1-442B-9C34-62F2A613D711}" type="presParOf" srcId="{9B0EE52C-C1AE-4BF2-9709-B268EEE1CA83}" destId="{281517CC-0140-4171-9650-9FFB9A8833F9}" srcOrd="1" destOrd="0" presId="urn:microsoft.com/office/officeart/2005/8/layout/hList9"/>
    <dgm:cxn modelId="{8984A351-E096-4FBE-845E-D3881813232A}" type="presParOf" srcId="{DF61BD34-FCD0-4ED4-89CB-9A011A3362A0}" destId="{0565933E-C15A-4AE2-9CBB-648C5054F2E7}" srcOrd="8" destOrd="0" presId="urn:microsoft.com/office/officeart/2005/8/layout/hList9"/>
    <dgm:cxn modelId="{DFE5D804-26A0-47C8-BE77-9FEEBF5EC766}" type="presParOf" srcId="{0565933E-C15A-4AE2-9CBB-648C5054F2E7}" destId="{0EEEAC97-C254-4B03-9743-586F48124486}" srcOrd="0" destOrd="0" presId="urn:microsoft.com/office/officeart/2005/8/layout/hList9"/>
    <dgm:cxn modelId="{31AE8BA7-DBB1-4538-A266-DCAB4D88FE75}" type="presParOf" srcId="{0565933E-C15A-4AE2-9CBB-648C5054F2E7}" destId="{4187B855-6B2B-48C9-BCB7-0066160E5F90}" srcOrd="1" destOrd="0" presId="urn:microsoft.com/office/officeart/2005/8/layout/hList9"/>
    <dgm:cxn modelId="{A685E59C-C838-412F-A3E5-016D4A464F9B}" type="presParOf" srcId="{DF61BD34-FCD0-4ED4-89CB-9A011A3362A0}" destId="{52EC903B-C1A0-49FB-902A-028CCA065350}" srcOrd="9" destOrd="0" presId="urn:microsoft.com/office/officeart/2005/8/layout/hList9"/>
    <dgm:cxn modelId="{633EBD50-3699-4B4C-82E9-6F5D92518D2A}" type="presParOf" srcId="{52EC903B-C1A0-49FB-902A-028CCA065350}" destId="{AA3748F5-55D1-45DB-9F22-1832FDB1244C}" srcOrd="0" destOrd="0" presId="urn:microsoft.com/office/officeart/2005/8/layout/hList9"/>
    <dgm:cxn modelId="{6850CF7F-9BC1-4778-A20A-68B8ED0501DA}" type="presParOf" srcId="{52EC903B-C1A0-49FB-902A-028CCA065350}" destId="{59A2959B-ABDB-4DB2-BF47-48EFF248EDFB}" srcOrd="1" destOrd="0" presId="urn:microsoft.com/office/officeart/2005/8/layout/hList9"/>
    <dgm:cxn modelId="{E86E61A8-2093-406F-A679-B9593741236D}" type="presParOf" srcId="{DF61BD34-FCD0-4ED4-89CB-9A011A3362A0}" destId="{7D6379C6-B1C1-4285-A5CB-45F5C1FDB8F7}" srcOrd="10" destOrd="0" presId="urn:microsoft.com/office/officeart/2005/8/layout/hList9"/>
    <dgm:cxn modelId="{7AAB1693-863B-4494-8A0B-E65D1C55D196}" type="presParOf" srcId="{7D6379C6-B1C1-4285-A5CB-45F5C1FDB8F7}" destId="{E7C5478C-555A-4522-8C4F-2A84C6BF4A01}" srcOrd="0" destOrd="0" presId="urn:microsoft.com/office/officeart/2005/8/layout/hList9"/>
    <dgm:cxn modelId="{CEBC0404-18BA-444E-AE95-E8D803D3F2E0}" type="presParOf" srcId="{7D6379C6-B1C1-4285-A5CB-45F5C1FDB8F7}" destId="{8CB19F2A-8223-4E74-9C6C-77D12AB979E2}" srcOrd="1" destOrd="0" presId="urn:microsoft.com/office/officeart/2005/8/layout/hList9"/>
    <dgm:cxn modelId="{4F13C0D9-C71C-4A94-AC3A-912EAD6B4742}" type="presParOf" srcId="{DF61BD34-FCD0-4ED4-89CB-9A011A3362A0}" destId="{D759EF26-02BD-4059-8162-21AE600800B8}" srcOrd="11" destOrd="0" presId="urn:microsoft.com/office/officeart/2005/8/layout/hList9"/>
    <dgm:cxn modelId="{7B04C945-4606-43ED-8032-F971A0E43EB7}" type="presParOf" srcId="{D759EF26-02BD-4059-8162-21AE600800B8}" destId="{0D832D7C-9C6C-46B8-BC1D-8FC488AF462D}" srcOrd="0" destOrd="0" presId="urn:microsoft.com/office/officeart/2005/8/layout/hList9"/>
    <dgm:cxn modelId="{6F552211-F2BA-4C1E-8193-B8B9D8348D05}" type="presParOf" srcId="{D759EF26-02BD-4059-8162-21AE600800B8}" destId="{8AF63D7D-013D-4510-8B06-7B757E9B09B9}" srcOrd="1" destOrd="0" presId="urn:microsoft.com/office/officeart/2005/8/layout/hList9"/>
    <dgm:cxn modelId="{FAB73160-90BC-430F-87E5-195088584310}" type="presParOf" srcId="{DF61BD34-FCD0-4ED4-89CB-9A011A3362A0}" destId="{40BCC5BC-DFD9-4B55-A20B-8A8CC13050AD}" srcOrd="12" destOrd="0" presId="urn:microsoft.com/office/officeart/2005/8/layout/hList9"/>
    <dgm:cxn modelId="{EB7E98B1-4DB4-43B0-A3B7-294475F03148}" type="presParOf" srcId="{40BCC5BC-DFD9-4B55-A20B-8A8CC13050AD}" destId="{FE5B05AD-05A9-4570-BD63-93B0C4890CA3}" srcOrd="0" destOrd="0" presId="urn:microsoft.com/office/officeart/2005/8/layout/hList9"/>
    <dgm:cxn modelId="{E789942C-6AA5-4862-A1A9-F39FDA844BDD}" type="presParOf" srcId="{40BCC5BC-DFD9-4B55-A20B-8A8CC13050AD}" destId="{B93CF6B6-AF0C-4191-84B8-060D1C14AEEE}" srcOrd="1" destOrd="0" presId="urn:microsoft.com/office/officeart/2005/8/layout/hList9"/>
    <dgm:cxn modelId="{800EB5BB-F225-4C00-885A-F44925662AD5}" type="presParOf" srcId="{DF61BD34-FCD0-4ED4-89CB-9A011A3362A0}" destId="{B1FDF0C5-BB02-4E17-8A35-84FFFE532843}" srcOrd="13" destOrd="0" presId="urn:microsoft.com/office/officeart/2005/8/layout/hList9"/>
    <dgm:cxn modelId="{19C5A1DE-14A5-46DF-BC3F-A92707A06D01}" type="presParOf" srcId="{B1FDF0C5-BB02-4E17-8A35-84FFFE532843}" destId="{6536CEE0-68CE-4FAD-A47A-D4C783105BBD}" srcOrd="0" destOrd="0" presId="urn:microsoft.com/office/officeart/2005/8/layout/hList9"/>
    <dgm:cxn modelId="{8C176D98-ADBD-45D5-A291-F063BDB52D28}" type="presParOf" srcId="{B1FDF0C5-BB02-4E17-8A35-84FFFE532843}" destId="{34048007-FCF8-4E44-9530-D5CE57C86CF9}" srcOrd="1" destOrd="0" presId="urn:microsoft.com/office/officeart/2005/8/layout/hList9"/>
    <dgm:cxn modelId="{0C768A51-2CF4-4B40-82AD-0BBBE58951AB}" type="presParOf" srcId="{DF61BD34-FCD0-4ED4-89CB-9A011A3362A0}" destId="{57F02A5E-6D26-4785-8344-A23B28CF1B41}" srcOrd="14" destOrd="0" presId="urn:microsoft.com/office/officeart/2005/8/layout/hList9"/>
    <dgm:cxn modelId="{EE912376-659B-48B3-9C7A-53815EA9F5EA}" type="presParOf" srcId="{57F02A5E-6D26-4785-8344-A23B28CF1B41}" destId="{4C79E3EC-8246-46DA-A1EA-1ADC16886AFE}" srcOrd="0" destOrd="0" presId="urn:microsoft.com/office/officeart/2005/8/layout/hList9"/>
    <dgm:cxn modelId="{53811C17-6E03-4F35-9B04-5E203BA30865}" type="presParOf" srcId="{57F02A5E-6D26-4785-8344-A23B28CF1B41}" destId="{D52D42A3-F42F-49D9-A900-DD2A7BFD6814}" srcOrd="1" destOrd="0" presId="urn:microsoft.com/office/officeart/2005/8/layout/hList9"/>
    <dgm:cxn modelId="{04FED03B-6B31-4B3F-8FD1-4FD9AC746B8E}" type="presParOf" srcId="{DF61BD34-FCD0-4ED4-89CB-9A011A3362A0}" destId="{A36948D1-2682-4D3E-8FCB-AAB465B46776}" srcOrd="15" destOrd="0" presId="urn:microsoft.com/office/officeart/2005/8/layout/hList9"/>
    <dgm:cxn modelId="{6B51401A-502F-4D63-84A2-205A78CD8E84}" type="presParOf" srcId="{A36948D1-2682-4D3E-8FCB-AAB465B46776}" destId="{0E67282A-614F-436B-9DFB-1B45C326E9E9}" srcOrd="0" destOrd="0" presId="urn:microsoft.com/office/officeart/2005/8/layout/hList9"/>
    <dgm:cxn modelId="{CB21B0E2-271C-405F-8E7F-FB06D290941C}" type="presParOf" srcId="{A36948D1-2682-4D3E-8FCB-AAB465B46776}" destId="{644C1A1A-5295-4263-8E83-283C1F2EDA7B}" srcOrd="1" destOrd="0" presId="urn:microsoft.com/office/officeart/2005/8/layout/hList9"/>
    <dgm:cxn modelId="{EBD131C3-1AE0-4EFF-9F7C-7B8C0F2CD05E}" type="presParOf" srcId="{DF61BD34-FCD0-4ED4-89CB-9A011A3362A0}" destId="{EAF93CEC-606B-4F22-B3E0-AD80D1C3130B}" srcOrd="16" destOrd="0" presId="urn:microsoft.com/office/officeart/2005/8/layout/hList9"/>
    <dgm:cxn modelId="{3CA369BC-8048-4A1A-85A4-66A355B40F7A}" type="presParOf" srcId="{EAF93CEC-606B-4F22-B3E0-AD80D1C3130B}" destId="{0EC82F43-85B3-41D9-84C7-DA293B92F430}" srcOrd="0" destOrd="0" presId="urn:microsoft.com/office/officeart/2005/8/layout/hList9"/>
    <dgm:cxn modelId="{1814C9F2-CFDC-4CC2-9131-E8DBBDD4A87D}" type="presParOf" srcId="{EAF93CEC-606B-4F22-B3E0-AD80D1C3130B}" destId="{6C3F14CB-D09C-4A88-858F-0FDE67115E5F}" srcOrd="1" destOrd="0" presId="urn:microsoft.com/office/officeart/2005/8/layout/hList9"/>
    <dgm:cxn modelId="{A2F1AACF-B731-4ADE-8B5C-D9B35E8C90F1}" type="presParOf" srcId="{DF61BD34-FCD0-4ED4-89CB-9A011A3362A0}" destId="{7B2BBA86-AC38-4AFE-A66B-FD01A35444B7}" srcOrd="17" destOrd="0" presId="urn:microsoft.com/office/officeart/2005/8/layout/hList9"/>
    <dgm:cxn modelId="{AAD426A7-4CF0-43CB-A583-E26E2460DDE0}" type="presParOf" srcId="{7B2BBA86-AC38-4AFE-A66B-FD01A35444B7}" destId="{68B6E3D7-C5FA-43A0-945A-4BE2648E0D6E}" srcOrd="0" destOrd="0" presId="urn:microsoft.com/office/officeart/2005/8/layout/hList9"/>
    <dgm:cxn modelId="{768CA2DD-27B2-45E7-B2F2-DF21BDB33223}" type="presParOf" srcId="{7B2BBA86-AC38-4AFE-A66B-FD01A35444B7}" destId="{98B8573C-8924-41C8-BAB3-7FE6F13F3BA0}" srcOrd="1" destOrd="0" presId="urn:microsoft.com/office/officeart/2005/8/layout/hList9"/>
    <dgm:cxn modelId="{471818D7-3809-44B9-B77E-B1068E3C1B50}" type="presParOf" srcId="{DF61BD34-FCD0-4ED4-89CB-9A011A3362A0}" destId="{AC8A56BC-6B64-4B7B-B19A-BF60BE24A471}" srcOrd="18" destOrd="0" presId="urn:microsoft.com/office/officeart/2005/8/layout/hList9"/>
    <dgm:cxn modelId="{03617056-0971-4191-8536-ADDB441A7AB3}" type="presParOf" srcId="{AC8A56BC-6B64-4B7B-B19A-BF60BE24A471}" destId="{5BA1C620-0D46-49C0-A860-DCCF808D7F85}" srcOrd="0" destOrd="0" presId="urn:microsoft.com/office/officeart/2005/8/layout/hList9"/>
    <dgm:cxn modelId="{5AB3B5F0-4304-46C5-B942-730089A3ADE4}" type="presParOf" srcId="{AC8A56BC-6B64-4B7B-B19A-BF60BE24A471}" destId="{E348AA6E-7030-4C96-89C6-858CBAB7338B}" srcOrd="1" destOrd="0" presId="urn:microsoft.com/office/officeart/2005/8/layout/hList9"/>
    <dgm:cxn modelId="{053ECEA7-B022-40DB-8963-02803306FBCA}" type="presParOf" srcId="{DF61BD34-FCD0-4ED4-89CB-9A011A3362A0}" destId="{E94D837A-FDEA-4957-9817-566E9D596CB3}" srcOrd="19" destOrd="0" presId="urn:microsoft.com/office/officeart/2005/8/layout/hList9"/>
    <dgm:cxn modelId="{12768072-E656-4E4F-B0F4-F4E6503983F1}" type="presParOf" srcId="{E94D837A-FDEA-4957-9817-566E9D596CB3}" destId="{5B0BC3B6-286D-431D-9AF3-0B0588C535AA}" srcOrd="0" destOrd="0" presId="urn:microsoft.com/office/officeart/2005/8/layout/hList9"/>
    <dgm:cxn modelId="{1AE1798D-684D-4F09-A1C9-AC32F87E0D5C}" type="presParOf" srcId="{E94D837A-FDEA-4957-9817-566E9D596CB3}" destId="{713F7051-74E4-4402-A3D3-7B98A7503D50}" srcOrd="1" destOrd="0" presId="urn:microsoft.com/office/officeart/2005/8/layout/hList9"/>
    <dgm:cxn modelId="{8DD32C73-750B-48CB-9DF0-1412E8F38966}" type="presParOf" srcId="{DF61BD34-FCD0-4ED4-89CB-9A011A3362A0}" destId="{A8EC4BEE-6B83-4363-BCB3-C213393F4A35}" srcOrd="20" destOrd="0" presId="urn:microsoft.com/office/officeart/2005/8/layout/hList9"/>
    <dgm:cxn modelId="{2941EAF1-8B93-4A6B-9007-60E50EBF192E}" type="presParOf" srcId="{A8EC4BEE-6B83-4363-BCB3-C213393F4A35}" destId="{F4BC08E9-7AAC-4AA2-B1BC-B1A7E7C0EE78}" srcOrd="0" destOrd="0" presId="urn:microsoft.com/office/officeart/2005/8/layout/hList9"/>
    <dgm:cxn modelId="{5E642874-F9AC-457D-8C3E-021092B40245}" type="presParOf" srcId="{A8EC4BEE-6B83-4363-BCB3-C213393F4A35}" destId="{4FDAE404-5568-48DF-B1AD-EDFD196F0B00}" srcOrd="1" destOrd="0" presId="urn:microsoft.com/office/officeart/2005/8/layout/hList9"/>
    <dgm:cxn modelId="{FC59E129-AE2D-462B-8A16-D58D885EF894}" type="presParOf" srcId="{DF61BD34-FCD0-4ED4-89CB-9A011A3362A0}" destId="{F83D2067-C6C1-4340-AC82-68F1EEF877AE}" srcOrd="21" destOrd="0" presId="urn:microsoft.com/office/officeart/2005/8/layout/hList9"/>
    <dgm:cxn modelId="{6DAEF7E1-88F1-419C-8AD5-4D622735C11B}" type="presParOf" srcId="{F83D2067-C6C1-4340-AC82-68F1EEF877AE}" destId="{BAC76180-B33C-4379-BA3F-C695C34808C8}" srcOrd="0" destOrd="0" presId="urn:microsoft.com/office/officeart/2005/8/layout/hList9"/>
    <dgm:cxn modelId="{31513586-107E-4B21-82CE-879947F6F18A}" type="presParOf" srcId="{F83D2067-C6C1-4340-AC82-68F1EEF877AE}" destId="{183084E8-C0A3-4C78-8A9B-EA3F5C04C530}" srcOrd="1" destOrd="0" presId="urn:microsoft.com/office/officeart/2005/8/layout/hList9"/>
    <dgm:cxn modelId="{9FC442B5-D75B-4695-A5A0-72BDCBDB695A}" type="presParOf" srcId="{DF61BD34-FCD0-4ED4-89CB-9A011A3362A0}" destId="{30911DD5-5796-442A-BBCB-1FA1EDD10AA9}" srcOrd="22" destOrd="0" presId="urn:microsoft.com/office/officeart/2005/8/layout/hList9"/>
    <dgm:cxn modelId="{83841F90-9A56-473B-8FDE-5388B1C344A9}" type="presParOf" srcId="{30911DD5-5796-442A-BBCB-1FA1EDD10AA9}" destId="{BC4BC61F-6FCB-4052-807D-2ACA1A156C27}" srcOrd="0" destOrd="0" presId="urn:microsoft.com/office/officeart/2005/8/layout/hList9"/>
    <dgm:cxn modelId="{819F29AB-4AD0-4642-814F-A7EEE0AF043D}" type="presParOf" srcId="{30911DD5-5796-442A-BBCB-1FA1EDD10AA9}" destId="{5398D746-B628-4F3B-A183-20BD6F48DE31}" srcOrd="1" destOrd="0" presId="urn:microsoft.com/office/officeart/2005/8/layout/hList9"/>
    <dgm:cxn modelId="{FF9E6978-205E-4237-A692-79C9C1E48A01}" type="presParOf" srcId="{DF61BD34-FCD0-4ED4-89CB-9A011A3362A0}" destId="{C8719F95-922B-44C5-A1CE-F482F8EE1ECD}" srcOrd="23" destOrd="0" presId="urn:microsoft.com/office/officeart/2005/8/layout/hList9"/>
    <dgm:cxn modelId="{C21AE574-FBF5-4760-A771-8453A1F897E6}" type="presParOf" srcId="{C8719F95-922B-44C5-A1CE-F482F8EE1ECD}" destId="{808DA441-31F7-4319-82F7-871BD948B601}" srcOrd="0" destOrd="0" presId="urn:microsoft.com/office/officeart/2005/8/layout/hList9"/>
    <dgm:cxn modelId="{1CE87F9A-160F-4BBE-AB73-EBC551EBE857}" type="presParOf" srcId="{C8719F95-922B-44C5-A1CE-F482F8EE1ECD}" destId="{54AFCA64-1E57-443F-8844-C8C45D59419F}" srcOrd="1" destOrd="0" presId="urn:microsoft.com/office/officeart/2005/8/layout/hList9"/>
    <dgm:cxn modelId="{215388E0-24E6-44BE-85DE-BAE02C60BA16}" type="presParOf" srcId="{AA6BE026-BB32-4EE4-9E59-23B5A8868A3D}" destId="{60DC183B-E61F-4FDA-BB4B-06C5A2C10F4E}" srcOrd="7" destOrd="0" presId="urn:microsoft.com/office/officeart/2005/8/layout/hList9"/>
    <dgm:cxn modelId="{06F23DC1-A648-4B86-BA93-A26D84B6455A}" type="presParOf" srcId="{AA6BE026-BB32-4EE4-9E59-23B5A8868A3D}" destId="{8DE516D1-C4BD-4DF9-A0D8-20A2C533CAC8}" srcOrd="8" destOrd="0" presId="urn:microsoft.com/office/officeart/2005/8/layout/hList9"/>
    <dgm:cxn modelId="{D95D10E5-79C5-4BB2-A52B-C6FF11AC47BD}" type="presParOf" srcId="{AA6BE026-BB32-4EE4-9E59-23B5A8868A3D}" destId="{C26A788B-AE26-4021-AD8D-899359ECAFDA}" srcOrd="9" destOrd="0" presId="urn:microsoft.com/office/officeart/2005/8/layout/hList9"/>
    <dgm:cxn modelId="{3145950F-0CB8-4994-8BA8-04254D08B1BE}" type="presParOf" srcId="{AA6BE026-BB32-4EE4-9E59-23B5A8868A3D}" destId="{FB5BF4CF-5D27-4F9A-8DB7-79D1F25AF3DA}" srcOrd="10" destOrd="0" presId="urn:microsoft.com/office/officeart/2005/8/layout/hList9"/>
    <dgm:cxn modelId="{ACFE2D05-3A32-44A6-9E2C-8E91CD84F176}" type="presParOf" srcId="{AA6BE026-BB32-4EE4-9E59-23B5A8868A3D}" destId="{8348BDBB-2096-4840-AC2C-04EC1081ED54}" srcOrd="11" destOrd="0" presId="urn:microsoft.com/office/officeart/2005/8/layout/hList9"/>
    <dgm:cxn modelId="{1B4B7658-9D51-4F34-97AF-2728306E22C4}" type="presParOf" srcId="{8348BDBB-2096-4840-AC2C-04EC1081ED54}" destId="{7DB0DDA9-57F8-4029-985C-9A7CF9830D7E}" srcOrd="0" destOrd="0" presId="urn:microsoft.com/office/officeart/2005/8/layout/hList9"/>
    <dgm:cxn modelId="{FB969AC9-8919-4AFC-A93D-3CFD0690082C}" type="presParOf" srcId="{8348BDBB-2096-4840-AC2C-04EC1081ED54}" destId="{9CA52547-634C-43BF-97D4-1BFA113975F7}" srcOrd="1" destOrd="0" presId="urn:microsoft.com/office/officeart/2005/8/layout/hList9"/>
    <dgm:cxn modelId="{405F04D7-CFD3-4502-8C1C-43F144C42089}" type="presParOf" srcId="{9CA52547-634C-43BF-97D4-1BFA113975F7}" destId="{9C1C8E11-1A3A-4DBC-9C7A-888256F94C49}" srcOrd="0" destOrd="0" presId="urn:microsoft.com/office/officeart/2005/8/layout/hList9"/>
    <dgm:cxn modelId="{1BCAB554-F2CF-4D5C-A729-F8D19C6878A3}" type="presParOf" srcId="{9CA52547-634C-43BF-97D4-1BFA113975F7}" destId="{694DB850-2939-40DF-9A04-A6F0B816B057}" srcOrd="1" destOrd="0" presId="urn:microsoft.com/office/officeart/2005/8/layout/hList9"/>
    <dgm:cxn modelId="{C29746D2-BC7D-40BF-B7EB-1BAD541C5972}" type="presParOf" srcId="{8348BDBB-2096-4840-AC2C-04EC1081ED54}" destId="{D3F1E04D-DE71-4B7D-91D5-476A0C941896}" srcOrd="2" destOrd="0" presId="urn:microsoft.com/office/officeart/2005/8/layout/hList9"/>
    <dgm:cxn modelId="{E2979D3F-8DE6-48DD-81E7-3D5E83CFFBF6}" type="presParOf" srcId="{D3F1E04D-DE71-4B7D-91D5-476A0C941896}" destId="{E15E2FE4-7DB8-4396-BD97-E7E77698F5D9}" srcOrd="0" destOrd="0" presId="urn:microsoft.com/office/officeart/2005/8/layout/hList9"/>
    <dgm:cxn modelId="{9056AEDE-8222-42FF-BA08-0AD57DF142F8}" type="presParOf" srcId="{D3F1E04D-DE71-4B7D-91D5-476A0C941896}" destId="{2557017B-90EE-475B-AF4F-84BD63368043}" srcOrd="1" destOrd="0" presId="urn:microsoft.com/office/officeart/2005/8/layout/hList9"/>
    <dgm:cxn modelId="{4C5EE55D-4BD3-4E96-ACEA-EACEE33A2094}" type="presParOf" srcId="{8348BDBB-2096-4840-AC2C-04EC1081ED54}" destId="{8C34F2AD-322E-4251-B1CA-753DDC252509}" srcOrd="3" destOrd="0" presId="urn:microsoft.com/office/officeart/2005/8/layout/hList9"/>
    <dgm:cxn modelId="{F6C5D13C-6FC6-4DFE-AEAF-044338D90E52}" type="presParOf" srcId="{8C34F2AD-322E-4251-B1CA-753DDC252509}" destId="{A1736712-0D83-4F09-8F0E-9C22B4C926E8}" srcOrd="0" destOrd="0" presId="urn:microsoft.com/office/officeart/2005/8/layout/hList9"/>
    <dgm:cxn modelId="{A4DF175E-F764-409A-9194-26451A3991F2}" type="presParOf" srcId="{8C34F2AD-322E-4251-B1CA-753DDC252509}" destId="{B43DFA09-C06B-46F1-8A3D-7E0C0AC5D4EE}" srcOrd="1" destOrd="0" presId="urn:microsoft.com/office/officeart/2005/8/layout/hList9"/>
    <dgm:cxn modelId="{9C6C4828-CBB1-4B4D-B1FF-A639565DCF7D}" type="presParOf" srcId="{8348BDBB-2096-4840-AC2C-04EC1081ED54}" destId="{7BB2775C-B901-4608-8E25-268B778DFDF9}" srcOrd="4" destOrd="0" presId="urn:microsoft.com/office/officeart/2005/8/layout/hList9"/>
    <dgm:cxn modelId="{FD8B8B07-1BE6-4B67-83D8-F01C0ED7840A}" type="presParOf" srcId="{7BB2775C-B901-4608-8E25-268B778DFDF9}" destId="{1604A9D5-DA22-48E6-AF56-21341FFF7F74}" srcOrd="0" destOrd="0" presId="urn:microsoft.com/office/officeart/2005/8/layout/hList9"/>
    <dgm:cxn modelId="{C47EF28C-27F7-4370-9464-738EF7809931}" type="presParOf" srcId="{7BB2775C-B901-4608-8E25-268B778DFDF9}" destId="{F4A7FFBF-356D-473E-8572-E80722CBB65F}" srcOrd="1" destOrd="0" presId="urn:microsoft.com/office/officeart/2005/8/layout/hList9"/>
    <dgm:cxn modelId="{A85AD336-3AF5-405C-B8A2-3EB06C7AFF76}" type="presParOf" srcId="{8348BDBB-2096-4840-AC2C-04EC1081ED54}" destId="{29586D19-5E59-4981-B9CD-65029CEA3264}" srcOrd="5" destOrd="0" presId="urn:microsoft.com/office/officeart/2005/8/layout/hList9"/>
    <dgm:cxn modelId="{2DA08E76-42DF-4A32-A7BD-65B5BE009DE1}" type="presParOf" srcId="{29586D19-5E59-4981-B9CD-65029CEA3264}" destId="{C88A8029-DD25-409C-88E5-C2095EE75924}" srcOrd="0" destOrd="0" presId="urn:microsoft.com/office/officeart/2005/8/layout/hList9"/>
    <dgm:cxn modelId="{24E84EBF-1479-4598-A38B-3FCF85DE61CA}" type="presParOf" srcId="{29586D19-5E59-4981-B9CD-65029CEA3264}" destId="{4DEF01C5-F910-4DDD-A5D3-F981ABF43612}" srcOrd="1" destOrd="0" presId="urn:microsoft.com/office/officeart/2005/8/layout/hList9"/>
    <dgm:cxn modelId="{2D87FA51-5816-407B-80A9-BFF5E023B753}" type="presParOf" srcId="{8348BDBB-2096-4840-AC2C-04EC1081ED54}" destId="{20D6CAE5-69B2-463A-A409-6C4675E58AFD}" srcOrd="6" destOrd="0" presId="urn:microsoft.com/office/officeart/2005/8/layout/hList9"/>
    <dgm:cxn modelId="{6A84A26D-07DE-426D-A103-02AF0EB27054}" type="presParOf" srcId="{20D6CAE5-69B2-463A-A409-6C4675E58AFD}" destId="{5150954A-7E9E-45C1-A087-CE1AB2531733}" srcOrd="0" destOrd="0" presId="urn:microsoft.com/office/officeart/2005/8/layout/hList9"/>
    <dgm:cxn modelId="{1BE8CCE1-3E9A-4E3E-ABDF-11806178F4EE}" type="presParOf" srcId="{20D6CAE5-69B2-463A-A409-6C4675E58AFD}" destId="{3F200310-31D5-4F35-938A-F374871B8DE0}" srcOrd="1" destOrd="0" presId="urn:microsoft.com/office/officeart/2005/8/layout/hList9"/>
    <dgm:cxn modelId="{513F53BD-B1A9-4946-B58D-A2D9E9B08AA3}" type="presParOf" srcId="{8348BDBB-2096-4840-AC2C-04EC1081ED54}" destId="{AD378469-8D00-4042-A445-135DF4BA4611}" srcOrd="7" destOrd="0" presId="urn:microsoft.com/office/officeart/2005/8/layout/hList9"/>
    <dgm:cxn modelId="{A106A23B-27A3-4851-A444-EFE5B00C1866}" type="presParOf" srcId="{AD378469-8D00-4042-A445-135DF4BA4611}" destId="{15A1EDEB-335B-4817-8F63-398CA02C8DE7}" srcOrd="0" destOrd="0" presId="urn:microsoft.com/office/officeart/2005/8/layout/hList9"/>
    <dgm:cxn modelId="{B092A1D4-DF1A-4D4A-996B-7CC262A98A16}" type="presParOf" srcId="{AD378469-8D00-4042-A445-135DF4BA4611}" destId="{D24B6EB4-0335-408B-B1B6-5E447E1CC1F1}" srcOrd="1" destOrd="0" presId="urn:microsoft.com/office/officeart/2005/8/layout/hList9"/>
    <dgm:cxn modelId="{A47E687C-D339-4542-939B-8C570138856C}" type="presParOf" srcId="{8348BDBB-2096-4840-AC2C-04EC1081ED54}" destId="{C225E4CC-3046-4B26-8A0B-C1771F46BD43}" srcOrd="8" destOrd="0" presId="urn:microsoft.com/office/officeart/2005/8/layout/hList9"/>
    <dgm:cxn modelId="{86B2FBA3-3EDB-4CEC-9A79-A5B81D38EEE6}" type="presParOf" srcId="{C225E4CC-3046-4B26-8A0B-C1771F46BD43}" destId="{647C9FE2-97F9-4431-BF7E-A69CC2AC5031}" srcOrd="0" destOrd="0" presId="urn:microsoft.com/office/officeart/2005/8/layout/hList9"/>
    <dgm:cxn modelId="{106E7620-DFFD-4B48-B7EA-879BAFE95017}" type="presParOf" srcId="{C225E4CC-3046-4B26-8A0B-C1771F46BD43}" destId="{E1D3CB5C-DB91-44BB-B02B-0B6B5929CF76}" srcOrd="1" destOrd="0" presId="urn:microsoft.com/office/officeart/2005/8/layout/hList9"/>
    <dgm:cxn modelId="{4DE00C62-9D3B-4816-A11E-FB4967F35D00}" type="presParOf" srcId="{8348BDBB-2096-4840-AC2C-04EC1081ED54}" destId="{5FF65989-3C13-4AEF-8145-ACF91CF172EF}" srcOrd="9" destOrd="0" presId="urn:microsoft.com/office/officeart/2005/8/layout/hList9"/>
    <dgm:cxn modelId="{804B9022-C4FC-4A02-99B7-E532A7F9DF9E}" type="presParOf" srcId="{5FF65989-3C13-4AEF-8145-ACF91CF172EF}" destId="{2A5E416C-DAFF-4BE3-83A1-CA98B8609BDA}" srcOrd="0" destOrd="0" presId="urn:microsoft.com/office/officeart/2005/8/layout/hList9"/>
    <dgm:cxn modelId="{EF65F558-3BEA-4D98-8FF6-93AC5C50EA50}" type="presParOf" srcId="{5FF65989-3C13-4AEF-8145-ACF91CF172EF}" destId="{E308E5DE-29FF-4291-955B-B68A4E65CBA5}" srcOrd="1" destOrd="0" presId="urn:microsoft.com/office/officeart/2005/8/layout/hList9"/>
    <dgm:cxn modelId="{6E5B421E-185D-4008-A4F6-7D306E87C02C}" type="presParOf" srcId="{8348BDBB-2096-4840-AC2C-04EC1081ED54}" destId="{7346E66B-C9C5-485C-AB47-E6DACC26219C}" srcOrd="10" destOrd="0" presId="urn:microsoft.com/office/officeart/2005/8/layout/hList9"/>
    <dgm:cxn modelId="{7ED88A7A-6E74-457B-A5A3-837B3F299921}" type="presParOf" srcId="{7346E66B-C9C5-485C-AB47-E6DACC26219C}" destId="{3E691CCD-D0E5-49F2-A703-4A9346446712}" srcOrd="0" destOrd="0" presId="urn:microsoft.com/office/officeart/2005/8/layout/hList9"/>
    <dgm:cxn modelId="{8682CBFC-9B6F-4FCD-829D-600681C5CFE8}" type="presParOf" srcId="{7346E66B-C9C5-485C-AB47-E6DACC26219C}" destId="{15E4BA04-E7C2-422D-9A32-05060B2A38AC}" srcOrd="1" destOrd="0" presId="urn:microsoft.com/office/officeart/2005/8/layout/hList9"/>
    <dgm:cxn modelId="{B9508B27-068E-4952-A148-ED5F3028178C}" type="presParOf" srcId="{8348BDBB-2096-4840-AC2C-04EC1081ED54}" destId="{687B9097-B7D3-4248-9FF8-E1CA398750F8}" srcOrd="11" destOrd="0" presId="urn:microsoft.com/office/officeart/2005/8/layout/hList9"/>
    <dgm:cxn modelId="{E0CF8D56-4A52-4F04-9EBA-E4215E5012F0}" type="presParOf" srcId="{687B9097-B7D3-4248-9FF8-E1CA398750F8}" destId="{8ADE6FA1-742B-4630-B512-28CEF0ED6BEA}" srcOrd="0" destOrd="0" presId="urn:microsoft.com/office/officeart/2005/8/layout/hList9"/>
    <dgm:cxn modelId="{4286AB5D-3980-4082-B1FC-0BA8B07306D1}" type="presParOf" srcId="{687B9097-B7D3-4248-9FF8-E1CA398750F8}" destId="{4D11762C-1E18-4697-9623-E38F6CC020C6}" srcOrd="1" destOrd="0" presId="urn:microsoft.com/office/officeart/2005/8/layout/hList9"/>
    <dgm:cxn modelId="{ACFB1466-F19B-48BD-B821-A428BA71F184}" type="presParOf" srcId="{8348BDBB-2096-4840-AC2C-04EC1081ED54}" destId="{F89DEE31-779E-4E0A-BB43-0B0D7BC4D174}" srcOrd="12" destOrd="0" presId="urn:microsoft.com/office/officeart/2005/8/layout/hList9"/>
    <dgm:cxn modelId="{CD424D59-418D-4E7F-A7EB-6EFF3088A0A9}" type="presParOf" srcId="{F89DEE31-779E-4E0A-BB43-0B0D7BC4D174}" destId="{EB472DD0-6F32-407D-A01C-2B5A94D77FCB}" srcOrd="0" destOrd="0" presId="urn:microsoft.com/office/officeart/2005/8/layout/hList9"/>
    <dgm:cxn modelId="{582B3056-2955-41DC-A1C0-F726FB9C3F84}" type="presParOf" srcId="{F89DEE31-779E-4E0A-BB43-0B0D7BC4D174}" destId="{761BB9F0-7DD3-445A-ADF7-B4AE797E55B5}" srcOrd="1" destOrd="0" presId="urn:microsoft.com/office/officeart/2005/8/layout/hList9"/>
    <dgm:cxn modelId="{4E89141E-251D-4D38-9237-ED478C2F29E2}" type="presParOf" srcId="{8348BDBB-2096-4840-AC2C-04EC1081ED54}" destId="{AB883D56-C2D9-4A9B-96FD-31569A2E88FE}" srcOrd="13" destOrd="0" presId="urn:microsoft.com/office/officeart/2005/8/layout/hList9"/>
    <dgm:cxn modelId="{80FBB3B8-A240-4ADE-AC3C-6D804DB3E9D3}" type="presParOf" srcId="{AB883D56-C2D9-4A9B-96FD-31569A2E88FE}" destId="{5D021DEC-7F49-4F66-B24E-CD91D0FB3DBC}" srcOrd="0" destOrd="0" presId="urn:microsoft.com/office/officeart/2005/8/layout/hList9"/>
    <dgm:cxn modelId="{DFD4FF69-E640-4F9F-9707-278B0726AA7F}" type="presParOf" srcId="{AB883D56-C2D9-4A9B-96FD-31569A2E88FE}" destId="{B399C855-318A-4A29-8A3C-670507F27A23}" srcOrd="1" destOrd="0" presId="urn:microsoft.com/office/officeart/2005/8/layout/hList9"/>
    <dgm:cxn modelId="{94C29AD0-DB18-43CC-B9AB-0557CE1F8607}" type="presParOf" srcId="{8348BDBB-2096-4840-AC2C-04EC1081ED54}" destId="{7A8D0022-1E1F-41EC-B52A-F7719ADE5A39}" srcOrd="14" destOrd="0" presId="urn:microsoft.com/office/officeart/2005/8/layout/hList9"/>
    <dgm:cxn modelId="{ADC92F4B-2820-4235-8D3D-DBA2FB10AFFE}" type="presParOf" srcId="{7A8D0022-1E1F-41EC-B52A-F7719ADE5A39}" destId="{5EB716DC-DA4C-45EC-BBB8-53292ED74DE4}" srcOrd="0" destOrd="0" presId="urn:microsoft.com/office/officeart/2005/8/layout/hList9"/>
    <dgm:cxn modelId="{5F9C87B5-2A57-47FB-9F71-F2CF93407A24}" type="presParOf" srcId="{7A8D0022-1E1F-41EC-B52A-F7719ADE5A39}" destId="{C262A4CC-08A0-42B1-BFC5-E558D46E365D}" srcOrd="1" destOrd="0" presId="urn:microsoft.com/office/officeart/2005/8/layout/hList9"/>
    <dgm:cxn modelId="{682C9FF5-363F-496B-B656-4F5E6081EE61}" type="presParOf" srcId="{8348BDBB-2096-4840-AC2C-04EC1081ED54}" destId="{F7E94FAA-9D1C-4365-8176-CA5C2B86E1CF}" srcOrd="15" destOrd="0" presId="urn:microsoft.com/office/officeart/2005/8/layout/hList9"/>
    <dgm:cxn modelId="{36A8BBC1-DE15-437F-B610-C714BA0713F8}" type="presParOf" srcId="{F7E94FAA-9D1C-4365-8176-CA5C2B86E1CF}" destId="{871F3FD9-E641-4673-8815-3A5E43BB8D29}" srcOrd="0" destOrd="0" presId="urn:microsoft.com/office/officeart/2005/8/layout/hList9"/>
    <dgm:cxn modelId="{F7326E3B-D86E-4B81-8343-8F93EA2E02AA}" type="presParOf" srcId="{F7E94FAA-9D1C-4365-8176-CA5C2B86E1CF}" destId="{55C6A009-B14A-4E3D-8FF9-AE7A343397A8}" srcOrd="1" destOrd="0" presId="urn:microsoft.com/office/officeart/2005/8/layout/hList9"/>
    <dgm:cxn modelId="{442F34F3-3230-4CE2-A781-B12C37E76579}" type="presParOf" srcId="{8348BDBB-2096-4840-AC2C-04EC1081ED54}" destId="{D8902624-D23F-4AA6-BCAD-5131FAE0514B}" srcOrd="16" destOrd="0" presId="urn:microsoft.com/office/officeart/2005/8/layout/hList9"/>
    <dgm:cxn modelId="{0A00538B-1FBC-4352-AB3F-2C56FB64B736}" type="presParOf" srcId="{D8902624-D23F-4AA6-BCAD-5131FAE0514B}" destId="{AA40110F-B8B4-4F5E-948D-23085D27D549}" srcOrd="0" destOrd="0" presId="urn:microsoft.com/office/officeart/2005/8/layout/hList9"/>
    <dgm:cxn modelId="{E41805E9-A557-42E4-B3C2-D368B84693DD}" type="presParOf" srcId="{D8902624-D23F-4AA6-BCAD-5131FAE0514B}" destId="{F96DD89A-9A77-4263-B5F4-1FA4EEEA03A7}" srcOrd="1" destOrd="0" presId="urn:microsoft.com/office/officeart/2005/8/layout/hList9"/>
    <dgm:cxn modelId="{4A9F52C5-071C-4CC3-8C73-FC045684F587}" type="presParOf" srcId="{8348BDBB-2096-4840-AC2C-04EC1081ED54}" destId="{1916D94E-595D-4DAB-AF93-C6AA6D216B8D}" srcOrd="17" destOrd="0" presId="urn:microsoft.com/office/officeart/2005/8/layout/hList9"/>
    <dgm:cxn modelId="{04057ACE-1181-423A-B5D8-02CD43BB5FEC}" type="presParOf" srcId="{1916D94E-595D-4DAB-AF93-C6AA6D216B8D}" destId="{89D302AE-EC21-4A81-B50B-F498CF2A75B3}" srcOrd="0" destOrd="0" presId="urn:microsoft.com/office/officeart/2005/8/layout/hList9"/>
    <dgm:cxn modelId="{2CCA06EF-819B-4CF0-831A-24E1D38A171A}" type="presParOf" srcId="{1916D94E-595D-4DAB-AF93-C6AA6D216B8D}" destId="{017D25C6-5218-4201-923B-24C91D838F52}" srcOrd="1" destOrd="0" presId="urn:microsoft.com/office/officeart/2005/8/layout/hList9"/>
    <dgm:cxn modelId="{FB6840A4-DD4D-4D8D-BE74-D823981FD8C6}" type="presParOf" srcId="{8348BDBB-2096-4840-AC2C-04EC1081ED54}" destId="{7D4C9C33-9544-4012-84D7-949A074B3A9D}" srcOrd="18" destOrd="0" presId="urn:microsoft.com/office/officeart/2005/8/layout/hList9"/>
    <dgm:cxn modelId="{9F2B6F9C-34BD-438E-9015-4A4AF1698043}" type="presParOf" srcId="{7D4C9C33-9544-4012-84D7-949A074B3A9D}" destId="{9269688B-3C8D-425C-B78A-3C2CB3984137}" srcOrd="0" destOrd="0" presId="urn:microsoft.com/office/officeart/2005/8/layout/hList9"/>
    <dgm:cxn modelId="{4A8B9FA3-DFCB-4925-9775-F12FA7D3D41C}" type="presParOf" srcId="{7D4C9C33-9544-4012-84D7-949A074B3A9D}" destId="{BC5B04A8-90BF-43C4-9385-2B9ABC530E48}" srcOrd="1" destOrd="0" presId="urn:microsoft.com/office/officeart/2005/8/layout/hList9"/>
    <dgm:cxn modelId="{004BDA68-6CB0-4538-9D51-3EEA8936C053}" type="presParOf" srcId="{8348BDBB-2096-4840-AC2C-04EC1081ED54}" destId="{A87C9591-A3F2-4D38-B49C-9A3D75093885}" srcOrd="19" destOrd="0" presId="urn:microsoft.com/office/officeart/2005/8/layout/hList9"/>
    <dgm:cxn modelId="{3E27C7A9-F4A6-435C-8710-3AEB8F0A05E9}" type="presParOf" srcId="{A87C9591-A3F2-4D38-B49C-9A3D75093885}" destId="{F5396A1A-A773-4A9C-A696-2F1061873C3A}" srcOrd="0" destOrd="0" presId="urn:microsoft.com/office/officeart/2005/8/layout/hList9"/>
    <dgm:cxn modelId="{BB36DC41-AD23-4F1A-BBF7-C690F7D2A1BC}" type="presParOf" srcId="{A87C9591-A3F2-4D38-B49C-9A3D75093885}" destId="{9567A767-C850-4071-832E-B77C9C75FEDB}" srcOrd="1" destOrd="0" presId="urn:microsoft.com/office/officeart/2005/8/layout/hList9"/>
    <dgm:cxn modelId="{B13CD285-7F45-4E82-8127-3581BDF520C7}" type="presParOf" srcId="{8348BDBB-2096-4840-AC2C-04EC1081ED54}" destId="{9B657956-FA6C-4B33-8298-68C64EFADCDF}" srcOrd="20" destOrd="0" presId="urn:microsoft.com/office/officeart/2005/8/layout/hList9"/>
    <dgm:cxn modelId="{15BCED74-2128-40FA-9D94-05562C5F9A62}" type="presParOf" srcId="{9B657956-FA6C-4B33-8298-68C64EFADCDF}" destId="{9ABC8276-1940-4C4F-98EE-3CB5F304CE4B}" srcOrd="0" destOrd="0" presId="urn:microsoft.com/office/officeart/2005/8/layout/hList9"/>
    <dgm:cxn modelId="{567D8A8A-BCEF-40A6-961B-0CD1FE07DB8D}" type="presParOf" srcId="{9B657956-FA6C-4B33-8298-68C64EFADCDF}" destId="{26EC9456-DBEB-4440-8AD0-9B22A04C1725}" srcOrd="1" destOrd="0" presId="urn:microsoft.com/office/officeart/2005/8/layout/hList9"/>
    <dgm:cxn modelId="{23BCDA69-45D3-4FA0-8B7D-F5E1E883E92E}" type="presParOf" srcId="{8348BDBB-2096-4840-AC2C-04EC1081ED54}" destId="{150BED5E-3662-42DD-B1F3-083A7F3A24EA}" srcOrd="21" destOrd="0" presId="urn:microsoft.com/office/officeart/2005/8/layout/hList9"/>
    <dgm:cxn modelId="{238903DA-7F1F-41C6-B889-DD63F25AF54F}" type="presParOf" srcId="{150BED5E-3662-42DD-B1F3-083A7F3A24EA}" destId="{9DEF81C9-D43D-4ED0-B7E4-B041FE75E9FF}" srcOrd="0" destOrd="0" presId="urn:microsoft.com/office/officeart/2005/8/layout/hList9"/>
    <dgm:cxn modelId="{C81D671C-E9FF-4176-B6FB-9E48642B378B}" type="presParOf" srcId="{150BED5E-3662-42DD-B1F3-083A7F3A24EA}" destId="{67770DE7-5CB0-4F72-8679-44293B721003}" srcOrd="1" destOrd="0" presId="urn:microsoft.com/office/officeart/2005/8/layout/hList9"/>
    <dgm:cxn modelId="{92D4CED5-E75A-4A6E-B707-7FA256F2C9AA}" type="presParOf" srcId="{8348BDBB-2096-4840-AC2C-04EC1081ED54}" destId="{0FB2EE43-91E4-44FD-985E-5AD879C7EC13}" srcOrd="22" destOrd="0" presId="urn:microsoft.com/office/officeart/2005/8/layout/hList9"/>
    <dgm:cxn modelId="{01441208-9463-4F9E-95DC-BC388254567B}" type="presParOf" srcId="{0FB2EE43-91E4-44FD-985E-5AD879C7EC13}" destId="{BF2905E6-A3BA-4F9B-94E0-BFAEDFE769E5}" srcOrd="0" destOrd="0" presId="urn:microsoft.com/office/officeart/2005/8/layout/hList9"/>
    <dgm:cxn modelId="{80079778-C9FE-499A-A0E9-A82CC66A5897}" type="presParOf" srcId="{0FB2EE43-91E4-44FD-985E-5AD879C7EC13}" destId="{35845290-B006-42C0-B99A-3B63227CC558}" srcOrd="1" destOrd="0" presId="urn:microsoft.com/office/officeart/2005/8/layout/hList9"/>
    <dgm:cxn modelId="{A859F17A-87CF-4B61-B004-37B149483E09}" type="presParOf" srcId="{8348BDBB-2096-4840-AC2C-04EC1081ED54}" destId="{ABD2FB54-61F8-46C2-BB8B-FC056010BD37}" srcOrd="23" destOrd="0" presId="urn:microsoft.com/office/officeart/2005/8/layout/hList9"/>
    <dgm:cxn modelId="{FA425AFC-C885-4BE6-9C2F-CDCD5B93E9DE}" type="presParOf" srcId="{ABD2FB54-61F8-46C2-BB8B-FC056010BD37}" destId="{EED8872D-8655-40FC-8771-C74C14A5F0DB}" srcOrd="0" destOrd="0" presId="urn:microsoft.com/office/officeart/2005/8/layout/hList9"/>
    <dgm:cxn modelId="{1C33F79D-CAA0-4F54-ADE2-493D853A1CD8}" type="presParOf" srcId="{ABD2FB54-61F8-46C2-BB8B-FC056010BD37}" destId="{07C89D42-37F9-45B5-A93C-6A5E10168A28}" srcOrd="1" destOrd="0" presId="urn:microsoft.com/office/officeart/2005/8/layout/hList9"/>
    <dgm:cxn modelId="{1A440759-448D-49CB-AF94-6B93D64D36F5}" type="presParOf" srcId="{AA6BE026-BB32-4EE4-9E59-23B5A8868A3D}" destId="{E64CC35F-0DD9-44ED-9214-E82DF06B2B3B}" srcOrd="12" destOrd="0" presId="urn:microsoft.com/office/officeart/2005/8/layout/hList9"/>
    <dgm:cxn modelId="{7D958FB0-FF16-4028-A892-AE210C0B7958}" type="presParOf" srcId="{AA6BE026-BB32-4EE4-9E59-23B5A8868A3D}" destId="{A598310B-C98D-4166-B5A1-CFEEFCD31AF5}" srcOrd="13" destOrd="0" presId="urn:microsoft.com/office/officeart/2005/8/layout/hList9"/>
    <dgm:cxn modelId="{81CE6DF3-8697-4CB1-A1D3-70B2847DC36E}" type="presParOf" srcId="{AA6BE026-BB32-4EE4-9E59-23B5A8868A3D}" destId="{10405719-5F6B-47A1-BCF5-77853424C7CE}" srcOrd="14" destOrd="0" presId="urn:microsoft.com/office/officeart/2005/8/layout/hList9"/>
    <dgm:cxn modelId="{47682005-436E-4CC0-BBF7-312A7AF986BD}" type="presParOf" srcId="{AA6BE026-BB32-4EE4-9E59-23B5A8868A3D}" destId="{0B23EBAD-55AB-4F3D-9353-5414F2A3C4C2}" srcOrd="15" destOrd="0" presId="urn:microsoft.com/office/officeart/2005/8/layout/hList9"/>
    <dgm:cxn modelId="{47AA9C7E-B25E-4AEC-B593-A04ECD2617A7}" type="presParOf" srcId="{AA6BE026-BB32-4EE4-9E59-23B5A8868A3D}" destId="{3AA34DAB-4A7C-4E02-AFCF-6D0B5E7CE651}" srcOrd="16" destOrd="0" presId="urn:microsoft.com/office/officeart/2005/8/layout/hList9"/>
    <dgm:cxn modelId="{BCBC67FB-97AC-4A79-BF9B-37F2F69E75EA}" type="presParOf" srcId="{3AA34DAB-4A7C-4E02-AFCF-6D0B5E7CE651}" destId="{ACF15911-F664-43E9-BCEF-051D77376470}" srcOrd="0" destOrd="0" presId="urn:microsoft.com/office/officeart/2005/8/layout/hList9"/>
    <dgm:cxn modelId="{628FE694-A7F1-47B8-B19E-CAB3BC41C148}" type="presParOf" srcId="{3AA34DAB-4A7C-4E02-AFCF-6D0B5E7CE651}" destId="{08B65ABF-D7E1-46C2-8F5F-F20115EEF8C1}" srcOrd="1" destOrd="0" presId="urn:microsoft.com/office/officeart/2005/8/layout/hList9"/>
    <dgm:cxn modelId="{31F5E96B-665D-48DE-881F-1F584EB40421}" type="presParOf" srcId="{08B65ABF-D7E1-46C2-8F5F-F20115EEF8C1}" destId="{189A42C5-F23E-4AFC-8AE7-7EF47489C35E}" srcOrd="0" destOrd="0" presId="urn:microsoft.com/office/officeart/2005/8/layout/hList9"/>
    <dgm:cxn modelId="{4BA994C9-2FE6-401D-B86E-EDAB95332203}" type="presParOf" srcId="{08B65ABF-D7E1-46C2-8F5F-F20115EEF8C1}" destId="{473E523D-11E6-4EEF-808F-725947378ABE}" srcOrd="1" destOrd="0" presId="urn:microsoft.com/office/officeart/2005/8/layout/hList9"/>
    <dgm:cxn modelId="{FC55553C-4608-45CA-9C4B-F536934BC392}" type="presParOf" srcId="{3AA34DAB-4A7C-4E02-AFCF-6D0B5E7CE651}" destId="{50D3965E-5947-44A5-B419-CC0BBD1A27AF}" srcOrd="2" destOrd="0" presId="urn:microsoft.com/office/officeart/2005/8/layout/hList9"/>
    <dgm:cxn modelId="{50FDF53C-951A-4278-A7F3-205078445D58}" type="presParOf" srcId="{50D3965E-5947-44A5-B419-CC0BBD1A27AF}" destId="{8866AD5A-7DA0-4B51-96B3-4DA2286631EC}" srcOrd="0" destOrd="0" presId="urn:microsoft.com/office/officeart/2005/8/layout/hList9"/>
    <dgm:cxn modelId="{2FE08C37-908D-45B0-BEAD-3F72023DC280}" type="presParOf" srcId="{50D3965E-5947-44A5-B419-CC0BBD1A27AF}" destId="{B242ACBC-F38F-4F24-8EEE-E15DC820DD5D}" srcOrd="1" destOrd="0" presId="urn:microsoft.com/office/officeart/2005/8/layout/hList9"/>
    <dgm:cxn modelId="{C761E738-E282-415E-9D20-37755D61A381}" type="presParOf" srcId="{3AA34DAB-4A7C-4E02-AFCF-6D0B5E7CE651}" destId="{E78E6B90-6B92-4B70-953C-E7ED34563FA8}" srcOrd="3" destOrd="0" presId="urn:microsoft.com/office/officeart/2005/8/layout/hList9"/>
    <dgm:cxn modelId="{EAF1406E-55E7-4EDA-9B35-1887AC8606AD}" type="presParOf" srcId="{E78E6B90-6B92-4B70-953C-E7ED34563FA8}" destId="{18E98FB8-0DA1-4F1F-B1DC-7794E4FE72F2}" srcOrd="0" destOrd="0" presId="urn:microsoft.com/office/officeart/2005/8/layout/hList9"/>
    <dgm:cxn modelId="{1C01D6F1-E332-4873-990A-7CD196F655C1}" type="presParOf" srcId="{E78E6B90-6B92-4B70-953C-E7ED34563FA8}" destId="{9E104B8D-D49B-414B-A209-F9EE6517FF8B}" srcOrd="1" destOrd="0" presId="urn:microsoft.com/office/officeart/2005/8/layout/hList9"/>
    <dgm:cxn modelId="{22021DD8-64F6-4B8D-BE2A-323D67767EF2}" type="presParOf" srcId="{3AA34DAB-4A7C-4E02-AFCF-6D0B5E7CE651}" destId="{27249594-59E4-4145-A8AC-4FBED12E31DF}" srcOrd="4" destOrd="0" presId="urn:microsoft.com/office/officeart/2005/8/layout/hList9"/>
    <dgm:cxn modelId="{E21D6CD0-FB43-4B91-9768-5EF20A596667}" type="presParOf" srcId="{27249594-59E4-4145-A8AC-4FBED12E31DF}" destId="{2B4075B1-A933-4150-8852-7E8D038DBC5A}" srcOrd="0" destOrd="0" presId="urn:microsoft.com/office/officeart/2005/8/layout/hList9"/>
    <dgm:cxn modelId="{B8722AD4-7DCE-4059-BF0A-78956256F875}" type="presParOf" srcId="{27249594-59E4-4145-A8AC-4FBED12E31DF}" destId="{966F66FB-8688-422A-905A-8E25FCA1496E}" srcOrd="1" destOrd="0" presId="urn:microsoft.com/office/officeart/2005/8/layout/hList9"/>
    <dgm:cxn modelId="{CA12A674-0A7C-436D-A1DF-B7C07AF81A9C}" type="presParOf" srcId="{3AA34DAB-4A7C-4E02-AFCF-6D0B5E7CE651}" destId="{DEF4AFAC-8554-4B87-A0AF-E7BD1A279527}" srcOrd="5" destOrd="0" presId="urn:microsoft.com/office/officeart/2005/8/layout/hList9"/>
    <dgm:cxn modelId="{EC887CE8-A2D9-4953-9508-677B3ED6060C}" type="presParOf" srcId="{DEF4AFAC-8554-4B87-A0AF-E7BD1A279527}" destId="{C896FB23-C7AA-43F1-A3BF-CF95604BB2F1}" srcOrd="0" destOrd="0" presId="urn:microsoft.com/office/officeart/2005/8/layout/hList9"/>
    <dgm:cxn modelId="{5EEF2055-3D6A-44DC-B6C0-D038EF20E53D}" type="presParOf" srcId="{DEF4AFAC-8554-4B87-A0AF-E7BD1A279527}" destId="{28034CE5-3766-4549-934E-15DCE8939F36}" srcOrd="1" destOrd="0" presId="urn:microsoft.com/office/officeart/2005/8/layout/hList9"/>
    <dgm:cxn modelId="{CB5CAE5C-E86E-41C3-9242-35F7365BB2AE}" type="presParOf" srcId="{3AA34DAB-4A7C-4E02-AFCF-6D0B5E7CE651}" destId="{6B017DA8-7353-4685-8ACA-53A5C990E663}" srcOrd="6" destOrd="0" presId="urn:microsoft.com/office/officeart/2005/8/layout/hList9"/>
    <dgm:cxn modelId="{82150C7D-5736-4444-9A39-45EEAD093E09}" type="presParOf" srcId="{6B017DA8-7353-4685-8ACA-53A5C990E663}" destId="{E527D81D-8F5A-4A90-818E-8C9819C39FF3}" srcOrd="0" destOrd="0" presId="urn:microsoft.com/office/officeart/2005/8/layout/hList9"/>
    <dgm:cxn modelId="{04E31638-CB79-4E90-960D-AE686363D54B}" type="presParOf" srcId="{6B017DA8-7353-4685-8ACA-53A5C990E663}" destId="{1B95CF37-0215-4B5A-8293-905168A1FCB9}" srcOrd="1" destOrd="0" presId="urn:microsoft.com/office/officeart/2005/8/layout/hList9"/>
    <dgm:cxn modelId="{0BCE6FFD-8299-4BA2-8060-91CD8F35E2DC}" type="presParOf" srcId="{3AA34DAB-4A7C-4E02-AFCF-6D0B5E7CE651}" destId="{FCBC9C56-3616-4B0B-9CE5-5B1F37A6D800}" srcOrd="7" destOrd="0" presId="urn:microsoft.com/office/officeart/2005/8/layout/hList9"/>
    <dgm:cxn modelId="{DD857088-3120-4A1B-981E-8B20A7C2A9F5}" type="presParOf" srcId="{FCBC9C56-3616-4B0B-9CE5-5B1F37A6D800}" destId="{88BF4244-2302-4539-8FE0-F420A6749EA9}" srcOrd="0" destOrd="0" presId="urn:microsoft.com/office/officeart/2005/8/layout/hList9"/>
    <dgm:cxn modelId="{265F87D0-8235-460A-8295-0ED52236B157}" type="presParOf" srcId="{FCBC9C56-3616-4B0B-9CE5-5B1F37A6D800}" destId="{1EAD2560-6321-4D06-8153-9666DC0265FB}" srcOrd="1" destOrd="0" presId="urn:microsoft.com/office/officeart/2005/8/layout/hList9"/>
    <dgm:cxn modelId="{0B774C68-3176-4D0C-BC97-9F8603AFDD80}" type="presParOf" srcId="{3AA34DAB-4A7C-4E02-AFCF-6D0B5E7CE651}" destId="{19D2A049-E560-4C59-AAF8-F2EEAAFEF390}" srcOrd="8" destOrd="0" presId="urn:microsoft.com/office/officeart/2005/8/layout/hList9"/>
    <dgm:cxn modelId="{2ADF0DAC-E768-471F-90E2-6C5DA448A0FD}" type="presParOf" srcId="{19D2A049-E560-4C59-AAF8-F2EEAAFEF390}" destId="{19FFDFAC-9158-43F6-8A8F-B271CFDAAE58}" srcOrd="0" destOrd="0" presId="urn:microsoft.com/office/officeart/2005/8/layout/hList9"/>
    <dgm:cxn modelId="{66F0791D-6476-41CA-ADEC-FFB6DB32C0AA}" type="presParOf" srcId="{19D2A049-E560-4C59-AAF8-F2EEAAFEF390}" destId="{9047AC81-775F-4492-B94E-7FE03D22E5DE}" srcOrd="1" destOrd="0" presId="urn:microsoft.com/office/officeart/2005/8/layout/hList9"/>
    <dgm:cxn modelId="{5C47D87E-3380-4A9D-AA95-581724FB0471}" type="presParOf" srcId="{3AA34DAB-4A7C-4E02-AFCF-6D0B5E7CE651}" destId="{EBBE86A5-F573-4516-B09A-7DD120AD6097}" srcOrd="9" destOrd="0" presId="urn:microsoft.com/office/officeart/2005/8/layout/hList9"/>
    <dgm:cxn modelId="{7C67FB2A-A944-4ABA-A940-2402B4C2661E}" type="presParOf" srcId="{EBBE86A5-F573-4516-B09A-7DD120AD6097}" destId="{F8E1BF6E-45B4-4283-B0C2-6694D6D879B3}" srcOrd="0" destOrd="0" presId="urn:microsoft.com/office/officeart/2005/8/layout/hList9"/>
    <dgm:cxn modelId="{6D428AF9-998A-495C-AE78-DEE307DA6DB1}" type="presParOf" srcId="{EBBE86A5-F573-4516-B09A-7DD120AD6097}" destId="{D21626EA-E4DE-4FE5-A47A-703E388374EF}" srcOrd="1" destOrd="0" presId="urn:microsoft.com/office/officeart/2005/8/layout/hList9"/>
    <dgm:cxn modelId="{0FA021F6-70C0-40F9-A9E4-68784829E183}" type="presParOf" srcId="{3AA34DAB-4A7C-4E02-AFCF-6D0B5E7CE651}" destId="{D5D07D17-5573-4A1F-957A-D3A672A5A031}" srcOrd="10" destOrd="0" presId="urn:microsoft.com/office/officeart/2005/8/layout/hList9"/>
    <dgm:cxn modelId="{188CC006-85FB-4C7F-A6E1-466F00B01F0A}" type="presParOf" srcId="{D5D07D17-5573-4A1F-957A-D3A672A5A031}" destId="{EBDD5A91-3591-4860-B9A0-A71DE9C132A1}" srcOrd="0" destOrd="0" presId="urn:microsoft.com/office/officeart/2005/8/layout/hList9"/>
    <dgm:cxn modelId="{0C579745-3C0D-451C-907D-3AABCC4A2AD1}" type="presParOf" srcId="{D5D07D17-5573-4A1F-957A-D3A672A5A031}" destId="{84B62B2E-2BE3-4F5F-8DB6-3627BF9A849C}" srcOrd="1" destOrd="0" presId="urn:microsoft.com/office/officeart/2005/8/layout/hList9"/>
    <dgm:cxn modelId="{B2D20A84-A606-4A5E-87AA-E0873F278AFA}" type="presParOf" srcId="{3AA34DAB-4A7C-4E02-AFCF-6D0B5E7CE651}" destId="{F7A62216-9B31-47E2-BE4B-2D0F4F74A480}" srcOrd="11" destOrd="0" presId="urn:microsoft.com/office/officeart/2005/8/layout/hList9"/>
    <dgm:cxn modelId="{692645EB-80C7-4118-963D-3454EE3153A1}" type="presParOf" srcId="{F7A62216-9B31-47E2-BE4B-2D0F4F74A480}" destId="{B03B60F5-4C5E-43B9-8920-0D319577B562}" srcOrd="0" destOrd="0" presId="urn:microsoft.com/office/officeart/2005/8/layout/hList9"/>
    <dgm:cxn modelId="{E63B646E-2EBB-499C-9E53-DCA8F6DB88E0}" type="presParOf" srcId="{F7A62216-9B31-47E2-BE4B-2D0F4F74A480}" destId="{29D6C97B-AA87-4C6F-A66E-826E73FE7C51}" srcOrd="1" destOrd="0" presId="urn:microsoft.com/office/officeart/2005/8/layout/hList9"/>
    <dgm:cxn modelId="{F90E4700-1CFB-490B-929A-C19DC30ADFA1}" type="presParOf" srcId="{3AA34DAB-4A7C-4E02-AFCF-6D0B5E7CE651}" destId="{D606397A-E5E0-4A03-96C5-EB3352478EAA}" srcOrd="12" destOrd="0" presId="urn:microsoft.com/office/officeart/2005/8/layout/hList9"/>
    <dgm:cxn modelId="{EA9186A4-A2B7-4DF2-B188-C640E57BA410}" type="presParOf" srcId="{D606397A-E5E0-4A03-96C5-EB3352478EAA}" destId="{510F892A-2674-4155-AC42-2F47E5FC7229}" srcOrd="0" destOrd="0" presId="urn:microsoft.com/office/officeart/2005/8/layout/hList9"/>
    <dgm:cxn modelId="{023F6410-A863-4300-8169-6FAC904FF881}" type="presParOf" srcId="{D606397A-E5E0-4A03-96C5-EB3352478EAA}" destId="{2BA3B587-E59A-42FC-B345-A24AD59248F1}" srcOrd="1" destOrd="0" presId="urn:microsoft.com/office/officeart/2005/8/layout/hList9"/>
    <dgm:cxn modelId="{C0B69B1C-9AB5-423C-B677-8DEF5BC30D8E}" type="presParOf" srcId="{3AA34DAB-4A7C-4E02-AFCF-6D0B5E7CE651}" destId="{595BEAB4-8467-4C85-8E93-2CEED67C8C2F}" srcOrd="13" destOrd="0" presId="urn:microsoft.com/office/officeart/2005/8/layout/hList9"/>
    <dgm:cxn modelId="{3E5DE512-6019-4323-87FD-62C5ABB8680D}" type="presParOf" srcId="{595BEAB4-8467-4C85-8E93-2CEED67C8C2F}" destId="{7336AC6B-E307-4694-B99A-4E6C627138D6}" srcOrd="0" destOrd="0" presId="urn:microsoft.com/office/officeart/2005/8/layout/hList9"/>
    <dgm:cxn modelId="{6C07FDCA-5A70-4304-881A-FFD3329D656D}" type="presParOf" srcId="{595BEAB4-8467-4C85-8E93-2CEED67C8C2F}" destId="{6553AB3D-31A9-42F1-A961-698278565A7F}" srcOrd="1" destOrd="0" presId="urn:microsoft.com/office/officeart/2005/8/layout/hList9"/>
    <dgm:cxn modelId="{8B4F35CA-7BF7-484A-8FD9-25DC22FD99A5}" type="presParOf" srcId="{3AA34DAB-4A7C-4E02-AFCF-6D0B5E7CE651}" destId="{AAF8CDDE-E377-4B22-8484-1B733515D4BC}" srcOrd="14" destOrd="0" presId="urn:microsoft.com/office/officeart/2005/8/layout/hList9"/>
    <dgm:cxn modelId="{9870E6EF-F58F-4620-A55D-E26DBA803A75}" type="presParOf" srcId="{AAF8CDDE-E377-4B22-8484-1B733515D4BC}" destId="{30F9F2BC-491F-4E8F-8D3A-75B4E53FEEB4}" srcOrd="0" destOrd="0" presId="urn:microsoft.com/office/officeart/2005/8/layout/hList9"/>
    <dgm:cxn modelId="{DFF1B7F5-CC90-429F-A9BC-CC6D65736E1F}" type="presParOf" srcId="{AAF8CDDE-E377-4B22-8484-1B733515D4BC}" destId="{3827862F-AEE8-43E1-AFA1-EC383CF4CD52}" srcOrd="1" destOrd="0" presId="urn:microsoft.com/office/officeart/2005/8/layout/hList9"/>
    <dgm:cxn modelId="{66FEF246-846D-4346-8D5F-F483BB44BC36}" type="presParOf" srcId="{3AA34DAB-4A7C-4E02-AFCF-6D0B5E7CE651}" destId="{03259F85-45B7-4A7A-BF91-50BEA52D4E85}" srcOrd="15" destOrd="0" presId="urn:microsoft.com/office/officeart/2005/8/layout/hList9"/>
    <dgm:cxn modelId="{2F0DAD13-8BE8-445D-8EE7-414E71DA548C}" type="presParOf" srcId="{03259F85-45B7-4A7A-BF91-50BEA52D4E85}" destId="{9181BEBA-7A93-48AB-AF8C-0B798B5B08F0}" srcOrd="0" destOrd="0" presId="urn:microsoft.com/office/officeart/2005/8/layout/hList9"/>
    <dgm:cxn modelId="{3C04AC26-3ECF-411A-B605-D8155536E2B6}" type="presParOf" srcId="{03259F85-45B7-4A7A-BF91-50BEA52D4E85}" destId="{184B9B65-D180-4192-88CB-BCFD767EDA29}" srcOrd="1" destOrd="0" presId="urn:microsoft.com/office/officeart/2005/8/layout/hList9"/>
    <dgm:cxn modelId="{5DB85EFE-B033-46F8-9456-8C2D8DDBA40D}" type="presParOf" srcId="{3AA34DAB-4A7C-4E02-AFCF-6D0B5E7CE651}" destId="{A72D18ED-92A1-4ED6-A08E-6564DD777757}" srcOrd="16" destOrd="0" presId="urn:microsoft.com/office/officeart/2005/8/layout/hList9"/>
    <dgm:cxn modelId="{9B69BB94-2E75-4C22-9883-099BCBF1DDB6}" type="presParOf" srcId="{A72D18ED-92A1-4ED6-A08E-6564DD777757}" destId="{4CAA02F0-5F11-4D61-986F-571867BA2A01}" srcOrd="0" destOrd="0" presId="urn:microsoft.com/office/officeart/2005/8/layout/hList9"/>
    <dgm:cxn modelId="{540406FA-D6CA-40C7-8702-0F1658171496}" type="presParOf" srcId="{A72D18ED-92A1-4ED6-A08E-6564DD777757}" destId="{C627BE38-F7E3-4E02-B3B3-850A2696F323}" srcOrd="1" destOrd="0" presId="urn:microsoft.com/office/officeart/2005/8/layout/hList9"/>
    <dgm:cxn modelId="{EF89CCF8-1DD2-466C-8566-EF348FFC9750}" type="presParOf" srcId="{3AA34DAB-4A7C-4E02-AFCF-6D0B5E7CE651}" destId="{E7E5A052-E9CF-40A3-A9BC-F50C2561DA15}" srcOrd="17" destOrd="0" presId="urn:microsoft.com/office/officeart/2005/8/layout/hList9"/>
    <dgm:cxn modelId="{CBFE23CB-75B2-480F-94BA-E9D053778F6A}" type="presParOf" srcId="{E7E5A052-E9CF-40A3-A9BC-F50C2561DA15}" destId="{C4166C08-84D3-456E-86AD-A51C01042609}" srcOrd="0" destOrd="0" presId="urn:microsoft.com/office/officeart/2005/8/layout/hList9"/>
    <dgm:cxn modelId="{1480433A-B3F4-491D-985F-6F2521B47481}" type="presParOf" srcId="{E7E5A052-E9CF-40A3-A9BC-F50C2561DA15}" destId="{44896098-E124-4957-A5B0-F04111E70F78}" srcOrd="1" destOrd="0" presId="urn:microsoft.com/office/officeart/2005/8/layout/hList9"/>
    <dgm:cxn modelId="{C9E17DBD-D7E9-40D5-9B08-D4BC84D21F2F}" type="presParOf" srcId="{3AA34DAB-4A7C-4E02-AFCF-6D0B5E7CE651}" destId="{AD70B67C-33AE-45DD-BF62-93E2F0BBF306}" srcOrd="18" destOrd="0" presId="urn:microsoft.com/office/officeart/2005/8/layout/hList9"/>
    <dgm:cxn modelId="{3CE715A4-9565-4DAB-BA8B-418DE61DED32}" type="presParOf" srcId="{AD70B67C-33AE-45DD-BF62-93E2F0BBF306}" destId="{C7AB8533-6C5F-45F4-A670-0D5140E2CC20}" srcOrd="0" destOrd="0" presId="urn:microsoft.com/office/officeart/2005/8/layout/hList9"/>
    <dgm:cxn modelId="{B938C40D-7CD7-44DC-B86F-98DAF3364EE6}" type="presParOf" srcId="{AD70B67C-33AE-45DD-BF62-93E2F0BBF306}" destId="{5A41FDDB-A7E5-442F-ABC0-6C8BF916B5B9}" srcOrd="1" destOrd="0" presId="urn:microsoft.com/office/officeart/2005/8/layout/hList9"/>
    <dgm:cxn modelId="{1CC1033C-7F85-44E7-A7D3-039C89AA0702}" type="presParOf" srcId="{3AA34DAB-4A7C-4E02-AFCF-6D0B5E7CE651}" destId="{61780234-1A20-4646-AB83-9A4A6CE3A525}" srcOrd="19" destOrd="0" presId="urn:microsoft.com/office/officeart/2005/8/layout/hList9"/>
    <dgm:cxn modelId="{36429169-AC6F-4B7C-B392-C62A15E4EC7D}" type="presParOf" srcId="{61780234-1A20-4646-AB83-9A4A6CE3A525}" destId="{3BB62279-FEB2-44A7-9BB7-D8257BA77F38}" srcOrd="0" destOrd="0" presId="urn:microsoft.com/office/officeart/2005/8/layout/hList9"/>
    <dgm:cxn modelId="{F8BFD2E7-18A7-400A-B3C9-4BDD421CE35E}" type="presParOf" srcId="{61780234-1A20-4646-AB83-9A4A6CE3A525}" destId="{BB67328D-6165-4323-AE38-928919B8FCD9}" srcOrd="1" destOrd="0" presId="urn:microsoft.com/office/officeart/2005/8/layout/hList9"/>
    <dgm:cxn modelId="{FF41C2A1-B22F-40F1-9958-5EB23DFE9660}" type="presParOf" srcId="{3AA34DAB-4A7C-4E02-AFCF-6D0B5E7CE651}" destId="{A98EF815-AC19-4AC2-92B6-CE808596A63E}" srcOrd="20" destOrd="0" presId="urn:microsoft.com/office/officeart/2005/8/layout/hList9"/>
    <dgm:cxn modelId="{3ED3427C-429A-4BA1-AA2F-1D09EF61C85D}" type="presParOf" srcId="{A98EF815-AC19-4AC2-92B6-CE808596A63E}" destId="{A47155AB-DD67-40A4-AC94-A65B7EC0C213}" srcOrd="0" destOrd="0" presId="urn:microsoft.com/office/officeart/2005/8/layout/hList9"/>
    <dgm:cxn modelId="{E551C82A-23D7-4623-B4AA-B1B0ACAF9AC9}" type="presParOf" srcId="{A98EF815-AC19-4AC2-92B6-CE808596A63E}" destId="{7BD2149A-59D4-4825-B78E-AF8602D819B8}" srcOrd="1" destOrd="0" presId="urn:microsoft.com/office/officeart/2005/8/layout/hList9"/>
    <dgm:cxn modelId="{87BCB7D8-3090-4C0A-9073-9218F642EA90}" type="presParOf" srcId="{3AA34DAB-4A7C-4E02-AFCF-6D0B5E7CE651}" destId="{27349193-CB31-4513-8219-CDE581AF5338}" srcOrd="21" destOrd="0" presId="urn:microsoft.com/office/officeart/2005/8/layout/hList9"/>
    <dgm:cxn modelId="{457F07E8-954A-41C8-AD79-3EF8BD545664}" type="presParOf" srcId="{27349193-CB31-4513-8219-CDE581AF5338}" destId="{FA66FFC9-0E92-49A0-9646-06ED1FFF54B8}" srcOrd="0" destOrd="0" presId="urn:microsoft.com/office/officeart/2005/8/layout/hList9"/>
    <dgm:cxn modelId="{5A579685-9CA1-4067-950D-D9F9B0CD3A9C}" type="presParOf" srcId="{27349193-CB31-4513-8219-CDE581AF5338}" destId="{7EDF7DB5-4CC1-4CF0-8035-46BFF981F729}" srcOrd="1" destOrd="0" presId="urn:microsoft.com/office/officeart/2005/8/layout/hList9"/>
    <dgm:cxn modelId="{6F8D9547-4221-459F-B174-4FF6038C1623}" type="presParOf" srcId="{3AA34DAB-4A7C-4E02-AFCF-6D0B5E7CE651}" destId="{50E03CBE-756A-4439-A2CB-4A2F3D8B2D9F}" srcOrd="22" destOrd="0" presId="urn:microsoft.com/office/officeart/2005/8/layout/hList9"/>
    <dgm:cxn modelId="{B4F59D9F-296F-40B1-90D1-B5407284299A}" type="presParOf" srcId="{50E03CBE-756A-4439-A2CB-4A2F3D8B2D9F}" destId="{C234E888-5EAC-470B-883A-78692701683C}" srcOrd="0" destOrd="0" presId="urn:microsoft.com/office/officeart/2005/8/layout/hList9"/>
    <dgm:cxn modelId="{157BBB48-7C4F-437C-9051-CCD408966498}" type="presParOf" srcId="{50E03CBE-756A-4439-A2CB-4A2F3D8B2D9F}" destId="{273A7EE9-234D-4B18-986F-28D1DFEC24FD}" srcOrd="1" destOrd="0" presId="urn:microsoft.com/office/officeart/2005/8/layout/hList9"/>
    <dgm:cxn modelId="{3F95E596-5C1E-47DD-9039-4287C385F764}" type="presParOf" srcId="{3AA34DAB-4A7C-4E02-AFCF-6D0B5E7CE651}" destId="{35422A6A-B464-4CD1-93DB-E99C232A2927}" srcOrd="23" destOrd="0" presId="urn:microsoft.com/office/officeart/2005/8/layout/hList9"/>
    <dgm:cxn modelId="{F57DA897-97C5-4648-A875-97133736243E}" type="presParOf" srcId="{35422A6A-B464-4CD1-93DB-E99C232A2927}" destId="{886D5233-3B41-4431-A112-F92AA994C109}" srcOrd="0" destOrd="0" presId="urn:microsoft.com/office/officeart/2005/8/layout/hList9"/>
    <dgm:cxn modelId="{60FEE099-0116-4379-8C7F-45287F340C53}" type="presParOf" srcId="{35422A6A-B464-4CD1-93DB-E99C232A2927}" destId="{1715E8A8-B5FB-4907-9716-7DAB8770401F}" srcOrd="1" destOrd="0" presId="urn:microsoft.com/office/officeart/2005/8/layout/hList9"/>
    <dgm:cxn modelId="{D0D2EFCE-6BFA-41A5-945B-F5705354DBE0}" type="presParOf" srcId="{AA6BE026-BB32-4EE4-9E59-23B5A8868A3D}" destId="{DA21760C-73DE-4D99-9A86-48F10336732B}" srcOrd="17" destOrd="0" presId="urn:microsoft.com/office/officeart/2005/8/layout/hList9"/>
    <dgm:cxn modelId="{DFEB5513-FDE1-4904-A5DD-4A3BFBD83044}" type="presParOf" srcId="{AA6BE026-BB32-4EE4-9E59-23B5A8868A3D}" destId="{4A949A9C-ADAD-4000-A747-71A14B4AA1D5}" srcOrd="18" destOrd="0" presId="urn:microsoft.com/office/officeart/2005/8/layout/hList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0743D95-5009-43A9-8078-67C5A4702D8D}" type="doc">
      <dgm:prSet loTypeId="urn:microsoft.com/office/officeart/2005/8/layout/cycle6" loCatId="relationship" qsTypeId="urn:microsoft.com/office/officeart/2005/8/quickstyle/3d6" qsCatId="3D" csTypeId="urn:microsoft.com/office/officeart/2005/8/colors/accent3_4" csCatId="accent3" phldr="1"/>
      <dgm:spPr/>
      <dgm:t>
        <a:bodyPr/>
        <a:lstStyle/>
        <a:p>
          <a:endParaRPr lang="en-US"/>
        </a:p>
      </dgm:t>
    </dgm:pt>
    <dgm:pt modelId="{5DC550F1-5A28-47A3-A902-CC74EAF83A42}">
      <dgm:prSet phldrT="[Text]" custT="1"/>
      <dgm:spPr/>
      <dgm:t>
        <a:bodyPr/>
        <a:lstStyle/>
        <a:p>
          <a:r>
            <a:rPr lang="en-GB" sz="1800" dirty="0" smtClean="0">
              <a:solidFill>
                <a:schemeClr val="accent4">
                  <a:lumMod val="25000"/>
                </a:schemeClr>
              </a:solidFill>
            </a:rPr>
            <a:t>Commitment to universal achievement</a:t>
          </a:r>
          <a:endParaRPr lang="en-US" sz="1800" dirty="0">
            <a:solidFill>
              <a:schemeClr val="accent4">
                <a:lumMod val="25000"/>
              </a:schemeClr>
            </a:solidFill>
          </a:endParaRPr>
        </a:p>
      </dgm:t>
    </dgm:pt>
    <dgm:pt modelId="{971CA6A7-C8C8-4A34-A64B-7C9556A32EC8}" type="parTrans" cxnId="{90DBD532-BFEE-4F81-81C5-C4D0737B9FDB}">
      <dgm:prSet/>
      <dgm:spPr/>
      <dgm:t>
        <a:bodyPr/>
        <a:lstStyle/>
        <a:p>
          <a:endParaRPr lang="en-US"/>
        </a:p>
      </dgm:t>
    </dgm:pt>
    <dgm:pt modelId="{DD9D410E-02EF-4F05-83ED-ED5682E8BA1D}" type="sibTrans" cxnId="{90DBD532-BFEE-4F81-81C5-C4D0737B9FDB}">
      <dgm:prSet/>
      <dgm:spPr/>
      <dgm:t>
        <a:bodyPr/>
        <a:lstStyle/>
        <a:p>
          <a:endParaRPr lang="en-US"/>
        </a:p>
      </dgm:t>
    </dgm:pt>
    <dgm:pt modelId="{5B39B108-D3A2-430F-A611-D81379F5AAFB}">
      <dgm:prSet phldrT="[Text]" custT="1"/>
      <dgm:spPr/>
      <dgm:t>
        <a:bodyPr/>
        <a:lstStyle/>
        <a:p>
          <a:r>
            <a:rPr lang="en-GB" sz="1600" dirty="0" smtClean="0">
              <a:solidFill>
                <a:schemeClr val="accent4">
                  <a:lumMod val="25000"/>
                </a:schemeClr>
              </a:solidFill>
            </a:rPr>
            <a:t>Goals, gateways, instructional systems</a:t>
          </a:r>
          <a:endParaRPr lang="en-US" sz="1600" dirty="0">
            <a:solidFill>
              <a:schemeClr val="accent4">
                <a:lumMod val="25000"/>
              </a:schemeClr>
            </a:solidFill>
          </a:endParaRPr>
        </a:p>
      </dgm:t>
    </dgm:pt>
    <dgm:pt modelId="{FC746C0C-7569-44C4-A3A2-30F249487A0B}" type="parTrans" cxnId="{8E7FC7D2-F4CA-44E0-B77F-47821C27C341}">
      <dgm:prSet/>
      <dgm:spPr/>
      <dgm:t>
        <a:bodyPr/>
        <a:lstStyle/>
        <a:p>
          <a:endParaRPr lang="en-US"/>
        </a:p>
      </dgm:t>
    </dgm:pt>
    <dgm:pt modelId="{EE424822-F83B-413D-B39E-959050950BAC}" type="sibTrans" cxnId="{8E7FC7D2-F4CA-44E0-B77F-47821C27C341}">
      <dgm:prSet/>
      <dgm:spPr/>
      <dgm:t>
        <a:bodyPr/>
        <a:lstStyle/>
        <a:p>
          <a:endParaRPr lang="en-US"/>
        </a:p>
      </dgm:t>
    </dgm:pt>
    <dgm:pt modelId="{0A1A21D7-B07F-4F57-AA8F-0F6BAEF892E0}">
      <dgm:prSet phldrT="[Text]" custT="1"/>
      <dgm:spPr/>
      <dgm:t>
        <a:bodyPr/>
        <a:lstStyle/>
        <a:p>
          <a:r>
            <a:rPr lang="en-GB" sz="2000" dirty="0" smtClean="0">
              <a:solidFill>
                <a:schemeClr val="accent4">
                  <a:lumMod val="25000"/>
                </a:schemeClr>
              </a:solidFill>
            </a:rPr>
            <a:t>Capacity at point of delivery</a:t>
          </a:r>
          <a:endParaRPr lang="en-US" sz="2000" dirty="0">
            <a:solidFill>
              <a:schemeClr val="accent4">
                <a:lumMod val="25000"/>
              </a:schemeClr>
            </a:solidFill>
          </a:endParaRPr>
        </a:p>
      </dgm:t>
    </dgm:pt>
    <dgm:pt modelId="{F776AD95-31F3-4DB0-95D8-710187197485}" type="parTrans" cxnId="{70FFE246-9BC5-4C8E-A3B7-597F194F6938}">
      <dgm:prSet/>
      <dgm:spPr/>
      <dgm:t>
        <a:bodyPr/>
        <a:lstStyle/>
        <a:p>
          <a:endParaRPr lang="en-US"/>
        </a:p>
      </dgm:t>
    </dgm:pt>
    <dgm:pt modelId="{181DD77E-0C05-4FB2-A0E0-AF21CD523CCF}" type="sibTrans" cxnId="{70FFE246-9BC5-4C8E-A3B7-597F194F6938}">
      <dgm:prSet/>
      <dgm:spPr/>
      <dgm:t>
        <a:bodyPr/>
        <a:lstStyle/>
        <a:p>
          <a:endParaRPr lang="en-US"/>
        </a:p>
      </dgm:t>
    </dgm:pt>
    <dgm:pt modelId="{AB04784C-0396-40C9-AEB6-897DF0B1D39A}">
      <dgm:prSet phldrT="[Text]" custT="1"/>
      <dgm:spPr/>
      <dgm:t>
        <a:bodyPr/>
        <a:lstStyle/>
        <a:p>
          <a:r>
            <a:rPr lang="en-GB" sz="1800" dirty="0" smtClean="0">
              <a:solidFill>
                <a:schemeClr val="accent4">
                  <a:lumMod val="25000"/>
                </a:schemeClr>
              </a:solidFill>
            </a:rPr>
            <a:t>Incentives and accountability</a:t>
          </a:r>
          <a:endParaRPr lang="en-US" sz="1800" dirty="0">
            <a:solidFill>
              <a:schemeClr val="accent4">
                <a:lumMod val="25000"/>
              </a:schemeClr>
            </a:solidFill>
          </a:endParaRPr>
        </a:p>
      </dgm:t>
    </dgm:pt>
    <dgm:pt modelId="{DE90C6C7-2FD5-426A-A22F-2F7ACAD96A93}" type="parTrans" cxnId="{3E7BFB79-9A1A-4DDD-A236-555E0EF31CF2}">
      <dgm:prSet/>
      <dgm:spPr/>
      <dgm:t>
        <a:bodyPr/>
        <a:lstStyle/>
        <a:p>
          <a:endParaRPr lang="en-US"/>
        </a:p>
      </dgm:t>
    </dgm:pt>
    <dgm:pt modelId="{B7630386-5436-4C17-BC24-5E443D5CB386}" type="sibTrans" cxnId="{3E7BFB79-9A1A-4DDD-A236-555E0EF31CF2}">
      <dgm:prSet/>
      <dgm:spPr/>
      <dgm:t>
        <a:bodyPr/>
        <a:lstStyle/>
        <a:p>
          <a:endParaRPr lang="en-US"/>
        </a:p>
      </dgm:t>
    </dgm:pt>
    <dgm:pt modelId="{02947F19-2E75-4756-B6D2-98517FCF3BB6}">
      <dgm:prSet phldrT="[Text]" custT="1"/>
      <dgm:spPr/>
      <dgm:t>
        <a:bodyPr/>
        <a:lstStyle/>
        <a:p>
          <a:r>
            <a:rPr lang="en-GB" sz="1800" b="0" dirty="0" smtClean="0">
              <a:solidFill>
                <a:schemeClr val="accent4">
                  <a:lumMod val="25000"/>
                </a:schemeClr>
              </a:solidFill>
            </a:rPr>
            <a:t>Resources where they yield most </a:t>
          </a:r>
          <a:endParaRPr lang="en-US" sz="1800" b="0" dirty="0">
            <a:solidFill>
              <a:schemeClr val="accent4">
                <a:lumMod val="25000"/>
              </a:schemeClr>
            </a:solidFill>
          </a:endParaRPr>
        </a:p>
      </dgm:t>
    </dgm:pt>
    <dgm:pt modelId="{1844381C-AFF2-452C-8983-1B53760711C0}" type="parTrans" cxnId="{381B7038-5717-4943-B375-CAC6F58DD78E}">
      <dgm:prSet/>
      <dgm:spPr/>
      <dgm:t>
        <a:bodyPr/>
        <a:lstStyle/>
        <a:p>
          <a:endParaRPr lang="en-US"/>
        </a:p>
      </dgm:t>
    </dgm:pt>
    <dgm:pt modelId="{4C3B6805-30D5-40DF-AF03-84D09BF7D680}" type="sibTrans" cxnId="{381B7038-5717-4943-B375-CAC6F58DD78E}">
      <dgm:prSet/>
      <dgm:spPr/>
      <dgm:t>
        <a:bodyPr/>
        <a:lstStyle/>
        <a:p>
          <a:endParaRPr lang="en-US"/>
        </a:p>
      </dgm:t>
    </dgm:pt>
    <dgm:pt modelId="{A80200B8-712F-41F0-82C4-A56EDE48F882}">
      <dgm:prSet phldrT="[Text]" custT="1"/>
      <dgm:spPr/>
      <dgm:t>
        <a:bodyPr/>
        <a:lstStyle/>
        <a:p>
          <a:r>
            <a:rPr lang="en-GB" sz="2000" dirty="0" smtClean="0">
              <a:solidFill>
                <a:schemeClr val="accent4">
                  <a:lumMod val="25000"/>
                </a:schemeClr>
              </a:solidFill>
            </a:rPr>
            <a:t>A learning system</a:t>
          </a:r>
          <a:endParaRPr lang="en-US" sz="2000" dirty="0">
            <a:solidFill>
              <a:schemeClr val="accent4">
                <a:lumMod val="25000"/>
              </a:schemeClr>
            </a:solidFill>
          </a:endParaRPr>
        </a:p>
      </dgm:t>
    </dgm:pt>
    <dgm:pt modelId="{254A3BCB-3A9E-49FE-BDFE-ED6CF226D751}" type="parTrans" cxnId="{5C43B4EB-0EBC-412C-ADCF-65DDC74D18EA}">
      <dgm:prSet/>
      <dgm:spPr/>
      <dgm:t>
        <a:bodyPr/>
        <a:lstStyle/>
        <a:p>
          <a:endParaRPr lang="en-US"/>
        </a:p>
      </dgm:t>
    </dgm:pt>
    <dgm:pt modelId="{50FD0953-9755-4491-BDAE-A294B4A4DB99}" type="sibTrans" cxnId="{5C43B4EB-0EBC-412C-ADCF-65DDC74D18EA}">
      <dgm:prSet/>
      <dgm:spPr/>
      <dgm:t>
        <a:bodyPr/>
        <a:lstStyle/>
        <a:p>
          <a:endParaRPr lang="en-US"/>
        </a:p>
      </dgm:t>
    </dgm:pt>
    <dgm:pt modelId="{DA326F74-7911-4EF9-9666-82A3798C7C37}">
      <dgm:prSet phldrT="[Text]" custT="1"/>
      <dgm:spPr>
        <a:solidFill>
          <a:srgbClr val="FFFF99"/>
        </a:solidFill>
      </dgm:spPr>
      <dgm:t>
        <a:bodyPr/>
        <a:lstStyle/>
        <a:p>
          <a:r>
            <a:rPr lang="en-GB" sz="2000" dirty="0" smtClean="0">
              <a:solidFill>
                <a:schemeClr val="accent4">
                  <a:lumMod val="25000"/>
                </a:schemeClr>
              </a:solidFill>
            </a:rPr>
            <a:t>Coherence</a:t>
          </a:r>
          <a:endParaRPr lang="en-US" sz="2000" dirty="0">
            <a:solidFill>
              <a:schemeClr val="accent4">
                <a:lumMod val="25000"/>
              </a:schemeClr>
            </a:solidFill>
          </a:endParaRPr>
        </a:p>
      </dgm:t>
    </dgm:pt>
    <dgm:pt modelId="{642EC58E-28E5-4E9B-996E-637CBF7DCB1D}" type="parTrans" cxnId="{CBF7462A-4617-4DB6-8030-C412A820A385}">
      <dgm:prSet/>
      <dgm:spPr/>
      <dgm:t>
        <a:bodyPr/>
        <a:lstStyle/>
        <a:p>
          <a:endParaRPr lang="en-US"/>
        </a:p>
      </dgm:t>
    </dgm:pt>
    <dgm:pt modelId="{ECE4AD2F-4CEC-493F-BA32-34C3044FA8E3}" type="sibTrans" cxnId="{CBF7462A-4617-4DB6-8030-C412A820A385}">
      <dgm:prSet/>
      <dgm:spPr/>
      <dgm:t>
        <a:bodyPr/>
        <a:lstStyle/>
        <a:p>
          <a:endParaRPr lang="en-US"/>
        </a:p>
      </dgm:t>
    </dgm:pt>
    <dgm:pt modelId="{2171D22C-FD9E-4D56-9822-14963BD13413}" type="pres">
      <dgm:prSet presAssocID="{D0743D95-5009-43A9-8078-67C5A4702D8D}" presName="cycle" presStyleCnt="0">
        <dgm:presLayoutVars>
          <dgm:dir/>
          <dgm:resizeHandles val="exact"/>
        </dgm:presLayoutVars>
      </dgm:prSet>
      <dgm:spPr/>
      <dgm:t>
        <a:bodyPr/>
        <a:lstStyle/>
        <a:p>
          <a:endParaRPr lang="en-GB"/>
        </a:p>
      </dgm:t>
    </dgm:pt>
    <dgm:pt modelId="{80E99CEA-E13D-4A49-AE64-570CAE60C816}" type="pres">
      <dgm:prSet presAssocID="{5DC550F1-5A28-47A3-A902-CC74EAF83A42}" presName="node" presStyleLbl="node1" presStyleIdx="0" presStyleCnt="7">
        <dgm:presLayoutVars>
          <dgm:bulletEnabled val="1"/>
        </dgm:presLayoutVars>
      </dgm:prSet>
      <dgm:spPr/>
      <dgm:t>
        <a:bodyPr/>
        <a:lstStyle/>
        <a:p>
          <a:endParaRPr lang="en-US"/>
        </a:p>
      </dgm:t>
    </dgm:pt>
    <dgm:pt modelId="{7C3B85CD-5AE1-4C3B-892D-E06E724CED15}" type="pres">
      <dgm:prSet presAssocID="{5DC550F1-5A28-47A3-A902-CC74EAF83A42}" presName="spNode" presStyleCnt="0"/>
      <dgm:spPr/>
      <dgm:t>
        <a:bodyPr/>
        <a:lstStyle/>
        <a:p>
          <a:endParaRPr lang="en-GB"/>
        </a:p>
      </dgm:t>
    </dgm:pt>
    <dgm:pt modelId="{C553B588-64E6-45E3-B6D1-6D68B6778636}" type="pres">
      <dgm:prSet presAssocID="{DD9D410E-02EF-4F05-83ED-ED5682E8BA1D}" presName="sibTrans" presStyleLbl="sibTrans1D1" presStyleIdx="0" presStyleCnt="7"/>
      <dgm:spPr/>
      <dgm:t>
        <a:bodyPr/>
        <a:lstStyle/>
        <a:p>
          <a:endParaRPr lang="en-GB"/>
        </a:p>
      </dgm:t>
    </dgm:pt>
    <dgm:pt modelId="{31A7F462-DF2B-40B4-ACB6-A9A79C19B388}" type="pres">
      <dgm:prSet presAssocID="{5B39B108-D3A2-430F-A611-D81379F5AAFB}" presName="node" presStyleLbl="node1" presStyleIdx="1" presStyleCnt="7">
        <dgm:presLayoutVars>
          <dgm:bulletEnabled val="1"/>
        </dgm:presLayoutVars>
      </dgm:prSet>
      <dgm:spPr/>
      <dgm:t>
        <a:bodyPr/>
        <a:lstStyle/>
        <a:p>
          <a:endParaRPr lang="en-US"/>
        </a:p>
      </dgm:t>
    </dgm:pt>
    <dgm:pt modelId="{F61768E0-72D6-4680-9F62-F103BF714256}" type="pres">
      <dgm:prSet presAssocID="{5B39B108-D3A2-430F-A611-D81379F5AAFB}" presName="spNode" presStyleCnt="0"/>
      <dgm:spPr/>
      <dgm:t>
        <a:bodyPr/>
        <a:lstStyle/>
        <a:p>
          <a:endParaRPr lang="en-GB"/>
        </a:p>
      </dgm:t>
    </dgm:pt>
    <dgm:pt modelId="{34C4AEBD-240C-4318-B5FC-0DF26D47415D}" type="pres">
      <dgm:prSet presAssocID="{EE424822-F83B-413D-B39E-959050950BAC}" presName="sibTrans" presStyleLbl="sibTrans1D1" presStyleIdx="1" presStyleCnt="7"/>
      <dgm:spPr/>
      <dgm:t>
        <a:bodyPr/>
        <a:lstStyle/>
        <a:p>
          <a:endParaRPr lang="en-GB"/>
        </a:p>
      </dgm:t>
    </dgm:pt>
    <dgm:pt modelId="{68DC1AE0-BE3B-4A76-B0A6-930B8486BB94}" type="pres">
      <dgm:prSet presAssocID="{0A1A21D7-B07F-4F57-AA8F-0F6BAEF892E0}" presName="node" presStyleLbl="node1" presStyleIdx="2" presStyleCnt="7">
        <dgm:presLayoutVars>
          <dgm:bulletEnabled val="1"/>
        </dgm:presLayoutVars>
      </dgm:prSet>
      <dgm:spPr/>
      <dgm:t>
        <a:bodyPr/>
        <a:lstStyle/>
        <a:p>
          <a:endParaRPr lang="en-GB"/>
        </a:p>
      </dgm:t>
    </dgm:pt>
    <dgm:pt modelId="{E2F71A43-EAFB-4A9B-A4D1-3EB1DEA44DCF}" type="pres">
      <dgm:prSet presAssocID="{0A1A21D7-B07F-4F57-AA8F-0F6BAEF892E0}" presName="spNode" presStyleCnt="0"/>
      <dgm:spPr/>
      <dgm:t>
        <a:bodyPr/>
        <a:lstStyle/>
        <a:p>
          <a:endParaRPr lang="en-GB"/>
        </a:p>
      </dgm:t>
    </dgm:pt>
    <dgm:pt modelId="{08B0A8E6-8199-453A-BB65-50EE881CEF4A}" type="pres">
      <dgm:prSet presAssocID="{181DD77E-0C05-4FB2-A0E0-AF21CD523CCF}" presName="sibTrans" presStyleLbl="sibTrans1D1" presStyleIdx="2" presStyleCnt="7"/>
      <dgm:spPr/>
      <dgm:t>
        <a:bodyPr/>
        <a:lstStyle/>
        <a:p>
          <a:endParaRPr lang="en-GB"/>
        </a:p>
      </dgm:t>
    </dgm:pt>
    <dgm:pt modelId="{FADA314E-C729-4EE5-B521-86DDDBAC259A}" type="pres">
      <dgm:prSet presAssocID="{AB04784C-0396-40C9-AEB6-897DF0B1D39A}" presName="node" presStyleLbl="node1" presStyleIdx="3" presStyleCnt="7">
        <dgm:presLayoutVars>
          <dgm:bulletEnabled val="1"/>
        </dgm:presLayoutVars>
      </dgm:prSet>
      <dgm:spPr/>
      <dgm:t>
        <a:bodyPr/>
        <a:lstStyle/>
        <a:p>
          <a:endParaRPr lang="en-US"/>
        </a:p>
      </dgm:t>
    </dgm:pt>
    <dgm:pt modelId="{B1E22F77-575D-447F-A2D5-A76E8F168B58}" type="pres">
      <dgm:prSet presAssocID="{AB04784C-0396-40C9-AEB6-897DF0B1D39A}" presName="spNode" presStyleCnt="0"/>
      <dgm:spPr/>
      <dgm:t>
        <a:bodyPr/>
        <a:lstStyle/>
        <a:p>
          <a:endParaRPr lang="en-GB"/>
        </a:p>
      </dgm:t>
    </dgm:pt>
    <dgm:pt modelId="{BF5F5ED3-BE89-4086-8C48-370D05A99C5F}" type="pres">
      <dgm:prSet presAssocID="{B7630386-5436-4C17-BC24-5E443D5CB386}" presName="sibTrans" presStyleLbl="sibTrans1D1" presStyleIdx="3" presStyleCnt="7"/>
      <dgm:spPr/>
      <dgm:t>
        <a:bodyPr/>
        <a:lstStyle/>
        <a:p>
          <a:endParaRPr lang="en-GB"/>
        </a:p>
      </dgm:t>
    </dgm:pt>
    <dgm:pt modelId="{58D09865-FBBB-4603-B097-BAF5291F7F63}" type="pres">
      <dgm:prSet presAssocID="{02947F19-2E75-4756-B6D2-98517FCF3BB6}" presName="node" presStyleLbl="node1" presStyleIdx="4" presStyleCnt="7">
        <dgm:presLayoutVars>
          <dgm:bulletEnabled val="1"/>
        </dgm:presLayoutVars>
      </dgm:prSet>
      <dgm:spPr/>
      <dgm:t>
        <a:bodyPr/>
        <a:lstStyle/>
        <a:p>
          <a:endParaRPr lang="en-US"/>
        </a:p>
      </dgm:t>
    </dgm:pt>
    <dgm:pt modelId="{BCA5CCAF-3501-4899-93EB-9C88DA18AC34}" type="pres">
      <dgm:prSet presAssocID="{02947F19-2E75-4756-B6D2-98517FCF3BB6}" presName="spNode" presStyleCnt="0"/>
      <dgm:spPr/>
      <dgm:t>
        <a:bodyPr/>
        <a:lstStyle/>
        <a:p>
          <a:endParaRPr lang="en-GB"/>
        </a:p>
      </dgm:t>
    </dgm:pt>
    <dgm:pt modelId="{CDF53B0B-6ED8-437B-9D35-968372408D87}" type="pres">
      <dgm:prSet presAssocID="{4C3B6805-30D5-40DF-AF03-84D09BF7D680}" presName="sibTrans" presStyleLbl="sibTrans1D1" presStyleIdx="4" presStyleCnt="7"/>
      <dgm:spPr/>
      <dgm:t>
        <a:bodyPr/>
        <a:lstStyle/>
        <a:p>
          <a:endParaRPr lang="en-GB"/>
        </a:p>
      </dgm:t>
    </dgm:pt>
    <dgm:pt modelId="{6F1C5EEF-8717-4509-9A9E-088FB683B58B}" type="pres">
      <dgm:prSet presAssocID="{A80200B8-712F-41F0-82C4-A56EDE48F882}" presName="node" presStyleLbl="node1" presStyleIdx="5" presStyleCnt="7">
        <dgm:presLayoutVars>
          <dgm:bulletEnabled val="1"/>
        </dgm:presLayoutVars>
      </dgm:prSet>
      <dgm:spPr/>
      <dgm:t>
        <a:bodyPr/>
        <a:lstStyle/>
        <a:p>
          <a:endParaRPr lang="en-US"/>
        </a:p>
      </dgm:t>
    </dgm:pt>
    <dgm:pt modelId="{3C06174B-81B1-4945-A02C-E928EFF68284}" type="pres">
      <dgm:prSet presAssocID="{A80200B8-712F-41F0-82C4-A56EDE48F882}" presName="spNode" presStyleCnt="0"/>
      <dgm:spPr/>
      <dgm:t>
        <a:bodyPr/>
        <a:lstStyle/>
        <a:p>
          <a:endParaRPr lang="en-GB"/>
        </a:p>
      </dgm:t>
    </dgm:pt>
    <dgm:pt modelId="{7637DA9F-164D-45FE-AD72-5CDA74BBD6A7}" type="pres">
      <dgm:prSet presAssocID="{50FD0953-9755-4491-BDAE-A294B4A4DB99}" presName="sibTrans" presStyleLbl="sibTrans1D1" presStyleIdx="5" presStyleCnt="7"/>
      <dgm:spPr/>
      <dgm:t>
        <a:bodyPr/>
        <a:lstStyle/>
        <a:p>
          <a:endParaRPr lang="en-GB"/>
        </a:p>
      </dgm:t>
    </dgm:pt>
    <dgm:pt modelId="{7900993D-6820-4CB8-9551-250300D8C4A2}" type="pres">
      <dgm:prSet presAssocID="{DA326F74-7911-4EF9-9666-82A3798C7C37}" presName="node" presStyleLbl="node1" presStyleIdx="6" presStyleCnt="7">
        <dgm:presLayoutVars>
          <dgm:bulletEnabled val="1"/>
        </dgm:presLayoutVars>
      </dgm:prSet>
      <dgm:spPr/>
      <dgm:t>
        <a:bodyPr/>
        <a:lstStyle/>
        <a:p>
          <a:endParaRPr lang="en-US"/>
        </a:p>
      </dgm:t>
    </dgm:pt>
    <dgm:pt modelId="{7EB49C85-E052-41A4-8B6B-A0BA98736903}" type="pres">
      <dgm:prSet presAssocID="{DA326F74-7911-4EF9-9666-82A3798C7C37}" presName="spNode" presStyleCnt="0"/>
      <dgm:spPr/>
      <dgm:t>
        <a:bodyPr/>
        <a:lstStyle/>
        <a:p>
          <a:endParaRPr lang="en-GB"/>
        </a:p>
      </dgm:t>
    </dgm:pt>
    <dgm:pt modelId="{79457BCD-7824-4CDE-BC85-BC439C6D2EFC}" type="pres">
      <dgm:prSet presAssocID="{ECE4AD2F-4CEC-493F-BA32-34C3044FA8E3}" presName="sibTrans" presStyleLbl="sibTrans1D1" presStyleIdx="6" presStyleCnt="7"/>
      <dgm:spPr/>
      <dgm:t>
        <a:bodyPr/>
        <a:lstStyle/>
        <a:p>
          <a:endParaRPr lang="en-GB"/>
        </a:p>
      </dgm:t>
    </dgm:pt>
  </dgm:ptLst>
  <dgm:cxnLst>
    <dgm:cxn modelId="{E3AF95D7-95BC-443F-AAA6-8183F3B9B451}" type="presOf" srcId="{AB04784C-0396-40C9-AEB6-897DF0B1D39A}" destId="{FADA314E-C729-4EE5-B521-86DDDBAC259A}" srcOrd="0" destOrd="0" presId="urn:microsoft.com/office/officeart/2005/8/layout/cycle6"/>
    <dgm:cxn modelId="{0810D4D4-E774-49CB-AD14-DDFCE63C820D}" type="presOf" srcId="{ECE4AD2F-4CEC-493F-BA32-34C3044FA8E3}" destId="{79457BCD-7824-4CDE-BC85-BC439C6D2EFC}" srcOrd="0" destOrd="0" presId="urn:microsoft.com/office/officeart/2005/8/layout/cycle6"/>
    <dgm:cxn modelId="{8E4A4493-BC94-4A78-B572-5D34F49E2A89}" type="presOf" srcId="{50FD0953-9755-4491-BDAE-A294B4A4DB99}" destId="{7637DA9F-164D-45FE-AD72-5CDA74BBD6A7}" srcOrd="0" destOrd="0" presId="urn:microsoft.com/office/officeart/2005/8/layout/cycle6"/>
    <dgm:cxn modelId="{A0BAD00F-0792-45EE-AA7C-7E06B3B1F627}" type="presOf" srcId="{181DD77E-0C05-4FB2-A0E0-AF21CD523CCF}" destId="{08B0A8E6-8199-453A-BB65-50EE881CEF4A}" srcOrd="0" destOrd="0" presId="urn:microsoft.com/office/officeart/2005/8/layout/cycle6"/>
    <dgm:cxn modelId="{3FA94F2F-1A96-461D-946B-FCA3F7B13873}" type="presOf" srcId="{0A1A21D7-B07F-4F57-AA8F-0F6BAEF892E0}" destId="{68DC1AE0-BE3B-4A76-B0A6-930B8486BB94}" srcOrd="0" destOrd="0" presId="urn:microsoft.com/office/officeart/2005/8/layout/cycle6"/>
    <dgm:cxn modelId="{0B3CBB2B-2221-4D34-921B-347335A206A0}" type="presOf" srcId="{5DC550F1-5A28-47A3-A902-CC74EAF83A42}" destId="{80E99CEA-E13D-4A49-AE64-570CAE60C816}" srcOrd="0" destOrd="0" presId="urn:microsoft.com/office/officeart/2005/8/layout/cycle6"/>
    <dgm:cxn modelId="{7F02DB14-23B0-4B12-A142-51F59BFD1E8B}" type="presOf" srcId="{DD9D410E-02EF-4F05-83ED-ED5682E8BA1D}" destId="{C553B588-64E6-45E3-B6D1-6D68B6778636}" srcOrd="0" destOrd="0" presId="urn:microsoft.com/office/officeart/2005/8/layout/cycle6"/>
    <dgm:cxn modelId="{3E7BFB79-9A1A-4DDD-A236-555E0EF31CF2}" srcId="{D0743D95-5009-43A9-8078-67C5A4702D8D}" destId="{AB04784C-0396-40C9-AEB6-897DF0B1D39A}" srcOrd="3" destOrd="0" parTransId="{DE90C6C7-2FD5-426A-A22F-2F7ACAD96A93}" sibTransId="{B7630386-5436-4C17-BC24-5E443D5CB386}"/>
    <dgm:cxn modelId="{EEB50BDC-1610-4789-BEB7-C6573D84AD01}" type="presOf" srcId="{D0743D95-5009-43A9-8078-67C5A4702D8D}" destId="{2171D22C-FD9E-4D56-9822-14963BD13413}" srcOrd="0" destOrd="0" presId="urn:microsoft.com/office/officeart/2005/8/layout/cycle6"/>
    <dgm:cxn modelId="{381B7038-5717-4943-B375-CAC6F58DD78E}" srcId="{D0743D95-5009-43A9-8078-67C5A4702D8D}" destId="{02947F19-2E75-4756-B6D2-98517FCF3BB6}" srcOrd="4" destOrd="0" parTransId="{1844381C-AFF2-452C-8983-1B53760711C0}" sibTransId="{4C3B6805-30D5-40DF-AF03-84D09BF7D680}"/>
    <dgm:cxn modelId="{70FFE246-9BC5-4C8E-A3B7-597F194F6938}" srcId="{D0743D95-5009-43A9-8078-67C5A4702D8D}" destId="{0A1A21D7-B07F-4F57-AA8F-0F6BAEF892E0}" srcOrd="2" destOrd="0" parTransId="{F776AD95-31F3-4DB0-95D8-710187197485}" sibTransId="{181DD77E-0C05-4FB2-A0E0-AF21CD523CCF}"/>
    <dgm:cxn modelId="{9628162B-7A98-4EC7-BA51-E6E25CBEA620}" type="presOf" srcId="{DA326F74-7911-4EF9-9666-82A3798C7C37}" destId="{7900993D-6820-4CB8-9551-250300D8C4A2}" srcOrd="0" destOrd="0" presId="urn:microsoft.com/office/officeart/2005/8/layout/cycle6"/>
    <dgm:cxn modelId="{90DBD532-BFEE-4F81-81C5-C4D0737B9FDB}" srcId="{D0743D95-5009-43A9-8078-67C5A4702D8D}" destId="{5DC550F1-5A28-47A3-A902-CC74EAF83A42}" srcOrd="0" destOrd="0" parTransId="{971CA6A7-C8C8-4A34-A64B-7C9556A32EC8}" sibTransId="{DD9D410E-02EF-4F05-83ED-ED5682E8BA1D}"/>
    <dgm:cxn modelId="{CD449043-0228-4392-BC24-635222575D99}" type="presOf" srcId="{4C3B6805-30D5-40DF-AF03-84D09BF7D680}" destId="{CDF53B0B-6ED8-437B-9D35-968372408D87}" srcOrd="0" destOrd="0" presId="urn:microsoft.com/office/officeart/2005/8/layout/cycle6"/>
    <dgm:cxn modelId="{961FD32D-59BD-4B3B-9DB0-56FCE6D3DBD0}" type="presOf" srcId="{A80200B8-712F-41F0-82C4-A56EDE48F882}" destId="{6F1C5EEF-8717-4509-9A9E-088FB683B58B}" srcOrd="0" destOrd="0" presId="urn:microsoft.com/office/officeart/2005/8/layout/cycle6"/>
    <dgm:cxn modelId="{A6327E87-1107-419B-9582-A1E1CF78F0FF}" type="presOf" srcId="{EE424822-F83B-413D-B39E-959050950BAC}" destId="{34C4AEBD-240C-4318-B5FC-0DF26D47415D}" srcOrd="0" destOrd="0" presId="urn:microsoft.com/office/officeart/2005/8/layout/cycle6"/>
    <dgm:cxn modelId="{CBF7462A-4617-4DB6-8030-C412A820A385}" srcId="{D0743D95-5009-43A9-8078-67C5A4702D8D}" destId="{DA326F74-7911-4EF9-9666-82A3798C7C37}" srcOrd="6" destOrd="0" parTransId="{642EC58E-28E5-4E9B-996E-637CBF7DCB1D}" sibTransId="{ECE4AD2F-4CEC-493F-BA32-34C3044FA8E3}"/>
    <dgm:cxn modelId="{8E7FC7D2-F4CA-44E0-B77F-47821C27C341}" srcId="{D0743D95-5009-43A9-8078-67C5A4702D8D}" destId="{5B39B108-D3A2-430F-A611-D81379F5AAFB}" srcOrd="1" destOrd="0" parTransId="{FC746C0C-7569-44C4-A3A2-30F249487A0B}" sibTransId="{EE424822-F83B-413D-B39E-959050950BAC}"/>
    <dgm:cxn modelId="{F906A75E-B787-40FF-B031-064B6A3F61C8}" type="presOf" srcId="{B7630386-5436-4C17-BC24-5E443D5CB386}" destId="{BF5F5ED3-BE89-4086-8C48-370D05A99C5F}" srcOrd="0" destOrd="0" presId="urn:microsoft.com/office/officeart/2005/8/layout/cycle6"/>
    <dgm:cxn modelId="{210846DD-F553-4B61-9FBE-119E1C5011EB}" type="presOf" srcId="{5B39B108-D3A2-430F-A611-D81379F5AAFB}" destId="{31A7F462-DF2B-40B4-ACB6-A9A79C19B388}" srcOrd="0" destOrd="0" presId="urn:microsoft.com/office/officeart/2005/8/layout/cycle6"/>
    <dgm:cxn modelId="{079C46BD-FD87-4E2E-ABBE-3544FF177761}" type="presOf" srcId="{02947F19-2E75-4756-B6D2-98517FCF3BB6}" destId="{58D09865-FBBB-4603-B097-BAF5291F7F63}" srcOrd="0" destOrd="0" presId="urn:microsoft.com/office/officeart/2005/8/layout/cycle6"/>
    <dgm:cxn modelId="{5C43B4EB-0EBC-412C-ADCF-65DDC74D18EA}" srcId="{D0743D95-5009-43A9-8078-67C5A4702D8D}" destId="{A80200B8-712F-41F0-82C4-A56EDE48F882}" srcOrd="5" destOrd="0" parTransId="{254A3BCB-3A9E-49FE-BDFE-ED6CF226D751}" sibTransId="{50FD0953-9755-4491-BDAE-A294B4A4DB99}"/>
    <dgm:cxn modelId="{6FDAF601-0617-4100-A13F-D92463B384E3}" type="presParOf" srcId="{2171D22C-FD9E-4D56-9822-14963BD13413}" destId="{80E99CEA-E13D-4A49-AE64-570CAE60C816}" srcOrd="0" destOrd="0" presId="urn:microsoft.com/office/officeart/2005/8/layout/cycle6"/>
    <dgm:cxn modelId="{0D100446-6F80-49BD-A002-096F7AA2D59F}" type="presParOf" srcId="{2171D22C-FD9E-4D56-9822-14963BD13413}" destId="{7C3B85CD-5AE1-4C3B-892D-E06E724CED15}" srcOrd="1" destOrd="0" presId="urn:microsoft.com/office/officeart/2005/8/layout/cycle6"/>
    <dgm:cxn modelId="{E2D7E31C-2DC2-43EA-AB9B-6367A859F4A9}" type="presParOf" srcId="{2171D22C-FD9E-4D56-9822-14963BD13413}" destId="{C553B588-64E6-45E3-B6D1-6D68B6778636}" srcOrd="2" destOrd="0" presId="urn:microsoft.com/office/officeart/2005/8/layout/cycle6"/>
    <dgm:cxn modelId="{4902E477-D613-4E94-AE16-8E3C63F2F451}" type="presParOf" srcId="{2171D22C-FD9E-4D56-9822-14963BD13413}" destId="{31A7F462-DF2B-40B4-ACB6-A9A79C19B388}" srcOrd="3" destOrd="0" presId="urn:microsoft.com/office/officeart/2005/8/layout/cycle6"/>
    <dgm:cxn modelId="{1504D28D-2DA8-47FC-B4D4-311900A5C37E}" type="presParOf" srcId="{2171D22C-FD9E-4D56-9822-14963BD13413}" destId="{F61768E0-72D6-4680-9F62-F103BF714256}" srcOrd="4" destOrd="0" presId="urn:microsoft.com/office/officeart/2005/8/layout/cycle6"/>
    <dgm:cxn modelId="{E391303F-C888-43BC-B72B-3F44F12B6E39}" type="presParOf" srcId="{2171D22C-FD9E-4D56-9822-14963BD13413}" destId="{34C4AEBD-240C-4318-B5FC-0DF26D47415D}" srcOrd="5" destOrd="0" presId="urn:microsoft.com/office/officeart/2005/8/layout/cycle6"/>
    <dgm:cxn modelId="{9E1955E1-50EF-4B2C-A73F-22A4993C5678}" type="presParOf" srcId="{2171D22C-FD9E-4D56-9822-14963BD13413}" destId="{68DC1AE0-BE3B-4A76-B0A6-930B8486BB94}" srcOrd="6" destOrd="0" presId="urn:microsoft.com/office/officeart/2005/8/layout/cycle6"/>
    <dgm:cxn modelId="{379B497F-3B19-435C-9382-9C484D8BEC4D}" type="presParOf" srcId="{2171D22C-FD9E-4D56-9822-14963BD13413}" destId="{E2F71A43-EAFB-4A9B-A4D1-3EB1DEA44DCF}" srcOrd="7" destOrd="0" presId="urn:microsoft.com/office/officeart/2005/8/layout/cycle6"/>
    <dgm:cxn modelId="{66CA169A-6392-44F6-9D7F-B33D8E176268}" type="presParOf" srcId="{2171D22C-FD9E-4D56-9822-14963BD13413}" destId="{08B0A8E6-8199-453A-BB65-50EE881CEF4A}" srcOrd="8" destOrd="0" presId="urn:microsoft.com/office/officeart/2005/8/layout/cycle6"/>
    <dgm:cxn modelId="{5AA71A9C-9445-4C26-9DF4-C5C381F0F4F6}" type="presParOf" srcId="{2171D22C-FD9E-4D56-9822-14963BD13413}" destId="{FADA314E-C729-4EE5-B521-86DDDBAC259A}" srcOrd="9" destOrd="0" presId="urn:microsoft.com/office/officeart/2005/8/layout/cycle6"/>
    <dgm:cxn modelId="{8136A396-2A93-48B7-803E-A1C108A74C9B}" type="presParOf" srcId="{2171D22C-FD9E-4D56-9822-14963BD13413}" destId="{B1E22F77-575D-447F-A2D5-A76E8F168B58}" srcOrd="10" destOrd="0" presId="urn:microsoft.com/office/officeart/2005/8/layout/cycle6"/>
    <dgm:cxn modelId="{AAB3380E-602A-43B4-8069-4ABDAEF3FCB2}" type="presParOf" srcId="{2171D22C-FD9E-4D56-9822-14963BD13413}" destId="{BF5F5ED3-BE89-4086-8C48-370D05A99C5F}" srcOrd="11" destOrd="0" presId="urn:microsoft.com/office/officeart/2005/8/layout/cycle6"/>
    <dgm:cxn modelId="{9E004919-94EB-4E8B-B618-C0DE9D0ACAB6}" type="presParOf" srcId="{2171D22C-FD9E-4D56-9822-14963BD13413}" destId="{58D09865-FBBB-4603-B097-BAF5291F7F63}" srcOrd="12" destOrd="0" presId="urn:microsoft.com/office/officeart/2005/8/layout/cycle6"/>
    <dgm:cxn modelId="{B009D41C-C2B6-43C1-98A3-4DA1567BA380}" type="presParOf" srcId="{2171D22C-FD9E-4D56-9822-14963BD13413}" destId="{BCA5CCAF-3501-4899-93EB-9C88DA18AC34}" srcOrd="13" destOrd="0" presId="urn:microsoft.com/office/officeart/2005/8/layout/cycle6"/>
    <dgm:cxn modelId="{944B712F-E2A1-48CF-A56C-E2A1FF4A442C}" type="presParOf" srcId="{2171D22C-FD9E-4D56-9822-14963BD13413}" destId="{CDF53B0B-6ED8-437B-9D35-968372408D87}" srcOrd="14" destOrd="0" presId="urn:microsoft.com/office/officeart/2005/8/layout/cycle6"/>
    <dgm:cxn modelId="{06C74B45-1B27-4070-8F2D-6B916677BBD7}" type="presParOf" srcId="{2171D22C-FD9E-4D56-9822-14963BD13413}" destId="{6F1C5EEF-8717-4509-9A9E-088FB683B58B}" srcOrd="15" destOrd="0" presId="urn:microsoft.com/office/officeart/2005/8/layout/cycle6"/>
    <dgm:cxn modelId="{B6407076-71CF-4FA2-8B26-0E777C90E020}" type="presParOf" srcId="{2171D22C-FD9E-4D56-9822-14963BD13413}" destId="{3C06174B-81B1-4945-A02C-E928EFF68284}" srcOrd="16" destOrd="0" presId="urn:microsoft.com/office/officeart/2005/8/layout/cycle6"/>
    <dgm:cxn modelId="{3A3BFBF5-7F4F-46AB-B244-8A7C83A797D3}" type="presParOf" srcId="{2171D22C-FD9E-4D56-9822-14963BD13413}" destId="{7637DA9F-164D-45FE-AD72-5CDA74BBD6A7}" srcOrd="17" destOrd="0" presId="urn:microsoft.com/office/officeart/2005/8/layout/cycle6"/>
    <dgm:cxn modelId="{4D984E3E-C248-4104-9A80-3C4EC3B2E38F}" type="presParOf" srcId="{2171D22C-FD9E-4D56-9822-14963BD13413}" destId="{7900993D-6820-4CB8-9551-250300D8C4A2}" srcOrd="18" destOrd="0" presId="urn:microsoft.com/office/officeart/2005/8/layout/cycle6"/>
    <dgm:cxn modelId="{1B1BE47C-6FCB-4579-B718-32BDA71A12C7}" type="presParOf" srcId="{2171D22C-FD9E-4D56-9822-14963BD13413}" destId="{7EB49C85-E052-41A4-8B6B-A0BA98736903}" srcOrd="19" destOrd="0" presId="urn:microsoft.com/office/officeart/2005/8/layout/cycle6"/>
    <dgm:cxn modelId="{AF0C033F-1047-41BB-A0CB-D38D15711CFA}" type="presParOf" srcId="{2171D22C-FD9E-4D56-9822-14963BD13413}" destId="{79457BCD-7824-4CDE-BC85-BC439C6D2EFC}" srcOrd="20" destOrd="0" presId="urn:microsoft.com/office/officeart/2005/8/layout/cycle6"/>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743D95-5009-43A9-8078-67C5A4702D8D}" type="doc">
      <dgm:prSet loTypeId="urn:microsoft.com/office/officeart/2005/8/layout/cycle6" loCatId="relationship" qsTypeId="urn:microsoft.com/office/officeart/2005/8/quickstyle/3d6" qsCatId="3D" csTypeId="urn:microsoft.com/office/officeart/2005/8/colors/accent3_4" csCatId="accent3" phldr="1"/>
      <dgm:spPr/>
      <dgm:t>
        <a:bodyPr/>
        <a:lstStyle/>
        <a:p>
          <a:endParaRPr lang="en-US"/>
        </a:p>
      </dgm:t>
    </dgm:pt>
    <dgm:pt modelId="{5DC550F1-5A28-47A3-A902-CC74EAF83A42}">
      <dgm:prSet phldrT="[Text]" custT="1"/>
      <dgm:spPr/>
      <dgm:t>
        <a:bodyPr/>
        <a:lstStyle/>
        <a:p>
          <a:r>
            <a:rPr lang="en-GB" sz="1800" dirty="0" smtClean="0">
              <a:solidFill>
                <a:schemeClr val="bg2">
                  <a:lumMod val="50000"/>
                </a:schemeClr>
              </a:solidFill>
            </a:rPr>
            <a:t>Commitment to universal achievement</a:t>
          </a:r>
          <a:endParaRPr lang="en-US" sz="1800" dirty="0">
            <a:solidFill>
              <a:schemeClr val="bg2">
                <a:lumMod val="50000"/>
              </a:schemeClr>
            </a:solidFill>
          </a:endParaRPr>
        </a:p>
      </dgm:t>
    </dgm:pt>
    <dgm:pt modelId="{971CA6A7-C8C8-4A34-A64B-7C9556A32EC8}" type="parTrans" cxnId="{90DBD532-BFEE-4F81-81C5-C4D0737B9FDB}">
      <dgm:prSet/>
      <dgm:spPr/>
      <dgm:t>
        <a:bodyPr/>
        <a:lstStyle/>
        <a:p>
          <a:endParaRPr lang="en-US"/>
        </a:p>
      </dgm:t>
    </dgm:pt>
    <dgm:pt modelId="{DD9D410E-02EF-4F05-83ED-ED5682E8BA1D}" type="sibTrans" cxnId="{90DBD532-BFEE-4F81-81C5-C4D0737B9FDB}">
      <dgm:prSet/>
      <dgm:spPr/>
      <dgm:t>
        <a:bodyPr/>
        <a:lstStyle/>
        <a:p>
          <a:endParaRPr lang="en-US"/>
        </a:p>
      </dgm:t>
    </dgm:pt>
    <dgm:pt modelId="{5B39B108-D3A2-430F-A611-D81379F5AAFB}">
      <dgm:prSet phldrT="[Text]" custT="1"/>
      <dgm:spPr/>
      <dgm:t>
        <a:bodyPr/>
        <a:lstStyle/>
        <a:p>
          <a:r>
            <a:rPr lang="en-GB" sz="1600" dirty="0" smtClean="0">
              <a:solidFill>
                <a:schemeClr val="bg2">
                  <a:lumMod val="50000"/>
                </a:schemeClr>
              </a:solidFill>
            </a:rPr>
            <a:t>Goals, gateways, instructional systems</a:t>
          </a:r>
          <a:endParaRPr lang="en-US" sz="1600" dirty="0">
            <a:solidFill>
              <a:schemeClr val="bg2">
                <a:lumMod val="50000"/>
              </a:schemeClr>
            </a:solidFill>
          </a:endParaRPr>
        </a:p>
      </dgm:t>
    </dgm:pt>
    <dgm:pt modelId="{FC746C0C-7569-44C4-A3A2-30F249487A0B}" type="parTrans" cxnId="{8E7FC7D2-F4CA-44E0-B77F-47821C27C341}">
      <dgm:prSet/>
      <dgm:spPr/>
      <dgm:t>
        <a:bodyPr/>
        <a:lstStyle/>
        <a:p>
          <a:endParaRPr lang="en-US"/>
        </a:p>
      </dgm:t>
    </dgm:pt>
    <dgm:pt modelId="{EE424822-F83B-413D-B39E-959050950BAC}" type="sibTrans" cxnId="{8E7FC7D2-F4CA-44E0-B77F-47821C27C341}">
      <dgm:prSet/>
      <dgm:spPr/>
      <dgm:t>
        <a:bodyPr/>
        <a:lstStyle/>
        <a:p>
          <a:endParaRPr lang="en-US"/>
        </a:p>
      </dgm:t>
    </dgm:pt>
    <dgm:pt modelId="{0A1A21D7-B07F-4F57-AA8F-0F6BAEF892E0}">
      <dgm:prSet phldrT="[Text]" custT="1"/>
      <dgm:spPr/>
      <dgm:t>
        <a:bodyPr/>
        <a:lstStyle/>
        <a:p>
          <a:r>
            <a:rPr lang="en-GB" sz="2000" dirty="0" smtClean="0">
              <a:solidFill>
                <a:schemeClr val="bg2">
                  <a:lumMod val="50000"/>
                </a:schemeClr>
              </a:solidFill>
            </a:rPr>
            <a:t>Capacity at point of delivery</a:t>
          </a:r>
          <a:endParaRPr lang="en-US" sz="2000" dirty="0">
            <a:solidFill>
              <a:schemeClr val="bg2">
                <a:lumMod val="50000"/>
              </a:schemeClr>
            </a:solidFill>
          </a:endParaRPr>
        </a:p>
      </dgm:t>
    </dgm:pt>
    <dgm:pt modelId="{F776AD95-31F3-4DB0-95D8-710187197485}" type="parTrans" cxnId="{70FFE246-9BC5-4C8E-A3B7-597F194F6938}">
      <dgm:prSet/>
      <dgm:spPr/>
      <dgm:t>
        <a:bodyPr/>
        <a:lstStyle/>
        <a:p>
          <a:endParaRPr lang="en-US"/>
        </a:p>
      </dgm:t>
    </dgm:pt>
    <dgm:pt modelId="{181DD77E-0C05-4FB2-A0E0-AF21CD523CCF}" type="sibTrans" cxnId="{70FFE246-9BC5-4C8E-A3B7-597F194F6938}">
      <dgm:prSet/>
      <dgm:spPr/>
      <dgm:t>
        <a:bodyPr/>
        <a:lstStyle/>
        <a:p>
          <a:endParaRPr lang="en-US"/>
        </a:p>
      </dgm:t>
    </dgm:pt>
    <dgm:pt modelId="{AB04784C-0396-40C9-AEB6-897DF0B1D39A}">
      <dgm:prSet phldrT="[Text]" custT="1"/>
      <dgm:spPr/>
      <dgm:t>
        <a:bodyPr/>
        <a:lstStyle/>
        <a:p>
          <a:r>
            <a:rPr lang="en-GB" sz="1800" dirty="0" smtClean="0">
              <a:solidFill>
                <a:schemeClr val="bg2">
                  <a:lumMod val="50000"/>
                </a:schemeClr>
              </a:solidFill>
            </a:rPr>
            <a:t>Incentives and accountability</a:t>
          </a:r>
          <a:endParaRPr lang="en-US" sz="1800" dirty="0">
            <a:solidFill>
              <a:schemeClr val="bg2">
                <a:lumMod val="50000"/>
              </a:schemeClr>
            </a:solidFill>
          </a:endParaRPr>
        </a:p>
      </dgm:t>
    </dgm:pt>
    <dgm:pt modelId="{DE90C6C7-2FD5-426A-A22F-2F7ACAD96A93}" type="parTrans" cxnId="{3E7BFB79-9A1A-4DDD-A236-555E0EF31CF2}">
      <dgm:prSet/>
      <dgm:spPr/>
      <dgm:t>
        <a:bodyPr/>
        <a:lstStyle/>
        <a:p>
          <a:endParaRPr lang="en-US"/>
        </a:p>
      </dgm:t>
    </dgm:pt>
    <dgm:pt modelId="{B7630386-5436-4C17-BC24-5E443D5CB386}" type="sibTrans" cxnId="{3E7BFB79-9A1A-4DDD-A236-555E0EF31CF2}">
      <dgm:prSet/>
      <dgm:spPr/>
      <dgm:t>
        <a:bodyPr/>
        <a:lstStyle/>
        <a:p>
          <a:endParaRPr lang="en-US"/>
        </a:p>
      </dgm:t>
    </dgm:pt>
    <dgm:pt modelId="{02947F19-2E75-4756-B6D2-98517FCF3BB6}">
      <dgm:prSet phldrT="[Text]" custT="1"/>
      <dgm:spPr/>
      <dgm:t>
        <a:bodyPr/>
        <a:lstStyle/>
        <a:p>
          <a:r>
            <a:rPr lang="en-GB" sz="2000" dirty="0" smtClean="0">
              <a:solidFill>
                <a:schemeClr val="bg2">
                  <a:lumMod val="50000"/>
                </a:schemeClr>
              </a:solidFill>
            </a:rPr>
            <a:t>Resources</a:t>
          </a:r>
          <a:endParaRPr lang="en-US" sz="2000" dirty="0">
            <a:solidFill>
              <a:schemeClr val="bg2">
                <a:lumMod val="50000"/>
              </a:schemeClr>
            </a:solidFill>
          </a:endParaRPr>
        </a:p>
      </dgm:t>
    </dgm:pt>
    <dgm:pt modelId="{1844381C-AFF2-452C-8983-1B53760711C0}" type="parTrans" cxnId="{381B7038-5717-4943-B375-CAC6F58DD78E}">
      <dgm:prSet/>
      <dgm:spPr/>
      <dgm:t>
        <a:bodyPr/>
        <a:lstStyle/>
        <a:p>
          <a:endParaRPr lang="en-US"/>
        </a:p>
      </dgm:t>
    </dgm:pt>
    <dgm:pt modelId="{4C3B6805-30D5-40DF-AF03-84D09BF7D680}" type="sibTrans" cxnId="{381B7038-5717-4943-B375-CAC6F58DD78E}">
      <dgm:prSet/>
      <dgm:spPr/>
      <dgm:t>
        <a:bodyPr/>
        <a:lstStyle/>
        <a:p>
          <a:endParaRPr lang="en-US"/>
        </a:p>
      </dgm:t>
    </dgm:pt>
    <dgm:pt modelId="{A80200B8-712F-41F0-82C4-A56EDE48F882}">
      <dgm:prSet phldrT="[Text]" custT="1"/>
      <dgm:spPr/>
      <dgm:t>
        <a:bodyPr/>
        <a:lstStyle/>
        <a:p>
          <a:r>
            <a:rPr lang="en-GB" sz="2000" dirty="0" smtClean="0">
              <a:solidFill>
                <a:schemeClr val="bg2">
                  <a:lumMod val="50000"/>
                </a:schemeClr>
              </a:solidFill>
            </a:rPr>
            <a:t>A learning system</a:t>
          </a:r>
          <a:endParaRPr lang="en-US" sz="2000" dirty="0">
            <a:solidFill>
              <a:schemeClr val="bg2">
                <a:lumMod val="50000"/>
              </a:schemeClr>
            </a:solidFill>
          </a:endParaRPr>
        </a:p>
      </dgm:t>
    </dgm:pt>
    <dgm:pt modelId="{254A3BCB-3A9E-49FE-BDFE-ED6CF226D751}" type="parTrans" cxnId="{5C43B4EB-0EBC-412C-ADCF-65DDC74D18EA}">
      <dgm:prSet/>
      <dgm:spPr/>
      <dgm:t>
        <a:bodyPr/>
        <a:lstStyle/>
        <a:p>
          <a:endParaRPr lang="en-US"/>
        </a:p>
      </dgm:t>
    </dgm:pt>
    <dgm:pt modelId="{50FD0953-9755-4491-BDAE-A294B4A4DB99}" type="sibTrans" cxnId="{5C43B4EB-0EBC-412C-ADCF-65DDC74D18EA}">
      <dgm:prSet/>
      <dgm:spPr/>
      <dgm:t>
        <a:bodyPr/>
        <a:lstStyle/>
        <a:p>
          <a:endParaRPr lang="en-US"/>
        </a:p>
      </dgm:t>
    </dgm:pt>
    <dgm:pt modelId="{DA326F74-7911-4EF9-9666-82A3798C7C37}">
      <dgm:prSet phldrT="[Text]" custT="1"/>
      <dgm:spPr/>
      <dgm:t>
        <a:bodyPr/>
        <a:lstStyle/>
        <a:p>
          <a:r>
            <a:rPr lang="en-GB" sz="2000" dirty="0" smtClean="0">
              <a:solidFill>
                <a:schemeClr val="bg2">
                  <a:lumMod val="50000"/>
                </a:schemeClr>
              </a:solidFill>
            </a:rPr>
            <a:t>Coherence</a:t>
          </a:r>
          <a:endParaRPr lang="en-US" sz="2000" dirty="0">
            <a:solidFill>
              <a:schemeClr val="bg2">
                <a:lumMod val="50000"/>
              </a:schemeClr>
            </a:solidFill>
          </a:endParaRPr>
        </a:p>
      </dgm:t>
    </dgm:pt>
    <dgm:pt modelId="{642EC58E-28E5-4E9B-996E-637CBF7DCB1D}" type="parTrans" cxnId="{CBF7462A-4617-4DB6-8030-C412A820A385}">
      <dgm:prSet/>
      <dgm:spPr/>
      <dgm:t>
        <a:bodyPr/>
        <a:lstStyle/>
        <a:p>
          <a:endParaRPr lang="en-US"/>
        </a:p>
      </dgm:t>
    </dgm:pt>
    <dgm:pt modelId="{ECE4AD2F-4CEC-493F-BA32-34C3044FA8E3}" type="sibTrans" cxnId="{CBF7462A-4617-4DB6-8030-C412A820A385}">
      <dgm:prSet/>
      <dgm:spPr/>
      <dgm:t>
        <a:bodyPr/>
        <a:lstStyle/>
        <a:p>
          <a:endParaRPr lang="en-US"/>
        </a:p>
      </dgm:t>
    </dgm:pt>
    <dgm:pt modelId="{2171D22C-FD9E-4D56-9822-14963BD13413}" type="pres">
      <dgm:prSet presAssocID="{D0743D95-5009-43A9-8078-67C5A4702D8D}" presName="cycle" presStyleCnt="0">
        <dgm:presLayoutVars>
          <dgm:dir/>
          <dgm:resizeHandles val="exact"/>
        </dgm:presLayoutVars>
      </dgm:prSet>
      <dgm:spPr/>
      <dgm:t>
        <a:bodyPr/>
        <a:lstStyle/>
        <a:p>
          <a:endParaRPr lang="en-GB"/>
        </a:p>
      </dgm:t>
    </dgm:pt>
    <dgm:pt modelId="{80E99CEA-E13D-4A49-AE64-570CAE60C816}" type="pres">
      <dgm:prSet presAssocID="{5DC550F1-5A28-47A3-A902-CC74EAF83A42}" presName="node" presStyleLbl="node1" presStyleIdx="0" presStyleCnt="7">
        <dgm:presLayoutVars>
          <dgm:bulletEnabled val="1"/>
        </dgm:presLayoutVars>
      </dgm:prSet>
      <dgm:spPr/>
      <dgm:t>
        <a:bodyPr/>
        <a:lstStyle/>
        <a:p>
          <a:endParaRPr lang="en-US"/>
        </a:p>
      </dgm:t>
    </dgm:pt>
    <dgm:pt modelId="{7C3B85CD-5AE1-4C3B-892D-E06E724CED15}" type="pres">
      <dgm:prSet presAssocID="{5DC550F1-5A28-47A3-A902-CC74EAF83A42}" presName="spNode" presStyleCnt="0"/>
      <dgm:spPr/>
      <dgm:t>
        <a:bodyPr/>
        <a:lstStyle/>
        <a:p>
          <a:endParaRPr lang="en-GB"/>
        </a:p>
      </dgm:t>
    </dgm:pt>
    <dgm:pt modelId="{C553B588-64E6-45E3-B6D1-6D68B6778636}" type="pres">
      <dgm:prSet presAssocID="{DD9D410E-02EF-4F05-83ED-ED5682E8BA1D}" presName="sibTrans" presStyleLbl="sibTrans1D1" presStyleIdx="0" presStyleCnt="7"/>
      <dgm:spPr/>
      <dgm:t>
        <a:bodyPr/>
        <a:lstStyle/>
        <a:p>
          <a:endParaRPr lang="en-GB"/>
        </a:p>
      </dgm:t>
    </dgm:pt>
    <dgm:pt modelId="{31A7F462-DF2B-40B4-ACB6-A9A79C19B388}" type="pres">
      <dgm:prSet presAssocID="{5B39B108-D3A2-430F-A611-D81379F5AAFB}" presName="node" presStyleLbl="node1" presStyleIdx="1" presStyleCnt="7">
        <dgm:presLayoutVars>
          <dgm:bulletEnabled val="1"/>
        </dgm:presLayoutVars>
      </dgm:prSet>
      <dgm:spPr/>
      <dgm:t>
        <a:bodyPr/>
        <a:lstStyle/>
        <a:p>
          <a:endParaRPr lang="en-US"/>
        </a:p>
      </dgm:t>
    </dgm:pt>
    <dgm:pt modelId="{F61768E0-72D6-4680-9F62-F103BF714256}" type="pres">
      <dgm:prSet presAssocID="{5B39B108-D3A2-430F-A611-D81379F5AAFB}" presName="spNode" presStyleCnt="0"/>
      <dgm:spPr/>
      <dgm:t>
        <a:bodyPr/>
        <a:lstStyle/>
        <a:p>
          <a:endParaRPr lang="en-GB"/>
        </a:p>
      </dgm:t>
    </dgm:pt>
    <dgm:pt modelId="{34C4AEBD-240C-4318-B5FC-0DF26D47415D}" type="pres">
      <dgm:prSet presAssocID="{EE424822-F83B-413D-B39E-959050950BAC}" presName="sibTrans" presStyleLbl="sibTrans1D1" presStyleIdx="1" presStyleCnt="7"/>
      <dgm:spPr/>
      <dgm:t>
        <a:bodyPr/>
        <a:lstStyle/>
        <a:p>
          <a:endParaRPr lang="en-GB"/>
        </a:p>
      </dgm:t>
    </dgm:pt>
    <dgm:pt modelId="{68DC1AE0-BE3B-4A76-B0A6-930B8486BB94}" type="pres">
      <dgm:prSet presAssocID="{0A1A21D7-B07F-4F57-AA8F-0F6BAEF892E0}" presName="node" presStyleLbl="node1" presStyleIdx="2" presStyleCnt="7">
        <dgm:presLayoutVars>
          <dgm:bulletEnabled val="1"/>
        </dgm:presLayoutVars>
      </dgm:prSet>
      <dgm:spPr/>
      <dgm:t>
        <a:bodyPr/>
        <a:lstStyle/>
        <a:p>
          <a:endParaRPr lang="en-GB"/>
        </a:p>
      </dgm:t>
    </dgm:pt>
    <dgm:pt modelId="{E2F71A43-EAFB-4A9B-A4D1-3EB1DEA44DCF}" type="pres">
      <dgm:prSet presAssocID="{0A1A21D7-B07F-4F57-AA8F-0F6BAEF892E0}" presName="spNode" presStyleCnt="0"/>
      <dgm:spPr/>
      <dgm:t>
        <a:bodyPr/>
        <a:lstStyle/>
        <a:p>
          <a:endParaRPr lang="en-GB"/>
        </a:p>
      </dgm:t>
    </dgm:pt>
    <dgm:pt modelId="{08B0A8E6-8199-453A-BB65-50EE881CEF4A}" type="pres">
      <dgm:prSet presAssocID="{181DD77E-0C05-4FB2-A0E0-AF21CD523CCF}" presName="sibTrans" presStyleLbl="sibTrans1D1" presStyleIdx="2" presStyleCnt="7"/>
      <dgm:spPr/>
      <dgm:t>
        <a:bodyPr/>
        <a:lstStyle/>
        <a:p>
          <a:endParaRPr lang="en-GB"/>
        </a:p>
      </dgm:t>
    </dgm:pt>
    <dgm:pt modelId="{FADA314E-C729-4EE5-B521-86DDDBAC259A}" type="pres">
      <dgm:prSet presAssocID="{AB04784C-0396-40C9-AEB6-897DF0B1D39A}" presName="node" presStyleLbl="node1" presStyleIdx="3" presStyleCnt="7">
        <dgm:presLayoutVars>
          <dgm:bulletEnabled val="1"/>
        </dgm:presLayoutVars>
      </dgm:prSet>
      <dgm:spPr/>
      <dgm:t>
        <a:bodyPr/>
        <a:lstStyle/>
        <a:p>
          <a:endParaRPr lang="en-US"/>
        </a:p>
      </dgm:t>
    </dgm:pt>
    <dgm:pt modelId="{B1E22F77-575D-447F-A2D5-A76E8F168B58}" type="pres">
      <dgm:prSet presAssocID="{AB04784C-0396-40C9-AEB6-897DF0B1D39A}" presName="spNode" presStyleCnt="0"/>
      <dgm:spPr/>
      <dgm:t>
        <a:bodyPr/>
        <a:lstStyle/>
        <a:p>
          <a:endParaRPr lang="en-GB"/>
        </a:p>
      </dgm:t>
    </dgm:pt>
    <dgm:pt modelId="{BF5F5ED3-BE89-4086-8C48-370D05A99C5F}" type="pres">
      <dgm:prSet presAssocID="{B7630386-5436-4C17-BC24-5E443D5CB386}" presName="sibTrans" presStyleLbl="sibTrans1D1" presStyleIdx="3" presStyleCnt="7"/>
      <dgm:spPr/>
      <dgm:t>
        <a:bodyPr/>
        <a:lstStyle/>
        <a:p>
          <a:endParaRPr lang="en-GB"/>
        </a:p>
      </dgm:t>
    </dgm:pt>
    <dgm:pt modelId="{58D09865-FBBB-4603-B097-BAF5291F7F63}" type="pres">
      <dgm:prSet presAssocID="{02947F19-2E75-4756-B6D2-98517FCF3BB6}" presName="node" presStyleLbl="node1" presStyleIdx="4" presStyleCnt="7">
        <dgm:presLayoutVars>
          <dgm:bulletEnabled val="1"/>
        </dgm:presLayoutVars>
      </dgm:prSet>
      <dgm:spPr/>
      <dgm:t>
        <a:bodyPr/>
        <a:lstStyle/>
        <a:p>
          <a:endParaRPr lang="en-US"/>
        </a:p>
      </dgm:t>
    </dgm:pt>
    <dgm:pt modelId="{BCA5CCAF-3501-4899-93EB-9C88DA18AC34}" type="pres">
      <dgm:prSet presAssocID="{02947F19-2E75-4756-B6D2-98517FCF3BB6}" presName="spNode" presStyleCnt="0"/>
      <dgm:spPr/>
      <dgm:t>
        <a:bodyPr/>
        <a:lstStyle/>
        <a:p>
          <a:endParaRPr lang="en-GB"/>
        </a:p>
      </dgm:t>
    </dgm:pt>
    <dgm:pt modelId="{CDF53B0B-6ED8-437B-9D35-968372408D87}" type="pres">
      <dgm:prSet presAssocID="{4C3B6805-30D5-40DF-AF03-84D09BF7D680}" presName="sibTrans" presStyleLbl="sibTrans1D1" presStyleIdx="4" presStyleCnt="7"/>
      <dgm:spPr/>
      <dgm:t>
        <a:bodyPr/>
        <a:lstStyle/>
        <a:p>
          <a:endParaRPr lang="en-GB"/>
        </a:p>
      </dgm:t>
    </dgm:pt>
    <dgm:pt modelId="{6F1C5EEF-8717-4509-9A9E-088FB683B58B}" type="pres">
      <dgm:prSet presAssocID="{A80200B8-712F-41F0-82C4-A56EDE48F882}" presName="node" presStyleLbl="node1" presStyleIdx="5" presStyleCnt="7">
        <dgm:presLayoutVars>
          <dgm:bulletEnabled val="1"/>
        </dgm:presLayoutVars>
      </dgm:prSet>
      <dgm:spPr/>
      <dgm:t>
        <a:bodyPr/>
        <a:lstStyle/>
        <a:p>
          <a:endParaRPr lang="en-US"/>
        </a:p>
      </dgm:t>
    </dgm:pt>
    <dgm:pt modelId="{3C06174B-81B1-4945-A02C-E928EFF68284}" type="pres">
      <dgm:prSet presAssocID="{A80200B8-712F-41F0-82C4-A56EDE48F882}" presName="spNode" presStyleCnt="0"/>
      <dgm:spPr/>
      <dgm:t>
        <a:bodyPr/>
        <a:lstStyle/>
        <a:p>
          <a:endParaRPr lang="en-GB"/>
        </a:p>
      </dgm:t>
    </dgm:pt>
    <dgm:pt modelId="{7637DA9F-164D-45FE-AD72-5CDA74BBD6A7}" type="pres">
      <dgm:prSet presAssocID="{50FD0953-9755-4491-BDAE-A294B4A4DB99}" presName="sibTrans" presStyleLbl="sibTrans1D1" presStyleIdx="5" presStyleCnt="7"/>
      <dgm:spPr/>
      <dgm:t>
        <a:bodyPr/>
        <a:lstStyle/>
        <a:p>
          <a:endParaRPr lang="en-GB"/>
        </a:p>
      </dgm:t>
    </dgm:pt>
    <dgm:pt modelId="{7900993D-6820-4CB8-9551-250300D8C4A2}" type="pres">
      <dgm:prSet presAssocID="{DA326F74-7911-4EF9-9666-82A3798C7C37}" presName="node" presStyleLbl="node1" presStyleIdx="6" presStyleCnt="7">
        <dgm:presLayoutVars>
          <dgm:bulletEnabled val="1"/>
        </dgm:presLayoutVars>
      </dgm:prSet>
      <dgm:spPr/>
      <dgm:t>
        <a:bodyPr/>
        <a:lstStyle/>
        <a:p>
          <a:endParaRPr lang="en-US"/>
        </a:p>
      </dgm:t>
    </dgm:pt>
    <dgm:pt modelId="{7EB49C85-E052-41A4-8B6B-A0BA98736903}" type="pres">
      <dgm:prSet presAssocID="{DA326F74-7911-4EF9-9666-82A3798C7C37}" presName="spNode" presStyleCnt="0"/>
      <dgm:spPr/>
      <dgm:t>
        <a:bodyPr/>
        <a:lstStyle/>
        <a:p>
          <a:endParaRPr lang="en-GB"/>
        </a:p>
      </dgm:t>
    </dgm:pt>
    <dgm:pt modelId="{79457BCD-7824-4CDE-BC85-BC439C6D2EFC}" type="pres">
      <dgm:prSet presAssocID="{ECE4AD2F-4CEC-493F-BA32-34C3044FA8E3}" presName="sibTrans" presStyleLbl="sibTrans1D1" presStyleIdx="6" presStyleCnt="7"/>
      <dgm:spPr/>
      <dgm:t>
        <a:bodyPr/>
        <a:lstStyle/>
        <a:p>
          <a:endParaRPr lang="en-GB"/>
        </a:p>
      </dgm:t>
    </dgm:pt>
  </dgm:ptLst>
  <dgm:cxnLst>
    <dgm:cxn modelId="{70FFE246-9BC5-4C8E-A3B7-597F194F6938}" srcId="{D0743D95-5009-43A9-8078-67C5A4702D8D}" destId="{0A1A21D7-B07F-4F57-AA8F-0F6BAEF892E0}" srcOrd="2" destOrd="0" parTransId="{F776AD95-31F3-4DB0-95D8-710187197485}" sibTransId="{181DD77E-0C05-4FB2-A0E0-AF21CD523CCF}"/>
    <dgm:cxn modelId="{36AB8A72-8902-43AA-A55B-20B4D2C4E13C}" type="presOf" srcId="{02947F19-2E75-4756-B6D2-98517FCF3BB6}" destId="{58D09865-FBBB-4603-B097-BAF5291F7F63}" srcOrd="0" destOrd="0" presId="urn:microsoft.com/office/officeart/2005/8/layout/cycle6"/>
    <dgm:cxn modelId="{CDFCD098-0119-44FA-9ADF-7883D8D362CD}" type="presOf" srcId="{DD9D410E-02EF-4F05-83ED-ED5682E8BA1D}" destId="{C553B588-64E6-45E3-B6D1-6D68B6778636}" srcOrd="0" destOrd="0" presId="urn:microsoft.com/office/officeart/2005/8/layout/cycle6"/>
    <dgm:cxn modelId="{381B7038-5717-4943-B375-CAC6F58DD78E}" srcId="{D0743D95-5009-43A9-8078-67C5A4702D8D}" destId="{02947F19-2E75-4756-B6D2-98517FCF3BB6}" srcOrd="4" destOrd="0" parTransId="{1844381C-AFF2-452C-8983-1B53760711C0}" sibTransId="{4C3B6805-30D5-40DF-AF03-84D09BF7D680}"/>
    <dgm:cxn modelId="{90DBD532-BFEE-4F81-81C5-C4D0737B9FDB}" srcId="{D0743D95-5009-43A9-8078-67C5A4702D8D}" destId="{5DC550F1-5A28-47A3-A902-CC74EAF83A42}" srcOrd="0" destOrd="0" parTransId="{971CA6A7-C8C8-4A34-A64B-7C9556A32EC8}" sibTransId="{DD9D410E-02EF-4F05-83ED-ED5682E8BA1D}"/>
    <dgm:cxn modelId="{3B451BFD-6162-4549-B1B9-E116AC3303CD}" type="presOf" srcId="{50FD0953-9755-4491-BDAE-A294B4A4DB99}" destId="{7637DA9F-164D-45FE-AD72-5CDA74BBD6A7}" srcOrd="0" destOrd="0" presId="urn:microsoft.com/office/officeart/2005/8/layout/cycle6"/>
    <dgm:cxn modelId="{FC6855E5-636D-4BFB-B6E4-3ADEEFF0980D}" type="presOf" srcId="{5DC550F1-5A28-47A3-A902-CC74EAF83A42}" destId="{80E99CEA-E13D-4A49-AE64-570CAE60C816}" srcOrd="0" destOrd="0" presId="urn:microsoft.com/office/officeart/2005/8/layout/cycle6"/>
    <dgm:cxn modelId="{8E7FC7D2-F4CA-44E0-B77F-47821C27C341}" srcId="{D0743D95-5009-43A9-8078-67C5A4702D8D}" destId="{5B39B108-D3A2-430F-A611-D81379F5AAFB}" srcOrd="1" destOrd="0" parTransId="{FC746C0C-7569-44C4-A3A2-30F249487A0B}" sibTransId="{EE424822-F83B-413D-B39E-959050950BAC}"/>
    <dgm:cxn modelId="{22EBCA1B-8112-4545-A843-FF46CA97F523}" type="presOf" srcId="{0A1A21D7-B07F-4F57-AA8F-0F6BAEF892E0}" destId="{68DC1AE0-BE3B-4A76-B0A6-930B8486BB94}" srcOrd="0" destOrd="0" presId="urn:microsoft.com/office/officeart/2005/8/layout/cycle6"/>
    <dgm:cxn modelId="{1FC558D5-0900-4184-8F14-32C301C27DDD}" type="presOf" srcId="{D0743D95-5009-43A9-8078-67C5A4702D8D}" destId="{2171D22C-FD9E-4D56-9822-14963BD13413}" srcOrd="0" destOrd="0" presId="urn:microsoft.com/office/officeart/2005/8/layout/cycle6"/>
    <dgm:cxn modelId="{112F8C0E-4831-4149-BFC3-08C0D1A5364E}" type="presOf" srcId="{ECE4AD2F-4CEC-493F-BA32-34C3044FA8E3}" destId="{79457BCD-7824-4CDE-BC85-BC439C6D2EFC}" srcOrd="0" destOrd="0" presId="urn:microsoft.com/office/officeart/2005/8/layout/cycle6"/>
    <dgm:cxn modelId="{4C757D2C-BFFE-41E7-A9F5-EB79BBB79958}" type="presOf" srcId="{A80200B8-712F-41F0-82C4-A56EDE48F882}" destId="{6F1C5EEF-8717-4509-9A9E-088FB683B58B}" srcOrd="0" destOrd="0" presId="urn:microsoft.com/office/officeart/2005/8/layout/cycle6"/>
    <dgm:cxn modelId="{CBF7462A-4617-4DB6-8030-C412A820A385}" srcId="{D0743D95-5009-43A9-8078-67C5A4702D8D}" destId="{DA326F74-7911-4EF9-9666-82A3798C7C37}" srcOrd="6" destOrd="0" parTransId="{642EC58E-28E5-4E9B-996E-637CBF7DCB1D}" sibTransId="{ECE4AD2F-4CEC-493F-BA32-34C3044FA8E3}"/>
    <dgm:cxn modelId="{FA655A38-BA1C-4049-AA48-4F9185CA779D}" type="presOf" srcId="{5B39B108-D3A2-430F-A611-D81379F5AAFB}" destId="{31A7F462-DF2B-40B4-ACB6-A9A79C19B388}" srcOrd="0" destOrd="0" presId="urn:microsoft.com/office/officeart/2005/8/layout/cycle6"/>
    <dgm:cxn modelId="{E362624A-6C1C-4295-B0E3-AF86A9336C10}" type="presOf" srcId="{DA326F74-7911-4EF9-9666-82A3798C7C37}" destId="{7900993D-6820-4CB8-9551-250300D8C4A2}" srcOrd="0" destOrd="0" presId="urn:microsoft.com/office/officeart/2005/8/layout/cycle6"/>
    <dgm:cxn modelId="{B5009316-FC72-44F8-B2A4-52102DCF8344}" type="presOf" srcId="{B7630386-5436-4C17-BC24-5E443D5CB386}" destId="{BF5F5ED3-BE89-4086-8C48-370D05A99C5F}" srcOrd="0" destOrd="0" presId="urn:microsoft.com/office/officeart/2005/8/layout/cycle6"/>
    <dgm:cxn modelId="{03217559-9114-4B72-B827-5B009BF4D643}" type="presOf" srcId="{EE424822-F83B-413D-B39E-959050950BAC}" destId="{34C4AEBD-240C-4318-B5FC-0DF26D47415D}" srcOrd="0" destOrd="0" presId="urn:microsoft.com/office/officeart/2005/8/layout/cycle6"/>
    <dgm:cxn modelId="{3E7BFB79-9A1A-4DDD-A236-555E0EF31CF2}" srcId="{D0743D95-5009-43A9-8078-67C5A4702D8D}" destId="{AB04784C-0396-40C9-AEB6-897DF0B1D39A}" srcOrd="3" destOrd="0" parTransId="{DE90C6C7-2FD5-426A-A22F-2F7ACAD96A93}" sibTransId="{B7630386-5436-4C17-BC24-5E443D5CB386}"/>
    <dgm:cxn modelId="{5C43B4EB-0EBC-412C-ADCF-65DDC74D18EA}" srcId="{D0743D95-5009-43A9-8078-67C5A4702D8D}" destId="{A80200B8-712F-41F0-82C4-A56EDE48F882}" srcOrd="5" destOrd="0" parTransId="{254A3BCB-3A9E-49FE-BDFE-ED6CF226D751}" sibTransId="{50FD0953-9755-4491-BDAE-A294B4A4DB99}"/>
    <dgm:cxn modelId="{5BECC83E-65AC-4C5F-AC2B-06E8AD84C6EF}" type="presOf" srcId="{4C3B6805-30D5-40DF-AF03-84D09BF7D680}" destId="{CDF53B0B-6ED8-437B-9D35-968372408D87}" srcOrd="0" destOrd="0" presId="urn:microsoft.com/office/officeart/2005/8/layout/cycle6"/>
    <dgm:cxn modelId="{A7647158-3295-455F-BFE3-D4C862152A11}" type="presOf" srcId="{181DD77E-0C05-4FB2-A0E0-AF21CD523CCF}" destId="{08B0A8E6-8199-453A-BB65-50EE881CEF4A}" srcOrd="0" destOrd="0" presId="urn:microsoft.com/office/officeart/2005/8/layout/cycle6"/>
    <dgm:cxn modelId="{6E474F58-B8A3-4370-864A-3FE71D276949}" type="presOf" srcId="{AB04784C-0396-40C9-AEB6-897DF0B1D39A}" destId="{FADA314E-C729-4EE5-B521-86DDDBAC259A}" srcOrd="0" destOrd="0" presId="urn:microsoft.com/office/officeart/2005/8/layout/cycle6"/>
    <dgm:cxn modelId="{42AC9AC2-7C1E-4158-94DE-CB2114048D87}" type="presParOf" srcId="{2171D22C-FD9E-4D56-9822-14963BD13413}" destId="{80E99CEA-E13D-4A49-AE64-570CAE60C816}" srcOrd="0" destOrd="0" presId="urn:microsoft.com/office/officeart/2005/8/layout/cycle6"/>
    <dgm:cxn modelId="{3807D246-D46A-45B3-AF43-15D1E040C4EF}" type="presParOf" srcId="{2171D22C-FD9E-4D56-9822-14963BD13413}" destId="{7C3B85CD-5AE1-4C3B-892D-E06E724CED15}" srcOrd="1" destOrd="0" presId="urn:microsoft.com/office/officeart/2005/8/layout/cycle6"/>
    <dgm:cxn modelId="{51804515-61ED-4267-AB74-5DDE8A859437}" type="presParOf" srcId="{2171D22C-FD9E-4D56-9822-14963BD13413}" destId="{C553B588-64E6-45E3-B6D1-6D68B6778636}" srcOrd="2" destOrd="0" presId="urn:microsoft.com/office/officeart/2005/8/layout/cycle6"/>
    <dgm:cxn modelId="{DA1A9669-2413-4AE4-A327-3828ADAA9805}" type="presParOf" srcId="{2171D22C-FD9E-4D56-9822-14963BD13413}" destId="{31A7F462-DF2B-40B4-ACB6-A9A79C19B388}" srcOrd="3" destOrd="0" presId="urn:microsoft.com/office/officeart/2005/8/layout/cycle6"/>
    <dgm:cxn modelId="{05409E23-0131-4FBA-BCD0-022EED042CCD}" type="presParOf" srcId="{2171D22C-FD9E-4D56-9822-14963BD13413}" destId="{F61768E0-72D6-4680-9F62-F103BF714256}" srcOrd="4" destOrd="0" presId="urn:microsoft.com/office/officeart/2005/8/layout/cycle6"/>
    <dgm:cxn modelId="{1436ACF2-F2AD-4829-89AE-7FA14170D476}" type="presParOf" srcId="{2171D22C-FD9E-4D56-9822-14963BD13413}" destId="{34C4AEBD-240C-4318-B5FC-0DF26D47415D}" srcOrd="5" destOrd="0" presId="urn:microsoft.com/office/officeart/2005/8/layout/cycle6"/>
    <dgm:cxn modelId="{0D295953-3F4A-485C-B895-232CF8DBB957}" type="presParOf" srcId="{2171D22C-FD9E-4D56-9822-14963BD13413}" destId="{68DC1AE0-BE3B-4A76-B0A6-930B8486BB94}" srcOrd="6" destOrd="0" presId="urn:microsoft.com/office/officeart/2005/8/layout/cycle6"/>
    <dgm:cxn modelId="{B9981AF8-170F-4024-8BEE-5A19A0921B4B}" type="presParOf" srcId="{2171D22C-FD9E-4D56-9822-14963BD13413}" destId="{E2F71A43-EAFB-4A9B-A4D1-3EB1DEA44DCF}" srcOrd="7" destOrd="0" presId="urn:microsoft.com/office/officeart/2005/8/layout/cycle6"/>
    <dgm:cxn modelId="{C73AECA5-AC5B-424D-B725-117E5DD1E611}" type="presParOf" srcId="{2171D22C-FD9E-4D56-9822-14963BD13413}" destId="{08B0A8E6-8199-453A-BB65-50EE881CEF4A}" srcOrd="8" destOrd="0" presId="urn:microsoft.com/office/officeart/2005/8/layout/cycle6"/>
    <dgm:cxn modelId="{6E48315E-AF69-4D10-AC1A-8EECAA78518E}" type="presParOf" srcId="{2171D22C-FD9E-4D56-9822-14963BD13413}" destId="{FADA314E-C729-4EE5-B521-86DDDBAC259A}" srcOrd="9" destOrd="0" presId="urn:microsoft.com/office/officeart/2005/8/layout/cycle6"/>
    <dgm:cxn modelId="{49704F56-C6F5-430B-9BBC-9CB8FB4C03DE}" type="presParOf" srcId="{2171D22C-FD9E-4D56-9822-14963BD13413}" destId="{B1E22F77-575D-447F-A2D5-A76E8F168B58}" srcOrd="10" destOrd="0" presId="urn:microsoft.com/office/officeart/2005/8/layout/cycle6"/>
    <dgm:cxn modelId="{AE6A5388-13A0-4B13-9A1C-7F2B76992FB6}" type="presParOf" srcId="{2171D22C-FD9E-4D56-9822-14963BD13413}" destId="{BF5F5ED3-BE89-4086-8C48-370D05A99C5F}" srcOrd="11" destOrd="0" presId="urn:microsoft.com/office/officeart/2005/8/layout/cycle6"/>
    <dgm:cxn modelId="{A89A70B3-5EC5-458A-966A-57307D7F2148}" type="presParOf" srcId="{2171D22C-FD9E-4D56-9822-14963BD13413}" destId="{58D09865-FBBB-4603-B097-BAF5291F7F63}" srcOrd="12" destOrd="0" presId="urn:microsoft.com/office/officeart/2005/8/layout/cycle6"/>
    <dgm:cxn modelId="{09CFB883-2D49-496A-87EE-849EE362D5AC}" type="presParOf" srcId="{2171D22C-FD9E-4D56-9822-14963BD13413}" destId="{BCA5CCAF-3501-4899-93EB-9C88DA18AC34}" srcOrd="13" destOrd="0" presId="urn:microsoft.com/office/officeart/2005/8/layout/cycle6"/>
    <dgm:cxn modelId="{54835110-7C5D-40B9-B0DD-1AD99D6C0E35}" type="presParOf" srcId="{2171D22C-FD9E-4D56-9822-14963BD13413}" destId="{CDF53B0B-6ED8-437B-9D35-968372408D87}" srcOrd="14" destOrd="0" presId="urn:microsoft.com/office/officeart/2005/8/layout/cycle6"/>
    <dgm:cxn modelId="{940C06BE-8E3E-4A23-933F-AEDE811EAAAA}" type="presParOf" srcId="{2171D22C-FD9E-4D56-9822-14963BD13413}" destId="{6F1C5EEF-8717-4509-9A9E-088FB683B58B}" srcOrd="15" destOrd="0" presId="urn:microsoft.com/office/officeart/2005/8/layout/cycle6"/>
    <dgm:cxn modelId="{8079BA2E-AD8A-4A6C-8C4E-176A122A9DE4}" type="presParOf" srcId="{2171D22C-FD9E-4D56-9822-14963BD13413}" destId="{3C06174B-81B1-4945-A02C-E928EFF68284}" srcOrd="16" destOrd="0" presId="urn:microsoft.com/office/officeart/2005/8/layout/cycle6"/>
    <dgm:cxn modelId="{50352235-4A46-4657-B699-996184BBA277}" type="presParOf" srcId="{2171D22C-FD9E-4D56-9822-14963BD13413}" destId="{7637DA9F-164D-45FE-AD72-5CDA74BBD6A7}" srcOrd="17" destOrd="0" presId="urn:microsoft.com/office/officeart/2005/8/layout/cycle6"/>
    <dgm:cxn modelId="{7E93635B-A62D-4E84-96DB-11F4013F70B2}" type="presParOf" srcId="{2171D22C-FD9E-4D56-9822-14963BD13413}" destId="{7900993D-6820-4CB8-9551-250300D8C4A2}" srcOrd="18" destOrd="0" presId="urn:microsoft.com/office/officeart/2005/8/layout/cycle6"/>
    <dgm:cxn modelId="{F8826032-1C26-44DD-B7D9-E00086AD48BA}" type="presParOf" srcId="{2171D22C-FD9E-4D56-9822-14963BD13413}" destId="{7EB49C85-E052-41A4-8B6B-A0BA98736903}" srcOrd="19" destOrd="0" presId="urn:microsoft.com/office/officeart/2005/8/layout/cycle6"/>
    <dgm:cxn modelId="{7752E625-78E0-40E5-8250-7DF1C437DEF8}" type="presParOf" srcId="{2171D22C-FD9E-4D56-9822-14963BD13413}" destId="{79457BCD-7824-4CDE-BC85-BC439C6D2EFC}" srcOrd="20"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743D95-5009-43A9-8078-67C5A4702D8D}" type="doc">
      <dgm:prSet loTypeId="urn:microsoft.com/office/officeart/2005/8/layout/cycle6" loCatId="relationship" qsTypeId="urn:microsoft.com/office/officeart/2005/8/quickstyle/3d6" qsCatId="3D" csTypeId="urn:microsoft.com/office/officeart/2005/8/colors/accent3_4" csCatId="accent3" phldr="1"/>
      <dgm:spPr/>
      <dgm:t>
        <a:bodyPr/>
        <a:lstStyle/>
        <a:p>
          <a:endParaRPr lang="en-US"/>
        </a:p>
      </dgm:t>
    </dgm:pt>
    <dgm:pt modelId="{5DC550F1-5A28-47A3-A902-CC74EAF83A42}">
      <dgm:prSet phldrT="[Text]" custT="1"/>
      <dgm:spPr/>
      <dgm:t>
        <a:bodyPr/>
        <a:lstStyle/>
        <a:p>
          <a:r>
            <a:rPr lang="en-GB" sz="1800" dirty="0" smtClean="0">
              <a:solidFill>
                <a:schemeClr val="accent4">
                  <a:lumMod val="25000"/>
                </a:schemeClr>
              </a:solidFill>
            </a:rPr>
            <a:t>Commitment to universal achievement</a:t>
          </a:r>
          <a:endParaRPr lang="en-US" sz="1800" dirty="0">
            <a:solidFill>
              <a:schemeClr val="accent4">
                <a:lumMod val="25000"/>
              </a:schemeClr>
            </a:solidFill>
          </a:endParaRPr>
        </a:p>
      </dgm:t>
    </dgm:pt>
    <dgm:pt modelId="{971CA6A7-C8C8-4A34-A64B-7C9556A32EC8}" type="parTrans" cxnId="{90DBD532-BFEE-4F81-81C5-C4D0737B9FDB}">
      <dgm:prSet/>
      <dgm:spPr/>
      <dgm:t>
        <a:bodyPr/>
        <a:lstStyle/>
        <a:p>
          <a:endParaRPr lang="en-US"/>
        </a:p>
      </dgm:t>
    </dgm:pt>
    <dgm:pt modelId="{DD9D410E-02EF-4F05-83ED-ED5682E8BA1D}" type="sibTrans" cxnId="{90DBD532-BFEE-4F81-81C5-C4D0737B9FDB}">
      <dgm:prSet/>
      <dgm:spPr/>
      <dgm:t>
        <a:bodyPr/>
        <a:lstStyle/>
        <a:p>
          <a:endParaRPr lang="en-US"/>
        </a:p>
      </dgm:t>
    </dgm:pt>
    <dgm:pt modelId="{5B39B108-D3A2-430F-A611-D81379F5AAFB}">
      <dgm:prSet phldrT="[Text]" custT="1"/>
      <dgm:spPr/>
      <dgm:t>
        <a:bodyPr/>
        <a:lstStyle/>
        <a:p>
          <a:r>
            <a:rPr lang="en-GB" sz="1600" dirty="0" smtClean="0">
              <a:solidFill>
                <a:schemeClr val="accent4">
                  <a:lumMod val="25000"/>
                </a:schemeClr>
              </a:solidFill>
            </a:rPr>
            <a:t>Goals, gateways, instructional systems</a:t>
          </a:r>
          <a:endParaRPr lang="en-US" sz="1600" dirty="0">
            <a:solidFill>
              <a:schemeClr val="accent4">
                <a:lumMod val="25000"/>
              </a:schemeClr>
            </a:solidFill>
          </a:endParaRPr>
        </a:p>
      </dgm:t>
    </dgm:pt>
    <dgm:pt modelId="{FC746C0C-7569-44C4-A3A2-30F249487A0B}" type="parTrans" cxnId="{8E7FC7D2-F4CA-44E0-B77F-47821C27C341}">
      <dgm:prSet/>
      <dgm:spPr/>
      <dgm:t>
        <a:bodyPr/>
        <a:lstStyle/>
        <a:p>
          <a:endParaRPr lang="en-US"/>
        </a:p>
      </dgm:t>
    </dgm:pt>
    <dgm:pt modelId="{EE424822-F83B-413D-B39E-959050950BAC}" type="sibTrans" cxnId="{8E7FC7D2-F4CA-44E0-B77F-47821C27C341}">
      <dgm:prSet/>
      <dgm:spPr/>
      <dgm:t>
        <a:bodyPr/>
        <a:lstStyle/>
        <a:p>
          <a:endParaRPr lang="en-US"/>
        </a:p>
      </dgm:t>
    </dgm:pt>
    <dgm:pt modelId="{0A1A21D7-B07F-4F57-AA8F-0F6BAEF892E0}">
      <dgm:prSet phldrT="[Text]" custT="1"/>
      <dgm:spPr/>
      <dgm:t>
        <a:bodyPr/>
        <a:lstStyle/>
        <a:p>
          <a:r>
            <a:rPr lang="en-GB" sz="2000" dirty="0" smtClean="0">
              <a:solidFill>
                <a:schemeClr val="accent4">
                  <a:lumMod val="25000"/>
                </a:schemeClr>
              </a:solidFill>
            </a:rPr>
            <a:t>Capacity at point of delivery</a:t>
          </a:r>
          <a:endParaRPr lang="en-US" sz="2000" dirty="0">
            <a:solidFill>
              <a:schemeClr val="accent4">
                <a:lumMod val="25000"/>
              </a:schemeClr>
            </a:solidFill>
          </a:endParaRPr>
        </a:p>
      </dgm:t>
    </dgm:pt>
    <dgm:pt modelId="{F776AD95-31F3-4DB0-95D8-710187197485}" type="parTrans" cxnId="{70FFE246-9BC5-4C8E-A3B7-597F194F6938}">
      <dgm:prSet/>
      <dgm:spPr/>
      <dgm:t>
        <a:bodyPr/>
        <a:lstStyle/>
        <a:p>
          <a:endParaRPr lang="en-US"/>
        </a:p>
      </dgm:t>
    </dgm:pt>
    <dgm:pt modelId="{181DD77E-0C05-4FB2-A0E0-AF21CD523CCF}" type="sibTrans" cxnId="{70FFE246-9BC5-4C8E-A3B7-597F194F6938}">
      <dgm:prSet/>
      <dgm:spPr/>
      <dgm:t>
        <a:bodyPr/>
        <a:lstStyle/>
        <a:p>
          <a:endParaRPr lang="en-US"/>
        </a:p>
      </dgm:t>
    </dgm:pt>
    <dgm:pt modelId="{AB04784C-0396-40C9-AEB6-897DF0B1D39A}">
      <dgm:prSet phldrT="[Text]" custT="1"/>
      <dgm:spPr/>
      <dgm:t>
        <a:bodyPr/>
        <a:lstStyle/>
        <a:p>
          <a:r>
            <a:rPr lang="en-GB" sz="1800" dirty="0" smtClean="0">
              <a:solidFill>
                <a:schemeClr val="accent4">
                  <a:lumMod val="25000"/>
                </a:schemeClr>
              </a:solidFill>
            </a:rPr>
            <a:t>Incentives and accountability</a:t>
          </a:r>
          <a:endParaRPr lang="en-US" sz="1800" dirty="0">
            <a:solidFill>
              <a:schemeClr val="accent4">
                <a:lumMod val="25000"/>
              </a:schemeClr>
            </a:solidFill>
          </a:endParaRPr>
        </a:p>
      </dgm:t>
    </dgm:pt>
    <dgm:pt modelId="{DE90C6C7-2FD5-426A-A22F-2F7ACAD96A93}" type="parTrans" cxnId="{3E7BFB79-9A1A-4DDD-A236-555E0EF31CF2}">
      <dgm:prSet/>
      <dgm:spPr/>
      <dgm:t>
        <a:bodyPr/>
        <a:lstStyle/>
        <a:p>
          <a:endParaRPr lang="en-US"/>
        </a:p>
      </dgm:t>
    </dgm:pt>
    <dgm:pt modelId="{B7630386-5436-4C17-BC24-5E443D5CB386}" type="sibTrans" cxnId="{3E7BFB79-9A1A-4DDD-A236-555E0EF31CF2}">
      <dgm:prSet/>
      <dgm:spPr/>
      <dgm:t>
        <a:bodyPr/>
        <a:lstStyle/>
        <a:p>
          <a:endParaRPr lang="en-US"/>
        </a:p>
      </dgm:t>
    </dgm:pt>
    <dgm:pt modelId="{02947F19-2E75-4756-B6D2-98517FCF3BB6}">
      <dgm:prSet phldrT="[Text]" custT="1"/>
      <dgm:spPr/>
      <dgm:t>
        <a:bodyPr/>
        <a:lstStyle/>
        <a:p>
          <a:r>
            <a:rPr lang="en-GB" sz="1800" b="0" dirty="0" smtClean="0">
              <a:solidFill>
                <a:schemeClr val="accent4">
                  <a:lumMod val="25000"/>
                </a:schemeClr>
              </a:solidFill>
            </a:rPr>
            <a:t>Resources where they yield most </a:t>
          </a:r>
          <a:endParaRPr lang="en-US" sz="1800" b="0" dirty="0">
            <a:solidFill>
              <a:schemeClr val="accent4">
                <a:lumMod val="25000"/>
              </a:schemeClr>
            </a:solidFill>
          </a:endParaRPr>
        </a:p>
      </dgm:t>
    </dgm:pt>
    <dgm:pt modelId="{1844381C-AFF2-452C-8983-1B53760711C0}" type="parTrans" cxnId="{381B7038-5717-4943-B375-CAC6F58DD78E}">
      <dgm:prSet/>
      <dgm:spPr/>
      <dgm:t>
        <a:bodyPr/>
        <a:lstStyle/>
        <a:p>
          <a:endParaRPr lang="en-US"/>
        </a:p>
      </dgm:t>
    </dgm:pt>
    <dgm:pt modelId="{4C3B6805-30D5-40DF-AF03-84D09BF7D680}" type="sibTrans" cxnId="{381B7038-5717-4943-B375-CAC6F58DD78E}">
      <dgm:prSet/>
      <dgm:spPr/>
      <dgm:t>
        <a:bodyPr/>
        <a:lstStyle/>
        <a:p>
          <a:endParaRPr lang="en-US"/>
        </a:p>
      </dgm:t>
    </dgm:pt>
    <dgm:pt modelId="{A80200B8-712F-41F0-82C4-A56EDE48F882}">
      <dgm:prSet phldrT="[Text]" custT="1"/>
      <dgm:spPr/>
      <dgm:t>
        <a:bodyPr/>
        <a:lstStyle/>
        <a:p>
          <a:r>
            <a:rPr lang="en-GB" sz="2000" dirty="0" smtClean="0">
              <a:solidFill>
                <a:schemeClr val="accent4">
                  <a:lumMod val="25000"/>
                </a:schemeClr>
              </a:solidFill>
            </a:rPr>
            <a:t>A learning system</a:t>
          </a:r>
          <a:endParaRPr lang="en-US" sz="2000" dirty="0">
            <a:solidFill>
              <a:schemeClr val="accent4">
                <a:lumMod val="25000"/>
              </a:schemeClr>
            </a:solidFill>
          </a:endParaRPr>
        </a:p>
      </dgm:t>
    </dgm:pt>
    <dgm:pt modelId="{254A3BCB-3A9E-49FE-BDFE-ED6CF226D751}" type="parTrans" cxnId="{5C43B4EB-0EBC-412C-ADCF-65DDC74D18EA}">
      <dgm:prSet/>
      <dgm:spPr/>
      <dgm:t>
        <a:bodyPr/>
        <a:lstStyle/>
        <a:p>
          <a:endParaRPr lang="en-US"/>
        </a:p>
      </dgm:t>
    </dgm:pt>
    <dgm:pt modelId="{50FD0953-9755-4491-BDAE-A294B4A4DB99}" type="sibTrans" cxnId="{5C43B4EB-0EBC-412C-ADCF-65DDC74D18EA}">
      <dgm:prSet/>
      <dgm:spPr/>
      <dgm:t>
        <a:bodyPr/>
        <a:lstStyle/>
        <a:p>
          <a:endParaRPr lang="en-US"/>
        </a:p>
      </dgm:t>
    </dgm:pt>
    <dgm:pt modelId="{DA326F74-7911-4EF9-9666-82A3798C7C37}">
      <dgm:prSet phldrT="[Text]" custT="1"/>
      <dgm:spPr/>
      <dgm:t>
        <a:bodyPr/>
        <a:lstStyle/>
        <a:p>
          <a:r>
            <a:rPr lang="en-GB" sz="2000" dirty="0" smtClean="0">
              <a:solidFill>
                <a:schemeClr val="accent4">
                  <a:lumMod val="25000"/>
                </a:schemeClr>
              </a:solidFill>
            </a:rPr>
            <a:t>Coherence</a:t>
          </a:r>
          <a:endParaRPr lang="en-US" sz="2000" dirty="0">
            <a:solidFill>
              <a:schemeClr val="accent4">
                <a:lumMod val="25000"/>
              </a:schemeClr>
            </a:solidFill>
          </a:endParaRPr>
        </a:p>
      </dgm:t>
    </dgm:pt>
    <dgm:pt modelId="{642EC58E-28E5-4E9B-996E-637CBF7DCB1D}" type="parTrans" cxnId="{CBF7462A-4617-4DB6-8030-C412A820A385}">
      <dgm:prSet/>
      <dgm:spPr/>
      <dgm:t>
        <a:bodyPr/>
        <a:lstStyle/>
        <a:p>
          <a:endParaRPr lang="en-US"/>
        </a:p>
      </dgm:t>
    </dgm:pt>
    <dgm:pt modelId="{ECE4AD2F-4CEC-493F-BA32-34C3044FA8E3}" type="sibTrans" cxnId="{CBF7462A-4617-4DB6-8030-C412A820A385}">
      <dgm:prSet/>
      <dgm:spPr/>
      <dgm:t>
        <a:bodyPr/>
        <a:lstStyle/>
        <a:p>
          <a:endParaRPr lang="en-US"/>
        </a:p>
      </dgm:t>
    </dgm:pt>
    <dgm:pt modelId="{2171D22C-FD9E-4D56-9822-14963BD13413}" type="pres">
      <dgm:prSet presAssocID="{D0743D95-5009-43A9-8078-67C5A4702D8D}" presName="cycle" presStyleCnt="0">
        <dgm:presLayoutVars>
          <dgm:dir/>
          <dgm:resizeHandles val="exact"/>
        </dgm:presLayoutVars>
      </dgm:prSet>
      <dgm:spPr/>
      <dgm:t>
        <a:bodyPr/>
        <a:lstStyle/>
        <a:p>
          <a:endParaRPr lang="en-GB"/>
        </a:p>
      </dgm:t>
    </dgm:pt>
    <dgm:pt modelId="{80E99CEA-E13D-4A49-AE64-570CAE60C816}" type="pres">
      <dgm:prSet presAssocID="{5DC550F1-5A28-47A3-A902-CC74EAF83A42}" presName="node" presStyleLbl="node1" presStyleIdx="0" presStyleCnt="7">
        <dgm:presLayoutVars>
          <dgm:bulletEnabled val="1"/>
        </dgm:presLayoutVars>
      </dgm:prSet>
      <dgm:spPr/>
      <dgm:t>
        <a:bodyPr/>
        <a:lstStyle/>
        <a:p>
          <a:endParaRPr lang="en-US"/>
        </a:p>
      </dgm:t>
    </dgm:pt>
    <dgm:pt modelId="{7C3B85CD-5AE1-4C3B-892D-E06E724CED15}" type="pres">
      <dgm:prSet presAssocID="{5DC550F1-5A28-47A3-A902-CC74EAF83A42}" presName="spNode" presStyleCnt="0"/>
      <dgm:spPr/>
      <dgm:t>
        <a:bodyPr/>
        <a:lstStyle/>
        <a:p>
          <a:endParaRPr lang="en-GB"/>
        </a:p>
      </dgm:t>
    </dgm:pt>
    <dgm:pt modelId="{C553B588-64E6-45E3-B6D1-6D68B6778636}" type="pres">
      <dgm:prSet presAssocID="{DD9D410E-02EF-4F05-83ED-ED5682E8BA1D}" presName="sibTrans" presStyleLbl="sibTrans1D1" presStyleIdx="0" presStyleCnt="7"/>
      <dgm:spPr/>
      <dgm:t>
        <a:bodyPr/>
        <a:lstStyle/>
        <a:p>
          <a:endParaRPr lang="en-GB"/>
        </a:p>
      </dgm:t>
    </dgm:pt>
    <dgm:pt modelId="{31A7F462-DF2B-40B4-ACB6-A9A79C19B388}" type="pres">
      <dgm:prSet presAssocID="{5B39B108-D3A2-430F-A611-D81379F5AAFB}" presName="node" presStyleLbl="node1" presStyleIdx="1" presStyleCnt="7">
        <dgm:presLayoutVars>
          <dgm:bulletEnabled val="1"/>
        </dgm:presLayoutVars>
      </dgm:prSet>
      <dgm:spPr/>
      <dgm:t>
        <a:bodyPr/>
        <a:lstStyle/>
        <a:p>
          <a:endParaRPr lang="en-US"/>
        </a:p>
      </dgm:t>
    </dgm:pt>
    <dgm:pt modelId="{F61768E0-72D6-4680-9F62-F103BF714256}" type="pres">
      <dgm:prSet presAssocID="{5B39B108-D3A2-430F-A611-D81379F5AAFB}" presName="spNode" presStyleCnt="0"/>
      <dgm:spPr/>
      <dgm:t>
        <a:bodyPr/>
        <a:lstStyle/>
        <a:p>
          <a:endParaRPr lang="en-GB"/>
        </a:p>
      </dgm:t>
    </dgm:pt>
    <dgm:pt modelId="{34C4AEBD-240C-4318-B5FC-0DF26D47415D}" type="pres">
      <dgm:prSet presAssocID="{EE424822-F83B-413D-B39E-959050950BAC}" presName="sibTrans" presStyleLbl="sibTrans1D1" presStyleIdx="1" presStyleCnt="7"/>
      <dgm:spPr/>
      <dgm:t>
        <a:bodyPr/>
        <a:lstStyle/>
        <a:p>
          <a:endParaRPr lang="en-GB"/>
        </a:p>
      </dgm:t>
    </dgm:pt>
    <dgm:pt modelId="{68DC1AE0-BE3B-4A76-B0A6-930B8486BB94}" type="pres">
      <dgm:prSet presAssocID="{0A1A21D7-B07F-4F57-AA8F-0F6BAEF892E0}" presName="node" presStyleLbl="node1" presStyleIdx="2" presStyleCnt="7">
        <dgm:presLayoutVars>
          <dgm:bulletEnabled val="1"/>
        </dgm:presLayoutVars>
      </dgm:prSet>
      <dgm:spPr/>
      <dgm:t>
        <a:bodyPr/>
        <a:lstStyle/>
        <a:p>
          <a:endParaRPr lang="en-GB"/>
        </a:p>
      </dgm:t>
    </dgm:pt>
    <dgm:pt modelId="{E2F71A43-EAFB-4A9B-A4D1-3EB1DEA44DCF}" type="pres">
      <dgm:prSet presAssocID="{0A1A21D7-B07F-4F57-AA8F-0F6BAEF892E0}" presName="spNode" presStyleCnt="0"/>
      <dgm:spPr/>
      <dgm:t>
        <a:bodyPr/>
        <a:lstStyle/>
        <a:p>
          <a:endParaRPr lang="en-GB"/>
        </a:p>
      </dgm:t>
    </dgm:pt>
    <dgm:pt modelId="{08B0A8E6-8199-453A-BB65-50EE881CEF4A}" type="pres">
      <dgm:prSet presAssocID="{181DD77E-0C05-4FB2-A0E0-AF21CD523CCF}" presName="sibTrans" presStyleLbl="sibTrans1D1" presStyleIdx="2" presStyleCnt="7"/>
      <dgm:spPr/>
      <dgm:t>
        <a:bodyPr/>
        <a:lstStyle/>
        <a:p>
          <a:endParaRPr lang="en-GB"/>
        </a:p>
      </dgm:t>
    </dgm:pt>
    <dgm:pt modelId="{FADA314E-C729-4EE5-B521-86DDDBAC259A}" type="pres">
      <dgm:prSet presAssocID="{AB04784C-0396-40C9-AEB6-897DF0B1D39A}" presName="node" presStyleLbl="node1" presStyleIdx="3" presStyleCnt="7">
        <dgm:presLayoutVars>
          <dgm:bulletEnabled val="1"/>
        </dgm:presLayoutVars>
      </dgm:prSet>
      <dgm:spPr/>
      <dgm:t>
        <a:bodyPr/>
        <a:lstStyle/>
        <a:p>
          <a:endParaRPr lang="en-US"/>
        </a:p>
      </dgm:t>
    </dgm:pt>
    <dgm:pt modelId="{B1E22F77-575D-447F-A2D5-A76E8F168B58}" type="pres">
      <dgm:prSet presAssocID="{AB04784C-0396-40C9-AEB6-897DF0B1D39A}" presName="spNode" presStyleCnt="0"/>
      <dgm:spPr/>
      <dgm:t>
        <a:bodyPr/>
        <a:lstStyle/>
        <a:p>
          <a:endParaRPr lang="en-GB"/>
        </a:p>
      </dgm:t>
    </dgm:pt>
    <dgm:pt modelId="{BF5F5ED3-BE89-4086-8C48-370D05A99C5F}" type="pres">
      <dgm:prSet presAssocID="{B7630386-5436-4C17-BC24-5E443D5CB386}" presName="sibTrans" presStyleLbl="sibTrans1D1" presStyleIdx="3" presStyleCnt="7"/>
      <dgm:spPr/>
      <dgm:t>
        <a:bodyPr/>
        <a:lstStyle/>
        <a:p>
          <a:endParaRPr lang="en-GB"/>
        </a:p>
      </dgm:t>
    </dgm:pt>
    <dgm:pt modelId="{58D09865-FBBB-4603-B097-BAF5291F7F63}" type="pres">
      <dgm:prSet presAssocID="{02947F19-2E75-4756-B6D2-98517FCF3BB6}" presName="node" presStyleLbl="node1" presStyleIdx="4" presStyleCnt="7">
        <dgm:presLayoutVars>
          <dgm:bulletEnabled val="1"/>
        </dgm:presLayoutVars>
      </dgm:prSet>
      <dgm:spPr/>
      <dgm:t>
        <a:bodyPr/>
        <a:lstStyle/>
        <a:p>
          <a:endParaRPr lang="en-US"/>
        </a:p>
      </dgm:t>
    </dgm:pt>
    <dgm:pt modelId="{BCA5CCAF-3501-4899-93EB-9C88DA18AC34}" type="pres">
      <dgm:prSet presAssocID="{02947F19-2E75-4756-B6D2-98517FCF3BB6}" presName="spNode" presStyleCnt="0"/>
      <dgm:spPr/>
      <dgm:t>
        <a:bodyPr/>
        <a:lstStyle/>
        <a:p>
          <a:endParaRPr lang="en-GB"/>
        </a:p>
      </dgm:t>
    </dgm:pt>
    <dgm:pt modelId="{CDF53B0B-6ED8-437B-9D35-968372408D87}" type="pres">
      <dgm:prSet presAssocID="{4C3B6805-30D5-40DF-AF03-84D09BF7D680}" presName="sibTrans" presStyleLbl="sibTrans1D1" presStyleIdx="4" presStyleCnt="7"/>
      <dgm:spPr/>
      <dgm:t>
        <a:bodyPr/>
        <a:lstStyle/>
        <a:p>
          <a:endParaRPr lang="en-GB"/>
        </a:p>
      </dgm:t>
    </dgm:pt>
    <dgm:pt modelId="{6F1C5EEF-8717-4509-9A9E-088FB683B58B}" type="pres">
      <dgm:prSet presAssocID="{A80200B8-712F-41F0-82C4-A56EDE48F882}" presName="node" presStyleLbl="node1" presStyleIdx="5" presStyleCnt="7">
        <dgm:presLayoutVars>
          <dgm:bulletEnabled val="1"/>
        </dgm:presLayoutVars>
      </dgm:prSet>
      <dgm:spPr/>
      <dgm:t>
        <a:bodyPr/>
        <a:lstStyle/>
        <a:p>
          <a:endParaRPr lang="en-US"/>
        </a:p>
      </dgm:t>
    </dgm:pt>
    <dgm:pt modelId="{3C06174B-81B1-4945-A02C-E928EFF68284}" type="pres">
      <dgm:prSet presAssocID="{A80200B8-712F-41F0-82C4-A56EDE48F882}" presName="spNode" presStyleCnt="0"/>
      <dgm:spPr/>
      <dgm:t>
        <a:bodyPr/>
        <a:lstStyle/>
        <a:p>
          <a:endParaRPr lang="en-GB"/>
        </a:p>
      </dgm:t>
    </dgm:pt>
    <dgm:pt modelId="{7637DA9F-164D-45FE-AD72-5CDA74BBD6A7}" type="pres">
      <dgm:prSet presAssocID="{50FD0953-9755-4491-BDAE-A294B4A4DB99}" presName="sibTrans" presStyleLbl="sibTrans1D1" presStyleIdx="5" presStyleCnt="7"/>
      <dgm:spPr/>
      <dgm:t>
        <a:bodyPr/>
        <a:lstStyle/>
        <a:p>
          <a:endParaRPr lang="en-GB"/>
        </a:p>
      </dgm:t>
    </dgm:pt>
    <dgm:pt modelId="{7900993D-6820-4CB8-9551-250300D8C4A2}" type="pres">
      <dgm:prSet presAssocID="{DA326F74-7911-4EF9-9666-82A3798C7C37}" presName="node" presStyleLbl="node1" presStyleIdx="6" presStyleCnt="7">
        <dgm:presLayoutVars>
          <dgm:bulletEnabled val="1"/>
        </dgm:presLayoutVars>
      </dgm:prSet>
      <dgm:spPr/>
      <dgm:t>
        <a:bodyPr/>
        <a:lstStyle/>
        <a:p>
          <a:endParaRPr lang="en-US"/>
        </a:p>
      </dgm:t>
    </dgm:pt>
    <dgm:pt modelId="{7EB49C85-E052-41A4-8B6B-A0BA98736903}" type="pres">
      <dgm:prSet presAssocID="{DA326F74-7911-4EF9-9666-82A3798C7C37}" presName="spNode" presStyleCnt="0"/>
      <dgm:spPr/>
      <dgm:t>
        <a:bodyPr/>
        <a:lstStyle/>
        <a:p>
          <a:endParaRPr lang="en-GB"/>
        </a:p>
      </dgm:t>
    </dgm:pt>
    <dgm:pt modelId="{79457BCD-7824-4CDE-BC85-BC439C6D2EFC}" type="pres">
      <dgm:prSet presAssocID="{ECE4AD2F-4CEC-493F-BA32-34C3044FA8E3}" presName="sibTrans" presStyleLbl="sibTrans1D1" presStyleIdx="6" presStyleCnt="7"/>
      <dgm:spPr/>
      <dgm:t>
        <a:bodyPr/>
        <a:lstStyle/>
        <a:p>
          <a:endParaRPr lang="en-GB"/>
        </a:p>
      </dgm:t>
    </dgm:pt>
  </dgm:ptLst>
  <dgm:cxnLst>
    <dgm:cxn modelId="{70FFE246-9BC5-4C8E-A3B7-597F194F6938}" srcId="{D0743D95-5009-43A9-8078-67C5A4702D8D}" destId="{0A1A21D7-B07F-4F57-AA8F-0F6BAEF892E0}" srcOrd="2" destOrd="0" parTransId="{F776AD95-31F3-4DB0-95D8-710187197485}" sibTransId="{181DD77E-0C05-4FB2-A0E0-AF21CD523CCF}"/>
    <dgm:cxn modelId="{C4127506-F914-41E3-99B5-8158C74F2DC9}" type="presOf" srcId="{5B39B108-D3A2-430F-A611-D81379F5AAFB}" destId="{31A7F462-DF2B-40B4-ACB6-A9A79C19B388}" srcOrd="0" destOrd="0" presId="urn:microsoft.com/office/officeart/2005/8/layout/cycle6"/>
    <dgm:cxn modelId="{9C999A7C-3C90-4FEB-9912-FF1AD65D6184}" type="presOf" srcId="{DD9D410E-02EF-4F05-83ED-ED5682E8BA1D}" destId="{C553B588-64E6-45E3-B6D1-6D68B6778636}" srcOrd="0" destOrd="0" presId="urn:microsoft.com/office/officeart/2005/8/layout/cycle6"/>
    <dgm:cxn modelId="{381B7038-5717-4943-B375-CAC6F58DD78E}" srcId="{D0743D95-5009-43A9-8078-67C5A4702D8D}" destId="{02947F19-2E75-4756-B6D2-98517FCF3BB6}" srcOrd="4" destOrd="0" parTransId="{1844381C-AFF2-452C-8983-1B53760711C0}" sibTransId="{4C3B6805-30D5-40DF-AF03-84D09BF7D680}"/>
    <dgm:cxn modelId="{EA8D0AB5-AB60-4498-8953-B2C9BB97FD8D}" type="presOf" srcId="{AB04784C-0396-40C9-AEB6-897DF0B1D39A}" destId="{FADA314E-C729-4EE5-B521-86DDDBAC259A}" srcOrd="0" destOrd="0" presId="urn:microsoft.com/office/officeart/2005/8/layout/cycle6"/>
    <dgm:cxn modelId="{90DBD532-BFEE-4F81-81C5-C4D0737B9FDB}" srcId="{D0743D95-5009-43A9-8078-67C5A4702D8D}" destId="{5DC550F1-5A28-47A3-A902-CC74EAF83A42}" srcOrd="0" destOrd="0" parTransId="{971CA6A7-C8C8-4A34-A64B-7C9556A32EC8}" sibTransId="{DD9D410E-02EF-4F05-83ED-ED5682E8BA1D}"/>
    <dgm:cxn modelId="{8E7FC7D2-F4CA-44E0-B77F-47821C27C341}" srcId="{D0743D95-5009-43A9-8078-67C5A4702D8D}" destId="{5B39B108-D3A2-430F-A611-D81379F5AAFB}" srcOrd="1" destOrd="0" parTransId="{FC746C0C-7569-44C4-A3A2-30F249487A0B}" sibTransId="{EE424822-F83B-413D-B39E-959050950BAC}"/>
    <dgm:cxn modelId="{53BB91BA-A8E6-40B9-BC70-82DB7D39F7AA}" type="presOf" srcId="{EE424822-F83B-413D-B39E-959050950BAC}" destId="{34C4AEBD-240C-4318-B5FC-0DF26D47415D}" srcOrd="0" destOrd="0" presId="urn:microsoft.com/office/officeart/2005/8/layout/cycle6"/>
    <dgm:cxn modelId="{B9C30D85-EDE6-4D2A-8AB6-AF30EBDB28BF}" type="presOf" srcId="{ECE4AD2F-4CEC-493F-BA32-34C3044FA8E3}" destId="{79457BCD-7824-4CDE-BC85-BC439C6D2EFC}" srcOrd="0" destOrd="0" presId="urn:microsoft.com/office/officeart/2005/8/layout/cycle6"/>
    <dgm:cxn modelId="{CBF7462A-4617-4DB6-8030-C412A820A385}" srcId="{D0743D95-5009-43A9-8078-67C5A4702D8D}" destId="{DA326F74-7911-4EF9-9666-82A3798C7C37}" srcOrd="6" destOrd="0" parTransId="{642EC58E-28E5-4E9B-996E-637CBF7DCB1D}" sibTransId="{ECE4AD2F-4CEC-493F-BA32-34C3044FA8E3}"/>
    <dgm:cxn modelId="{615E0152-25BF-4A3B-85DE-7013A91E91CE}" type="presOf" srcId="{DA326F74-7911-4EF9-9666-82A3798C7C37}" destId="{7900993D-6820-4CB8-9551-250300D8C4A2}" srcOrd="0" destOrd="0" presId="urn:microsoft.com/office/officeart/2005/8/layout/cycle6"/>
    <dgm:cxn modelId="{D685C5BB-9538-4A64-8CAD-FE513286195D}" type="presOf" srcId="{A80200B8-712F-41F0-82C4-A56EDE48F882}" destId="{6F1C5EEF-8717-4509-9A9E-088FB683B58B}" srcOrd="0" destOrd="0" presId="urn:microsoft.com/office/officeart/2005/8/layout/cycle6"/>
    <dgm:cxn modelId="{D33E2311-DCEC-4407-B16D-AE08FA1D0CE6}" type="presOf" srcId="{50FD0953-9755-4491-BDAE-A294B4A4DB99}" destId="{7637DA9F-164D-45FE-AD72-5CDA74BBD6A7}" srcOrd="0" destOrd="0" presId="urn:microsoft.com/office/officeart/2005/8/layout/cycle6"/>
    <dgm:cxn modelId="{21268850-278A-4A6E-AC35-DE7C59D3BFB7}" type="presOf" srcId="{4C3B6805-30D5-40DF-AF03-84D09BF7D680}" destId="{CDF53B0B-6ED8-437B-9D35-968372408D87}" srcOrd="0" destOrd="0" presId="urn:microsoft.com/office/officeart/2005/8/layout/cycle6"/>
    <dgm:cxn modelId="{E72CDA91-19D9-4EA1-A33F-A84F4E21D41B}" type="presOf" srcId="{0A1A21D7-B07F-4F57-AA8F-0F6BAEF892E0}" destId="{68DC1AE0-BE3B-4A76-B0A6-930B8486BB94}" srcOrd="0" destOrd="0" presId="urn:microsoft.com/office/officeart/2005/8/layout/cycle6"/>
    <dgm:cxn modelId="{6482C372-B607-4518-8B9A-D278F3DD06CA}" type="presOf" srcId="{02947F19-2E75-4756-B6D2-98517FCF3BB6}" destId="{58D09865-FBBB-4603-B097-BAF5291F7F63}" srcOrd="0" destOrd="0" presId="urn:microsoft.com/office/officeart/2005/8/layout/cycle6"/>
    <dgm:cxn modelId="{571C743C-3DB3-42B1-B666-B9F7208C1234}" type="presOf" srcId="{D0743D95-5009-43A9-8078-67C5A4702D8D}" destId="{2171D22C-FD9E-4D56-9822-14963BD13413}" srcOrd="0" destOrd="0" presId="urn:microsoft.com/office/officeart/2005/8/layout/cycle6"/>
    <dgm:cxn modelId="{3E7BFB79-9A1A-4DDD-A236-555E0EF31CF2}" srcId="{D0743D95-5009-43A9-8078-67C5A4702D8D}" destId="{AB04784C-0396-40C9-AEB6-897DF0B1D39A}" srcOrd="3" destOrd="0" parTransId="{DE90C6C7-2FD5-426A-A22F-2F7ACAD96A93}" sibTransId="{B7630386-5436-4C17-BC24-5E443D5CB386}"/>
    <dgm:cxn modelId="{5C43B4EB-0EBC-412C-ADCF-65DDC74D18EA}" srcId="{D0743D95-5009-43A9-8078-67C5A4702D8D}" destId="{A80200B8-712F-41F0-82C4-A56EDE48F882}" srcOrd="5" destOrd="0" parTransId="{254A3BCB-3A9E-49FE-BDFE-ED6CF226D751}" sibTransId="{50FD0953-9755-4491-BDAE-A294B4A4DB99}"/>
    <dgm:cxn modelId="{606D9979-37E0-4604-ACD9-657B6E99B92C}" type="presOf" srcId="{181DD77E-0C05-4FB2-A0E0-AF21CD523CCF}" destId="{08B0A8E6-8199-453A-BB65-50EE881CEF4A}" srcOrd="0" destOrd="0" presId="urn:microsoft.com/office/officeart/2005/8/layout/cycle6"/>
    <dgm:cxn modelId="{DD4E805D-C73A-48D2-8174-57385CAC0540}" type="presOf" srcId="{5DC550F1-5A28-47A3-A902-CC74EAF83A42}" destId="{80E99CEA-E13D-4A49-AE64-570CAE60C816}" srcOrd="0" destOrd="0" presId="urn:microsoft.com/office/officeart/2005/8/layout/cycle6"/>
    <dgm:cxn modelId="{920F23A3-1E3C-45FF-BB7A-804A7A319C92}" type="presOf" srcId="{B7630386-5436-4C17-BC24-5E443D5CB386}" destId="{BF5F5ED3-BE89-4086-8C48-370D05A99C5F}" srcOrd="0" destOrd="0" presId="urn:microsoft.com/office/officeart/2005/8/layout/cycle6"/>
    <dgm:cxn modelId="{D3351222-E05B-4ACD-BE75-8C2B0732FA2A}" type="presParOf" srcId="{2171D22C-FD9E-4D56-9822-14963BD13413}" destId="{80E99CEA-E13D-4A49-AE64-570CAE60C816}" srcOrd="0" destOrd="0" presId="urn:microsoft.com/office/officeart/2005/8/layout/cycle6"/>
    <dgm:cxn modelId="{529EC076-9ED1-438F-A131-971ECF04D0F5}" type="presParOf" srcId="{2171D22C-FD9E-4D56-9822-14963BD13413}" destId="{7C3B85CD-5AE1-4C3B-892D-E06E724CED15}" srcOrd="1" destOrd="0" presId="urn:microsoft.com/office/officeart/2005/8/layout/cycle6"/>
    <dgm:cxn modelId="{470F6A8A-369B-438D-8858-ED2FB68DDE38}" type="presParOf" srcId="{2171D22C-FD9E-4D56-9822-14963BD13413}" destId="{C553B588-64E6-45E3-B6D1-6D68B6778636}" srcOrd="2" destOrd="0" presId="urn:microsoft.com/office/officeart/2005/8/layout/cycle6"/>
    <dgm:cxn modelId="{68A18841-1DD7-40A7-9E3C-E9EF509F6BA2}" type="presParOf" srcId="{2171D22C-FD9E-4D56-9822-14963BD13413}" destId="{31A7F462-DF2B-40B4-ACB6-A9A79C19B388}" srcOrd="3" destOrd="0" presId="urn:microsoft.com/office/officeart/2005/8/layout/cycle6"/>
    <dgm:cxn modelId="{B3DA396C-34C8-47BF-B112-E678AD485202}" type="presParOf" srcId="{2171D22C-FD9E-4D56-9822-14963BD13413}" destId="{F61768E0-72D6-4680-9F62-F103BF714256}" srcOrd="4" destOrd="0" presId="urn:microsoft.com/office/officeart/2005/8/layout/cycle6"/>
    <dgm:cxn modelId="{04B94AEC-EF31-4694-87FF-66486A60EB85}" type="presParOf" srcId="{2171D22C-FD9E-4D56-9822-14963BD13413}" destId="{34C4AEBD-240C-4318-B5FC-0DF26D47415D}" srcOrd="5" destOrd="0" presId="urn:microsoft.com/office/officeart/2005/8/layout/cycle6"/>
    <dgm:cxn modelId="{DDD0F87E-3E6C-42D3-B415-B068B205DD20}" type="presParOf" srcId="{2171D22C-FD9E-4D56-9822-14963BD13413}" destId="{68DC1AE0-BE3B-4A76-B0A6-930B8486BB94}" srcOrd="6" destOrd="0" presId="urn:microsoft.com/office/officeart/2005/8/layout/cycle6"/>
    <dgm:cxn modelId="{AAF435FA-DF4C-4705-B8EE-D1A1B607050E}" type="presParOf" srcId="{2171D22C-FD9E-4D56-9822-14963BD13413}" destId="{E2F71A43-EAFB-4A9B-A4D1-3EB1DEA44DCF}" srcOrd="7" destOrd="0" presId="urn:microsoft.com/office/officeart/2005/8/layout/cycle6"/>
    <dgm:cxn modelId="{C7BEAAB6-F0D8-424A-BB30-16A48A8B6A86}" type="presParOf" srcId="{2171D22C-FD9E-4D56-9822-14963BD13413}" destId="{08B0A8E6-8199-453A-BB65-50EE881CEF4A}" srcOrd="8" destOrd="0" presId="urn:microsoft.com/office/officeart/2005/8/layout/cycle6"/>
    <dgm:cxn modelId="{0EC906EF-7DEB-4153-ACD7-FA3E4F5A5D42}" type="presParOf" srcId="{2171D22C-FD9E-4D56-9822-14963BD13413}" destId="{FADA314E-C729-4EE5-B521-86DDDBAC259A}" srcOrd="9" destOrd="0" presId="urn:microsoft.com/office/officeart/2005/8/layout/cycle6"/>
    <dgm:cxn modelId="{01C43822-0932-49CF-9E9F-DE02108356CA}" type="presParOf" srcId="{2171D22C-FD9E-4D56-9822-14963BD13413}" destId="{B1E22F77-575D-447F-A2D5-A76E8F168B58}" srcOrd="10" destOrd="0" presId="urn:microsoft.com/office/officeart/2005/8/layout/cycle6"/>
    <dgm:cxn modelId="{C43B8E16-CCA4-425B-A0C2-44416BCF7484}" type="presParOf" srcId="{2171D22C-FD9E-4D56-9822-14963BD13413}" destId="{BF5F5ED3-BE89-4086-8C48-370D05A99C5F}" srcOrd="11" destOrd="0" presId="urn:microsoft.com/office/officeart/2005/8/layout/cycle6"/>
    <dgm:cxn modelId="{BB7AC4E6-77B3-47FA-BA75-127537CB17A3}" type="presParOf" srcId="{2171D22C-FD9E-4D56-9822-14963BD13413}" destId="{58D09865-FBBB-4603-B097-BAF5291F7F63}" srcOrd="12" destOrd="0" presId="urn:microsoft.com/office/officeart/2005/8/layout/cycle6"/>
    <dgm:cxn modelId="{0CBE3703-FCF3-42AC-ACE2-99FF86D79A0B}" type="presParOf" srcId="{2171D22C-FD9E-4D56-9822-14963BD13413}" destId="{BCA5CCAF-3501-4899-93EB-9C88DA18AC34}" srcOrd="13" destOrd="0" presId="urn:microsoft.com/office/officeart/2005/8/layout/cycle6"/>
    <dgm:cxn modelId="{F071DEB4-CE1C-406F-81E8-7872702A1A8D}" type="presParOf" srcId="{2171D22C-FD9E-4D56-9822-14963BD13413}" destId="{CDF53B0B-6ED8-437B-9D35-968372408D87}" srcOrd="14" destOrd="0" presId="urn:microsoft.com/office/officeart/2005/8/layout/cycle6"/>
    <dgm:cxn modelId="{88EF43FE-1501-4B4E-8AAF-A01EE2EA6D71}" type="presParOf" srcId="{2171D22C-FD9E-4D56-9822-14963BD13413}" destId="{6F1C5EEF-8717-4509-9A9E-088FB683B58B}" srcOrd="15" destOrd="0" presId="urn:microsoft.com/office/officeart/2005/8/layout/cycle6"/>
    <dgm:cxn modelId="{9B580CE6-6079-48BA-A0B0-760F41996D9F}" type="presParOf" srcId="{2171D22C-FD9E-4D56-9822-14963BD13413}" destId="{3C06174B-81B1-4945-A02C-E928EFF68284}" srcOrd="16" destOrd="0" presId="urn:microsoft.com/office/officeart/2005/8/layout/cycle6"/>
    <dgm:cxn modelId="{7A3D4344-45D3-417D-B5D8-9D5E1330C944}" type="presParOf" srcId="{2171D22C-FD9E-4D56-9822-14963BD13413}" destId="{7637DA9F-164D-45FE-AD72-5CDA74BBD6A7}" srcOrd="17" destOrd="0" presId="urn:microsoft.com/office/officeart/2005/8/layout/cycle6"/>
    <dgm:cxn modelId="{24B45B51-9A1F-44A3-84FC-A98A50EE7974}" type="presParOf" srcId="{2171D22C-FD9E-4D56-9822-14963BD13413}" destId="{7900993D-6820-4CB8-9551-250300D8C4A2}" srcOrd="18" destOrd="0" presId="urn:microsoft.com/office/officeart/2005/8/layout/cycle6"/>
    <dgm:cxn modelId="{FF070331-13B6-49E6-8517-5AA536E111D1}" type="presParOf" srcId="{2171D22C-FD9E-4D56-9822-14963BD13413}" destId="{7EB49C85-E052-41A4-8B6B-A0BA98736903}" srcOrd="19" destOrd="0" presId="urn:microsoft.com/office/officeart/2005/8/layout/cycle6"/>
    <dgm:cxn modelId="{53F0E8AF-E7A4-4C28-B247-69E61F863A57}" type="presParOf" srcId="{2171D22C-FD9E-4D56-9822-14963BD13413}" destId="{79457BCD-7824-4CDE-BC85-BC439C6D2EFC}" srcOrd="20"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743D95-5009-43A9-8078-67C5A4702D8D}" type="doc">
      <dgm:prSet loTypeId="urn:microsoft.com/office/officeart/2005/8/layout/cycle6" loCatId="relationship" qsTypeId="urn:microsoft.com/office/officeart/2005/8/quickstyle/3d6" qsCatId="3D" csTypeId="urn:microsoft.com/office/officeart/2005/8/colors/accent3_4" csCatId="accent3" phldr="1"/>
      <dgm:spPr/>
      <dgm:t>
        <a:bodyPr/>
        <a:lstStyle/>
        <a:p>
          <a:endParaRPr lang="en-US"/>
        </a:p>
      </dgm:t>
    </dgm:pt>
    <dgm:pt modelId="{5DC550F1-5A28-47A3-A902-CC74EAF83A42}">
      <dgm:prSet phldrT="[Text]" custT="1"/>
      <dgm:spPr>
        <a:solidFill>
          <a:schemeClr val="tx1">
            <a:lumMod val="75000"/>
          </a:schemeClr>
        </a:solidFill>
      </dgm:spPr>
      <dgm:t>
        <a:bodyPr/>
        <a:lstStyle/>
        <a:p>
          <a:r>
            <a:rPr lang="en-GB" sz="1800" dirty="0" smtClean="0">
              <a:solidFill>
                <a:schemeClr val="accent4">
                  <a:lumMod val="25000"/>
                </a:schemeClr>
              </a:solidFill>
            </a:rPr>
            <a:t>Commitment to universal achievement</a:t>
          </a:r>
          <a:endParaRPr lang="en-US" sz="1800" dirty="0">
            <a:solidFill>
              <a:schemeClr val="accent4">
                <a:lumMod val="25000"/>
              </a:schemeClr>
            </a:solidFill>
          </a:endParaRPr>
        </a:p>
      </dgm:t>
    </dgm:pt>
    <dgm:pt modelId="{971CA6A7-C8C8-4A34-A64B-7C9556A32EC8}" type="parTrans" cxnId="{90DBD532-BFEE-4F81-81C5-C4D0737B9FDB}">
      <dgm:prSet/>
      <dgm:spPr/>
      <dgm:t>
        <a:bodyPr/>
        <a:lstStyle/>
        <a:p>
          <a:endParaRPr lang="en-US"/>
        </a:p>
      </dgm:t>
    </dgm:pt>
    <dgm:pt modelId="{DD9D410E-02EF-4F05-83ED-ED5682E8BA1D}" type="sibTrans" cxnId="{90DBD532-BFEE-4F81-81C5-C4D0737B9FDB}">
      <dgm:prSet/>
      <dgm:spPr/>
      <dgm:t>
        <a:bodyPr/>
        <a:lstStyle/>
        <a:p>
          <a:endParaRPr lang="en-US"/>
        </a:p>
      </dgm:t>
    </dgm:pt>
    <dgm:pt modelId="{5B39B108-D3A2-430F-A611-D81379F5AAFB}">
      <dgm:prSet phldrT="[Text]" custT="1"/>
      <dgm:spPr/>
      <dgm:t>
        <a:bodyPr/>
        <a:lstStyle/>
        <a:p>
          <a:r>
            <a:rPr lang="en-GB" sz="1600" dirty="0" smtClean="0">
              <a:solidFill>
                <a:schemeClr val="accent4">
                  <a:lumMod val="25000"/>
                </a:schemeClr>
              </a:solidFill>
            </a:rPr>
            <a:t>Goals, gateways, instructional systems</a:t>
          </a:r>
          <a:endParaRPr lang="en-US" sz="1600" dirty="0">
            <a:solidFill>
              <a:schemeClr val="accent4">
                <a:lumMod val="25000"/>
              </a:schemeClr>
            </a:solidFill>
          </a:endParaRPr>
        </a:p>
      </dgm:t>
    </dgm:pt>
    <dgm:pt modelId="{FC746C0C-7569-44C4-A3A2-30F249487A0B}" type="parTrans" cxnId="{8E7FC7D2-F4CA-44E0-B77F-47821C27C341}">
      <dgm:prSet/>
      <dgm:spPr/>
      <dgm:t>
        <a:bodyPr/>
        <a:lstStyle/>
        <a:p>
          <a:endParaRPr lang="en-US"/>
        </a:p>
      </dgm:t>
    </dgm:pt>
    <dgm:pt modelId="{EE424822-F83B-413D-B39E-959050950BAC}" type="sibTrans" cxnId="{8E7FC7D2-F4CA-44E0-B77F-47821C27C341}">
      <dgm:prSet/>
      <dgm:spPr/>
      <dgm:t>
        <a:bodyPr/>
        <a:lstStyle/>
        <a:p>
          <a:endParaRPr lang="en-US"/>
        </a:p>
      </dgm:t>
    </dgm:pt>
    <dgm:pt modelId="{0A1A21D7-B07F-4F57-AA8F-0F6BAEF892E0}">
      <dgm:prSet phldrT="[Text]" custT="1"/>
      <dgm:spPr/>
      <dgm:t>
        <a:bodyPr/>
        <a:lstStyle/>
        <a:p>
          <a:r>
            <a:rPr lang="en-GB" sz="2000" dirty="0" smtClean="0">
              <a:solidFill>
                <a:schemeClr val="accent4">
                  <a:lumMod val="25000"/>
                </a:schemeClr>
              </a:solidFill>
            </a:rPr>
            <a:t>Capacity at point of delivery</a:t>
          </a:r>
          <a:endParaRPr lang="en-US" sz="2000" dirty="0">
            <a:solidFill>
              <a:schemeClr val="accent4">
                <a:lumMod val="25000"/>
              </a:schemeClr>
            </a:solidFill>
          </a:endParaRPr>
        </a:p>
      </dgm:t>
    </dgm:pt>
    <dgm:pt modelId="{F776AD95-31F3-4DB0-95D8-710187197485}" type="parTrans" cxnId="{70FFE246-9BC5-4C8E-A3B7-597F194F6938}">
      <dgm:prSet/>
      <dgm:spPr/>
      <dgm:t>
        <a:bodyPr/>
        <a:lstStyle/>
        <a:p>
          <a:endParaRPr lang="en-US"/>
        </a:p>
      </dgm:t>
    </dgm:pt>
    <dgm:pt modelId="{181DD77E-0C05-4FB2-A0E0-AF21CD523CCF}" type="sibTrans" cxnId="{70FFE246-9BC5-4C8E-A3B7-597F194F6938}">
      <dgm:prSet/>
      <dgm:spPr/>
      <dgm:t>
        <a:bodyPr/>
        <a:lstStyle/>
        <a:p>
          <a:endParaRPr lang="en-US"/>
        </a:p>
      </dgm:t>
    </dgm:pt>
    <dgm:pt modelId="{AB04784C-0396-40C9-AEB6-897DF0B1D39A}">
      <dgm:prSet phldrT="[Text]" custT="1"/>
      <dgm:spPr/>
      <dgm:t>
        <a:bodyPr/>
        <a:lstStyle/>
        <a:p>
          <a:r>
            <a:rPr lang="en-GB" sz="1800" dirty="0" smtClean="0">
              <a:solidFill>
                <a:schemeClr val="accent4">
                  <a:lumMod val="25000"/>
                </a:schemeClr>
              </a:solidFill>
            </a:rPr>
            <a:t>Incentives and accountability</a:t>
          </a:r>
          <a:endParaRPr lang="en-US" sz="1800" dirty="0">
            <a:solidFill>
              <a:schemeClr val="accent4">
                <a:lumMod val="25000"/>
              </a:schemeClr>
            </a:solidFill>
          </a:endParaRPr>
        </a:p>
      </dgm:t>
    </dgm:pt>
    <dgm:pt modelId="{DE90C6C7-2FD5-426A-A22F-2F7ACAD96A93}" type="parTrans" cxnId="{3E7BFB79-9A1A-4DDD-A236-555E0EF31CF2}">
      <dgm:prSet/>
      <dgm:spPr/>
      <dgm:t>
        <a:bodyPr/>
        <a:lstStyle/>
        <a:p>
          <a:endParaRPr lang="en-US"/>
        </a:p>
      </dgm:t>
    </dgm:pt>
    <dgm:pt modelId="{B7630386-5436-4C17-BC24-5E443D5CB386}" type="sibTrans" cxnId="{3E7BFB79-9A1A-4DDD-A236-555E0EF31CF2}">
      <dgm:prSet/>
      <dgm:spPr/>
      <dgm:t>
        <a:bodyPr/>
        <a:lstStyle/>
        <a:p>
          <a:endParaRPr lang="en-US"/>
        </a:p>
      </dgm:t>
    </dgm:pt>
    <dgm:pt modelId="{02947F19-2E75-4756-B6D2-98517FCF3BB6}">
      <dgm:prSet phldrT="[Text]" custT="1"/>
      <dgm:spPr/>
      <dgm:t>
        <a:bodyPr/>
        <a:lstStyle/>
        <a:p>
          <a:r>
            <a:rPr lang="en-GB" sz="1800" b="0" dirty="0" smtClean="0">
              <a:solidFill>
                <a:schemeClr val="accent4">
                  <a:lumMod val="25000"/>
                </a:schemeClr>
              </a:solidFill>
            </a:rPr>
            <a:t>Resources where they yield most </a:t>
          </a:r>
          <a:endParaRPr lang="en-US" sz="1800" b="0" dirty="0">
            <a:solidFill>
              <a:schemeClr val="accent4">
                <a:lumMod val="25000"/>
              </a:schemeClr>
            </a:solidFill>
          </a:endParaRPr>
        </a:p>
      </dgm:t>
    </dgm:pt>
    <dgm:pt modelId="{1844381C-AFF2-452C-8983-1B53760711C0}" type="parTrans" cxnId="{381B7038-5717-4943-B375-CAC6F58DD78E}">
      <dgm:prSet/>
      <dgm:spPr/>
      <dgm:t>
        <a:bodyPr/>
        <a:lstStyle/>
        <a:p>
          <a:endParaRPr lang="en-US"/>
        </a:p>
      </dgm:t>
    </dgm:pt>
    <dgm:pt modelId="{4C3B6805-30D5-40DF-AF03-84D09BF7D680}" type="sibTrans" cxnId="{381B7038-5717-4943-B375-CAC6F58DD78E}">
      <dgm:prSet/>
      <dgm:spPr/>
      <dgm:t>
        <a:bodyPr/>
        <a:lstStyle/>
        <a:p>
          <a:endParaRPr lang="en-US"/>
        </a:p>
      </dgm:t>
    </dgm:pt>
    <dgm:pt modelId="{A80200B8-712F-41F0-82C4-A56EDE48F882}">
      <dgm:prSet phldrT="[Text]" custT="1"/>
      <dgm:spPr/>
      <dgm:t>
        <a:bodyPr/>
        <a:lstStyle/>
        <a:p>
          <a:r>
            <a:rPr lang="en-GB" sz="2000" dirty="0" smtClean="0">
              <a:solidFill>
                <a:schemeClr val="accent4">
                  <a:lumMod val="25000"/>
                </a:schemeClr>
              </a:solidFill>
            </a:rPr>
            <a:t>A learning system</a:t>
          </a:r>
          <a:endParaRPr lang="en-US" sz="2000" dirty="0">
            <a:solidFill>
              <a:schemeClr val="accent4">
                <a:lumMod val="25000"/>
              </a:schemeClr>
            </a:solidFill>
          </a:endParaRPr>
        </a:p>
      </dgm:t>
    </dgm:pt>
    <dgm:pt modelId="{254A3BCB-3A9E-49FE-BDFE-ED6CF226D751}" type="parTrans" cxnId="{5C43B4EB-0EBC-412C-ADCF-65DDC74D18EA}">
      <dgm:prSet/>
      <dgm:spPr/>
      <dgm:t>
        <a:bodyPr/>
        <a:lstStyle/>
        <a:p>
          <a:endParaRPr lang="en-US"/>
        </a:p>
      </dgm:t>
    </dgm:pt>
    <dgm:pt modelId="{50FD0953-9755-4491-BDAE-A294B4A4DB99}" type="sibTrans" cxnId="{5C43B4EB-0EBC-412C-ADCF-65DDC74D18EA}">
      <dgm:prSet/>
      <dgm:spPr/>
      <dgm:t>
        <a:bodyPr/>
        <a:lstStyle/>
        <a:p>
          <a:endParaRPr lang="en-US"/>
        </a:p>
      </dgm:t>
    </dgm:pt>
    <dgm:pt modelId="{DA326F74-7911-4EF9-9666-82A3798C7C37}">
      <dgm:prSet phldrT="[Text]" custT="1"/>
      <dgm:spPr/>
      <dgm:t>
        <a:bodyPr/>
        <a:lstStyle/>
        <a:p>
          <a:r>
            <a:rPr lang="en-GB" sz="2000" dirty="0" smtClean="0">
              <a:solidFill>
                <a:schemeClr val="accent4">
                  <a:lumMod val="25000"/>
                </a:schemeClr>
              </a:solidFill>
            </a:rPr>
            <a:t>Coherence</a:t>
          </a:r>
          <a:endParaRPr lang="en-US" sz="2000" dirty="0">
            <a:solidFill>
              <a:schemeClr val="accent4">
                <a:lumMod val="25000"/>
              </a:schemeClr>
            </a:solidFill>
          </a:endParaRPr>
        </a:p>
      </dgm:t>
    </dgm:pt>
    <dgm:pt modelId="{642EC58E-28E5-4E9B-996E-637CBF7DCB1D}" type="parTrans" cxnId="{CBF7462A-4617-4DB6-8030-C412A820A385}">
      <dgm:prSet/>
      <dgm:spPr/>
      <dgm:t>
        <a:bodyPr/>
        <a:lstStyle/>
        <a:p>
          <a:endParaRPr lang="en-US"/>
        </a:p>
      </dgm:t>
    </dgm:pt>
    <dgm:pt modelId="{ECE4AD2F-4CEC-493F-BA32-34C3044FA8E3}" type="sibTrans" cxnId="{CBF7462A-4617-4DB6-8030-C412A820A385}">
      <dgm:prSet/>
      <dgm:spPr/>
      <dgm:t>
        <a:bodyPr/>
        <a:lstStyle/>
        <a:p>
          <a:endParaRPr lang="en-US"/>
        </a:p>
      </dgm:t>
    </dgm:pt>
    <dgm:pt modelId="{2171D22C-FD9E-4D56-9822-14963BD13413}" type="pres">
      <dgm:prSet presAssocID="{D0743D95-5009-43A9-8078-67C5A4702D8D}" presName="cycle" presStyleCnt="0">
        <dgm:presLayoutVars>
          <dgm:dir/>
          <dgm:resizeHandles val="exact"/>
        </dgm:presLayoutVars>
      </dgm:prSet>
      <dgm:spPr/>
      <dgm:t>
        <a:bodyPr/>
        <a:lstStyle/>
        <a:p>
          <a:endParaRPr lang="en-GB"/>
        </a:p>
      </dgm:t>
    </dgm:pt>
    <dgm:pt modelId="{80E99CEA-E13D-4A49-AE64-570CAE60C816}" type="pres">
      <dgm:prSet presAssocID="{5DC550F1-5A28-47A3-A902-CC74EAF83A42}" presName="node" presStyleLbl="node1" presStyleIdx="0" presStyleCnt="7">
        <dgm:presLayoutVars>
          <dgm:bulletEnabled val="1"/>
        </dgm:presLayoutVars>
      </dgm:prSet>
      <dgm:spPr/>
      <dgm:t>
        <a:bodyPr/>
        <a:lstStyle/>
        <a:p>
          <a:endParaRPr lang="en-US"/>
        </a:p>
      </dgm:t>
    </dgm:pt>
    <dgm:pt modelId="{7C3B85CD-5AE1-4C3B-892D-E06E724CED15}" type="pres">
      <dgm:prSet presAssocID="{5DC550F1-5A28-47A3-A902-CC74EAF83A42}" presName="spNode" presStyleCnt="0"/>
      <dgm:spPr/>
      <dgm:t>
        <a:bodyPr/>
        <a:lstStyle/>
        <a:p>
          <a:endParaRPr lang="en-GB"/>
        </a:p>
      </dgm:t>
    </dgm:pt>
    <dgm:pt modelId="{C553B588-64E6-45E3-B6D1-6D68B6778636}" type="pres">
      <dgm:prSet presAssocID="{DD9D410E-02EF-4F05-83ED-ED5682E8BA1D}" presName="sibTrans" presStyleLbl="sibTrans1D1" presStyleIdx="0" presStyleCnt="7"/>
      <dgm:spPr/>
      <dgm:t>
        <a:bodyPr/>
        <a:lstStyle/>
        <a:p>
          <a:endParaRPr lang="en-GB"/>
        </a:p>
      </dgm:t>
    </dgm:pt>
    <dgm:pt modelId="{31A7F462-DF2B-40B4-ACB6-A9A79C19B388}" type="pres">
      <dgm:prSet presAssocID="{5B39B108-D3A2-430F-A611-D81379F5AAFB}" presName="node" presStyleLbl="node1" presStyleIdx="1" presStyleCnt="7">
        <dgm:presLayoutVars>
          <dgm:bulletEnabled val="1"/>
        </dgm:presLayoutVars>
      </dgm:prSet>
      <dgm:spPr/>
      <dgm:t>
        <a:bodyPr/>
        <a:lstStyle/>
        <a:p>
          <a:endParaRPr lang="en-US"/>
        </a:p>
      </dgm:t>
    </dgm:pt>
    <dgm:pt modelId="{F61768E0-72D6-4680-9F62-F103BF714256}" type="pres">
      <dgm:prSet presAssocID="{5B39B108-D3A2-430F-A611-D81379F5AAFB}" presName="spNode" presStyleCnt="0"/>
      <dgm:spPr/>
      <dgm:t>
        <a:bodyPr/>
        <a:lstStyle/>
        <a:p>
          <a:endParaRPr lang="en-GB"/>
        </a:p>
      </dgm:t>
    </dgm:pt>
    <dgm:pt modelId="{34C4AEBD-240C-4318-B5FC-0DF26D47415D}" type="pres">
      <dgm:prSet presAssocID="{EE424822-F83B-413D-B39E-959050950BAC}" presName="sibTrans" presStyleLbl="sibTrans1D1" presStyleIdx="1" presStyleCnt="7"/>
      <dgm:spPr/>
      <dgm:t>
        <a:bodyPr/>
        <a:lstStyle/>
        <a:p>
          <a:endParaRPr lang="en-GB"/>
        </a:p>
      </dgm:t>
    </dgm:pt>
    <dgm:pt modelId="{68DC1AE0-BE3B-4A76-B0A6-930B8486BB94}" type="pres">
      <dgm:prSet presAssocID="{0A1A21D7-B07F-4F57-AA8F-0F6BAEF892E0}" presName="node" presStyleLbl="node1" presStyleIdx="2" presStyleCnt="7">
        <dgm:presLayoutVars>
          <dgm:bulletEnabled val="1"/>
        </dgm:presLayoutVars>
      </dgm:prSet>
      <dgm:spPr/>
      <dgm:t>
        <a:bodyPr/>
        <a:lstStyle/>
        <a:p>
          <a:endParaRPr lang="en-GB"/>
        </a:p>
      </dgm:t>
    </dgm:pt>
    <dgm:pt modelId="{E2F71A43-EAFB-4A9B-A4D1-3EB1DEA44DCF}" type="pres">
      <dgm:prSet presAssocID="{0A1A21D7-B07F-4F57-AA8F-0F6BAEF892E0}" presName="spNode" presStyleCnt="0"/>
      <dgm:spPr/>
      <dgm:t>
        <a:bodyPr/>
        <a:lstStyle/>
        <a:p>
          <a:endParaRPr lang="en-GB"/>
        </a:p>
      </dgm:t>
    </dgm:pt>
    <dgm:pt modelId="{08B0A8E6-8199-453A-BB65-50EE881CEF4A}" type="pres">
      <dgm:prSet presAssocID="{181DD77E-0C05-4FB2-A0E0-AF21CD523CCF}" presName="sibTrans" presStyleLbl="sibTrans1D1" presStyleIdx="2" presStyleCnt="7"/>
      <dgm:spPr/>
      <dgm:t>
        <a:bodyPr/>
        <a:lstStyle/>
        <a:p>
          <a:endParaRPr lang="en-GB"/>
        </a:p>
      </dgm:t>
    </dgm:pt>
    <dgm:pt modelId="{FADA314E-C729-4EE5-B521-86DDDBAC259A}" type="pres">
      <dgm:prSet presAssocID="{AB04784C-0396-40C9-AEB6-897DF0B1D39A}" presName="node" presStyleLbl="node1" presStyleIdx="3" presStyleCnt="7">
        <dgm:presLayoutVars>
          <dgm:bulletEnabled val="1"/>
        </dgm:presLayoutVars>
      </dgm:prSet>
      <dgm:spPr/>
      <dgm:t>
        <a:bodyPr/>
        <a:lstStyle/>
        <a:p>
          <a:endParaRPr lang="en-US"/>
        </a:p>
      </dgm:t>
    </dgm:pt>
    <dgm:pt modelId="{B1E22F77-575D-447F-A2D5-A76E8F168B58}" type="pres">
      <dgm:prSet presAssocID="{AB04784C-0396-40C9-AEB6-897DF0B1D39A}" presName="spNode" presStyleCnt="0"/>
      <dgm:spPr/>
      <dgm:t>
        <a:bodyPr/>
        <a:lstStyle/>
        <a:p>
          <a:endParaRPr lang="en-GB"/>
        </a:p>
      </dgm:t>
    </dgm:pt>
    <dgm:pt modelId="{BF5F5ED3-BE89-4086-8C48-370D05A99C5F}" type="pres">
      <dgm:prSet presAssocID="{B7630386-5436-4C17-BC24-5E443D5CB386}" presName="sibTrans" presStyleLbl="sibTrans1D1" presStyleIdx="3" presStyleCnt="7"/>
      <dgm:spPr/>
      <dgm:t>
        <a:bodyPr/>
        <a:lstStyle/>
        <a:p>
          <a:endParaRPr lang="en-GB"/>
        </a:p>
      </dgm:t>
    </dgm:pt>
    <dgm:pt modelId="{58D09865-FBBB-4603-B097-BAF5291F7F63}" type="pres">
      <dgm:prSet presAssocID="{02947F19-2E75-4756-B6D2-98517FCF3BB6}" presName="node" presStyleLbl="node1" presStyleIdx="4" presStyleCnt="7">
        <dgm:presLayoutVars>
          <dgm:bulletEnabled val="1"/>
        </dgm:presLayoutVars>
      </dgm:prSet>
      <dgm:spPr/>
      <dgm:t>
        <a:bodyPr/>
        <a:lstStyle/>
        <a:p>
          <a:endParaRPr lang="en-US"/>
        </a:p>
      </dgm:t>
    </dgm:pt>
    <dgm:pt modelId="{BCA5CCAF-3501-4899-93EB-9C88DA18AC34}" type="pres">
      <dgm:prSet presAssocID="{02947F19-2E75-4756-B6D2-98517FCF3BB6}" presName="spNode" presStyleCnt="0"/>
      <dgm:spPr/>
      <dgm:t>
        <a:bodyPr/>
        <a:lstStyle/>
        <a:p>
          <a:endParaRPr lang="en-GB"/>
        </a:p>
      </dgm:t>
    </dgm:pt>
    <dgm:pt modelId="{CDF53B0B-6ED8-437B-9D35-968372408D87}" type="pres">
      <dgm:prSet presAssocID="{4C3B6805-30D5-40DF-AF03-84D09BF7D680}" presName="sibTrans" presStyleLbl="sibTrans1D1" presStyleIdx="4" presStyleCnt="7"/>
      <dgm:spPr/>
      <dgm:t>
        <a:bodyPr/>
        <a:lstStyle/>
        <a:p>
          <a:endParaRPr lang="en-GB"/>
        </a:p>
      </dgm:t>
    </dgm:pt>
    <dgm:pt modelId="{6F1C5EEF-8717-4509-9A9E-088FB683B58B}" type="pres">
      <dgm:prSet presAssocID="{A80200B8-712F-41F0-82C4-A56EDE48F882}" presName="node" presStyleLbl="node1" presStyleIdx="5" presStyleCnt="7">
        <dgm:presLayoutVars>
          <dgm:bulletEnabled val="1"/>
        </dgm:presLayoutVars>
      </dgm:prSet>
      <dgm:spPr/>
      <dgm:t>
        <a:bodyPr/>
        <a:lstStyle/>
        <a:p>
          <a:endParaRPr lang="en-US"/>
        </a:p>
      </dgm:t>
    </dgm:pt>
    <dgm:pt modelId="{3C06174B-81B1-4945-A02C-E928EFF68284}" type="pres">
      <dgm:prSet presAssocID="{A80200B8-712F-41F0-82C4-A56EDE48F882}" presName="spNode" presStyleCnt="0"/>
      <dgm:spPr/>
      <dgm:t>
        <a:bodyPr/>
        <a:lstStyle/>
        <a:p>
          <a:endParaRPr lang="en-GB"/>
        </a:p>
      </dgm:t>
    </dgm:pt>
    <dgm:pt modelId="{7637DA9F-164D-45FE-AD72-5CDA74BBD6A7}" type="pres">
      <dgm:prSet presAssocID="{50FD0953-9755-4491-BDAE-A294B4A4DB99}" presName="sibTrans" presStyleLbl="sibTrans1D1" presStyleIdx="5" presStyleCnt="7"/>
      <dgm:spPr/>
      <dgm:t>
        <a:bodyPr/>
        <a:lstStyle/>
        <a:p>
          <a:endParaRPr lang="en-GB"/>
        </a:p>
      </dgm:t>
    </dgm:pt>
    <dgm:pt modelId="{7900993D-6820-4CB8-9551-250300D8C4A2}" type="pres">
      <dgm:prSet presAssocID="{DA326F74-7911-4EF9-9666-82A3798C7C37}" presName="node" presStyleLbl="node1" presStyleIdx="6" presStyleCnt="7">
        <dgm:presLayoutVars>
          <dgm:bulletEnabled val="1"/>
        </dgm:presLayoutVars>
      </dgm:prSet>
      <dgm:spPr/>
      <dgm:t>
        <a:bodyPr/>
        <a:lstStyle/>
        <a:p>
          <a:endParaRPr lang="en-US"/>
        </a:p>
      </dgm:t>
    </dgm:pt>
    <dgm:pt modelId="{7EB49C85-E052-41A4-8B6B-A0BA98736903}" type="pres">
      <dgm:prSet presAssocID="{DA326F74-7911-4EF9-9666-82A3798C7C37}" presName="spNode" presStyleCnt="0"/>
      <dgm:spPr/>
      <dgm:t>
        <a:bodyPr/>
        <a:lstStyle/>
        <a:p>
          <a:endParaRPr lang="en-GB"/>
        </a:p>
      </dgm:t>
    </dgm:pt>
    <dgm:pt modelId="{79457BCD-7824-4CDE-BC85-BC439C6D2EFC}" type="pres">
      <dgm:prSet presAssocID="{ECE4AD2F-4CEC-493F-BA32-34C3044FA8E3}" presName="sibTrans" presStyleLbl="sibTrans1D1" presStyleIdx="6" presStyleCnt="7"/>
      <dgm:spPr/>
      <dgm:t>
        <a:bodyPr/>
        <a:lstStyle/>
        <a:p>
          <a:endParaRPr lang="en-GB"/>
        </a:p>
      </dgm:t>
    </dgm:pt>
  </dgm:ptLst>
  <dgm:cxnLst>
    <dgm:cxn modelId="{1E3001F7-61A3-4A92-A982-25FA589D8566}" type="presOf" srcId="{181DD77E-0C05-4FB2-A0E0-AF21CD523CCF}" destId="{08B0A8E6-8199-453A-BB65-50EE881CEF4A}" srcOrd="0" destOrd="0" presId="urn:microsoft.com/office/officeart/2005/8/layout/cycle6"/>
    <dgm:cxn modelId="{26596DEB-E79A-4D6B-8FCA-77ED20E95179}" type="presOf" srcId="{EE424822-F83B-413D-B39E-959050950BAC}" destId="{34C4AEBD-240C-4318-B5FC-0DF26D47415D}" srcOrd="0" destOrd="0" presId="urn:microsoft.com/office/officeart/2005/8/layout/cycle6"/>
    <dgm:cxn modelId="{4F3DEFB5-FEC1-4226-AE6D-2DAA4294FBA4}" type="presOf" srcId="{02947F19-2E75-4756-B6D2-98517FCF3BB6}" destId="{58D09865-FBBB-4603-B097-BAF5291F7F63}" srcOrd="0" destOrd="0" presId="urn:microsoft.com/office/officeart/2005/8/layout/cycle6"/>
    <dgm:cxn modelId="{235E4A38-806B-4C05-8108-BDDC81C34A07}" type="presOf" srcId="{DA326F74-7911-4EF9-9666-82A3798C7C37}" destId="{7900993D-6820-4CB8-9551-250300D8C4A2}" srcOrd="0" destOrd="0" presId="urn:microsoft.com/office/officeart/2005/8/layout/cycle6"/>
    <dgm:cxn modelId="{3E7BFB79-9A1A-4DDD-A236-555E0EF31CF2}" srcId="{D0743D95-5009-43A9-8078-67C5A4702D8D}" destId="{AB04784C-0396-40C9-AEB6-897DF0B1D39A}" srcOrd="3" destOrd="0" parTransId="{DE90C6C7-2FD5-426A-A22F-2F7ACAD96A93}" sibTransId="{B7630386-5436-4C17-BC24-5E443D5CB386}"/>
    <dgm:cxn modelId="{381B7038-5717-4943-B375-CAC6F58DD78E}" srcId="{D0743D95-5009-43A9-8078-67C5A4702D8D}" destId="{02947F19-2E75-4756-B6D2-98517FCF3BB6}" srcOrd="4" destOrd="0" parTransId="{1844381C-AFF2-452C-8983-1B53760711C0}" sibTransId="{4C3B6805-30D5-40DF-AF03-84D09BF7D680}"/>
    <dgm:cxn modelId="{EF3CD388-4DBE-4C45-AB08-0981F0C9B8CF}" type="presOf" srcId="{DD9D410E-02EF-4F05-83ED-ED5682E8BA1D}" destId="{C553B588-64E6-45E3-B6D1-6D68B6778636}" srcOrd="0" destOrd="0" presId="urn:microsoft.com/office/officeart/2005/8/layout/cycle6"/>
    <dgm:cxn modelId="{AED26265-6DF7-46BF-B771-2111BB339776}" type="presOf" srcId="{0A1A21D7-B07F-4F57-AA8F-0F6BAEF892E0}" destId="{68DC1AE0-BE3B-4A76-B0A6-930B8486BB94}" srcOrd="0" destOrd="0" presId="urn:microsoft.com/office/officeart/2005/8/layout/cycle6"/>
    <dgm:cxn modelId="{A3392618-93C2-49C8-87CA-072FAD7BDFF7}" type="presOf" srcId="{AB04784C-0396-40C9-AEB6-897DF0B1D39A}" destId="{FADA314E-C729-4EE5-B521-86DDDBAC259A}" srcOrd="0" destOrd="0" presId="urn:microsoft.com/office/officeart/2005/8/layout/cycle6"/>
    <dgm:cxn modelId="{70FFE246-9BC5-4C8E-A3B7-597F194F6938}" srcId="{D0743D95-5009-43A9-8078-67C5A4702D8D}" destId="{0A1A21D7-B07F-4F57-AA8F-0F6BAEF892E0}" srcOrd="2" destOrd="0" parTransId="{F776AD95-31F3-4DB0-95D8-710187197485}" sibTransId="{181DD77E-0C05-4FB2-A0E0-AF21CD523CCF}"/>
    <dgm:cxn modelId="{5AD52C81-8A78-4A52-8C91-582DFCF3ED22}" type="presOf" srcId="{D0743D95-5009-43A9-8078-67C5A4702D8D}" destId="{2171D22C-FD9E-4D56-9822-14963BD13413}" srcOrd="0" destOrd="0" presId="urn:microsoft.com/office/officeart/2005/8/layout/cycle6"/>
    <dgm:cxn modelId="{90DBD532-BFEE-4F81-81C5-C4D0737B9FDB}" srcId="{D0743D95-5009-43A9-8078-67C5A4702D8D}" destId="{5DC550F1-5A28-47A3-A902-CC74EAF83A42}" srcOrd="0" destOrd="0" parTransId="{971CA6A7-C8C8-4A34-A64B-7C9556A32EC8}" sibTransId="{DD9D410E-02EF-4F05-83ED-ED5682E8BA1D}"/>
    <dgm:cxn modelId="{625C321D-1573-4EED-AE11-70B069CDFA8F}" type="presOf" srcId="{ECE4AD2F-4CEC-493F-BA32-34C3044FA8E3}" destId="{79457BCD-7824-4CDE-BC85-BC439C6D2EFC}" srcOrd="0" destOrd="0" presId="urn:microsoft.com/office/officeart/2005/8/layout/cycle6"/>
    <dgm:cxn modelId="{95CAA2D6-EB21-43F9-A3E1-973D7240096E}" type="presOf" srcId="{50FD0953-9755-4491-BDAE-A294B4A4DB99}" destId="{7637DA9F-164D-45FE-AD72-5CDA74BBD6A7}" srcOrd="0" destOrd="0" presId="urn:microsoft.com/office/officeart/2005/8/layout/cycle6"/>
    <dgm:cxn modelId="{A6BF781C-54F0-42E4-8F7E-B99C8FD792FC}" type="presOf" srcId="{5B39B108-D3A2-430F-A611-D81379F5AAFB}" destId="{31A7F462-DF2B-40B4-ACB6-A9A79C19B388}" srcOrd="0" destOrd="0" presId="urn:microsoft.com/office/officeart/2005/8/layout/cycle6"/>
    <dgm:cxn modelId="{BC255E2E-B55F-4D70-99C3-0D9EFEADCCC7}" type="presOf" srcId="{B7630386-5436-4C17-BC24-5E443D5CB386}" destId="{BF5F5ED3-BE89-4086-8C48-370D05A99C5F}" srcOrd="0" destOrd="0" presId="urn:microsoft.com/office/officeart/2005/8/layout/cycle6"/>
    <dgm:cxn modelId="{CBF7462A-4617-4DB6-8030-C412A820A385}" srcId="{D0743D95-5009-43A9-8078-67C5A4702D8D}" destId="{DA326F74-7911-4EF9-9666-82A3798C7C37}" srcOrd="6" destOrd="0" parTransId="{642EC58E-28E5-4E9B-996E-637CBF7DCB1D}" sibTransId="{ECE4AD2F-4CEC-493F-BA32-34C3044FA8E3}"/>
    <dgm:cxn modelId="{8E7FC7D2-F4CA-44E0-B77F-47821C27C341}" srcId="{D0743D95-5009-43A9-8078-67C5A4702D8D}" destId="{5B39B108-D3A2-430F-A611-D81379F5AAFB}" srcOrd="1" destOrd="0" parTransId="{FC746C0C-7569-44C4-A3A2-30F249487A0B}" sibTransId="{EE424822-F83B-413D-B39E-959050950BAC}"/>
    <dgm:cxn modelId="{BA6E55D6-F431-4EEB-9FC6-89E0BA7C3DED}" type="presOf" srcId="{5DC550F1-5A28-47A3-A902-CC74EAF83A42}" destId="{80E99CEA-E13D-4A49-AE64-570CAE60C816}" srcOrd="0" destOrd="0" presId="urn:microsoft.com/office/officeart/2005/8/layout/cycle6"/>
    <dgm:cxn modelId="{847A6183-8BF4-4BB9-9411-7B8E836801F1}" type="presOf" srcId="{4C3B6805-30D5-40DF-AF03-84D09BF7D680}" destId="{CDF53B0B-6ED8-437B-9D35-968372408D87}" srcOrd="0" destOrd="0" presId="urn:microsoft.com/office/officeart/2005/8/layout/cycle6"/>
    <dgm:cxn modelId="{5C43B4EB-0EBC-412C-ADCF-65DDC74D18EA}" srcId="{D0743D95-5009-43A9-8078-67C5A4702D8D}" destId="{A80200B8-712F-41F0-82C4-A56EDE48F882}" srcOrd="5" destOrd="0" parTransId="{254A3BCB-3A9E-49FE-BDFE-ED6CF226D751}" sibTransId="{50FD0953-9755-4491-BDAE-A294B4A4DB99}"/>
    <dgm:cxn modelId="{7C849EA8-D790-4C41-A86A-1CAB16EFA17C}" type="presOf" srcId="{A80200B8-712F-41F0-82C4-A56EDE48F882}" destId="{6F1C5EEF-8717-4509-9A9E-088FB683B58B}" srcOrd="0" destOrd="0" presId="urn:microsoft.com/office/officeart/2005/8/layout/cycle6"/>
    <dgm:cxn modelId="{1875BA83-35D3-46C4-A078-DF8BF6AED527}" type="presParOf" srcId="{2171D22C-FD9E-4D56-9822-14963BD13413}" destId="{80E99CEA-E13D-4A49-AE64-570CAE60C816}" srcOrd="0" destOrd="0" presId="urn:microsoft.com/office/officeart/2005/8/layout/cycle6"/>
    <dgm:cxn modelId="{AC3ACA3E-CE9C-4BD1-A0E5-7FA1DF8B563E}" type="presParOf" srcId="{2171D22C-FD9E-4D56-9822-14963BD13413}" destId="{7C3B85CD-5AE1-4C3B-892D-E06E724CED15}" srcOrd="1" destOrd="0" presId="urn:microsoft.com/office/officeart/2005/8/layout/cycle6"/>
    <dgm:cxn modelId="{66F8B66B-6FF9-4F02-968F-0EAB0A23D789}" type="presParOf" srcId="{2171D22C-FD9E-4D56-9822-14963BD13413}" destId="{C553B588-64E6-45E3-B6D1-6D68B6778636}" srcOrd="2" destOrd="0" presId="urn:microsoft.com/office/officeart/2005/8/layout/cycle6"/>
    <dgm:cxn modelId="{92755775-5BEE-4360-8313-37E8D61E2966}" type="presParOf" srcId="{2171D22C-FD9E-4D56-9822-14963BD13413}" destId="{31A7F462-DF2B-40B4-ACB6-A9A79C19B388}" srcOrd="3" destOrd="0" presId="urn:microsoft.com/office/officeart/2005/8/layout/cycle6"/>
    <dgm:cxn modelId="{E5D180E3-568C-4963-A3BA-B384C862046D}" type="presParOf" srcId="{2171D22C-FD9E-4D56-9822-14963BD13413}" destId="{F61768E0-72D6-4680-9F62-F103BF714256}" srcOrd="4" destOrd="0" presId="urn:microsoft.com/office/officeart/2005/8/layout/cycle6"/>
    <dgm:cxn modelId="{538B5077-EE8C-4AAE-9BBA-12969115096A}" type="presParOf" srcId="{2171D22C-FD9E-4D56-9822-14963BD13413}" destId="{34C4AEBD-240C-4318-B5FC-0DF26D47415D}" srcOrd="5" destOrd="0" presId="urn:microsoft.com/office/officeart/2005/8/layout/cycle6"/>
    <dgm:cxn modelId="{1AE5D68F-EC7B-4F76-9315-EF152C79B995}" type="presParOf" srcId="{2171D22C-FD9E-4D56-9822-14963BD13413}" destId="{68DC1AE0-BE3B-4A76-B0A6-930B8486BB94}" srcOrd="6" destOrd="0" presId="urn:microsoft.com/office/officeart/2005/8/layout/cycle6"/>
    <dgm:cxn modelId="{85A8B18D-25B6-4149-83DF-B072DF56327F}" type="presParOf" srcId="{2171D22C-FD9E-4D56-9822-14963BD13413}" destId="{E2F71A43-EAFB-4A9B-A4D1-3EB1DEA44DCF}" srcOrd="7" destOrd="0" presId="urn:microsoft.com/office/officeart/2005/8/layout/cycle6"/>
    <dgm:cxn modelId="{5F60A841-A17A-4B4C-9C9E-24EA4EAD7E4F}" type="presParOf" srcId="{2171D22C-FD9E-4D56-9822-14963BD13413}" destId="{08B0A8E6-8199-453A-BB65-50EE881CEF4A}" srcOrd="8" destOrd="0" presId="urn:microsoft.com/office/officeart/2005/8/layout/cycle6"/>
    <dgm:cxn modelId="{B275CD7E-543A-4238-9F60-A766D42C5C38}" type="presParOf" srcId="{2171D22C-FD9E-4D56-9822-14963BD13413}" destId="{FADA314E-C729-4EE5-B521-86DDDBAC259A}" srcOrd="9" destOrd="0" presId="urn:microsoft.com/office/officeart/2005/8/layout/cycle6"/>
    <dgm:cxn modelId="{979FA087-60EB-41AC-B1D9-7B4E04E86080}" type="presParOf" srcId="{2171D22C-FD9E-4D56-9822-14963BD13413}" destId="{B1E22F77-575D-447F-A2D5-A76E8F168B58}" srcOrd="10" destOrd="0" presId="urn:microsoft.com/office/officeart/2005/8/layout/cycle6"/>
    <dgm:cxn modelId="{68E2EEB7-FA93-4688-A126-69AA4A48DF9D}" type="presParOf" srcId="{2171D22C-FD9E-4D56-9822-14963BD13413}" destId="{BF5F5ED3-BE89-4086-8C48-370D05A99C5F}" srcOrd="11" destOrd="0" presId="urn:microsoft.com/office/officeart/2005/8/layout/cycle6"/>
    <dgm:cxn modelId="{2E24296D-F7AF-4BBA-AE6A-71CE263346FF}" type="presParOf" srcId="{2171D22C-FD9E-4D56-9822-14963BD13413}" destId="{58D09865-FBBB-4603-B097-BAF5291F7F63}" srcOrd="12" destOrd="0" presId="urn:microsoft.com/office/officeart/2005/8/layout/cycle6"/>
    <dgm:cxn modelId="{92118F7F-7FA4-4ABD-9B34-2C4A2076EFC3}" type="presParOf" srcId="{2171D22C-FD9E-4D56-9822-14963BD13413}" destId="{BCA5CCAF-3501-4899-93EB-9C88DA18AC34}" srcOrd="13" destOrd="0" presId="urn:microsoft.com/office/officeart/2005/8/layout/cycle6"/>
    <dgm:cxn modelId="{88637A7A-BE74-41CA-A198-E9AB6748824D}" type="presParOf" srcId="{2171D22C-FD9E-4D56-9822-14963BD13413}" destId="{CDF53B0B-6ED8-437B-9D35-968372408D87}" srcOrd="14" destOrd="0" presId="urn:microsoft.com/office/officeart/2005/8/layout/cycle6"/>
    <dgm:cxn modelId="{BF68A999-7AA3-4E73-BB79-1AFA5241C1DD}" type="presParOf" srcId="{2171D22C-FD9E-4D56-9822-14963BD13413}" destId="{6F1C5EEF-8717-4509-9A9E-088FB683B58B}" srcOrd="15" destOrd="0" presId="urn:microsoft.com/office/officeart/2005/8/layout/cycle6"/>
    <dgm:cxn modelId="{96D86792-4E80-4B7A-B276-04B007FC50AF}" type="presParOf" srcId="{2171D22C-FD9E-4D56-9822-14963BD13413}" destId="{3C06174B-81B1-4945-A02C-E928EFF68284}" srcOrd="16" destOrd="0" presId="urn:microsoft.com/office/officeart/2005/8/layout/cycle6"/>
    <dgm:cxn modelId="{F6E7EE2A-AB66-4A9B-8C41-D4913741BAD4}" type="presParOf" srcId="{2171D22C-FD9E-4D56-9822-14963BD13413}" destId="{7637DA9F-164D-45FE-AD72-5CDA74BBD6A7}" srcOrd="17" destOrd="0" presId="urn:microsoft.com/office/officeart/2005/8/layout/cycle6"/>
    <dgm:cxn modelId="{3C5F0E9F-0C13-427C-9EE3-897DA449F282}" type="presParOf" srcId="{2171D22C-FD9E-4D56-9822-14963BD13413}" destId="{7900993D-6820-4CB8-9551-250300D8C4A2}" srcOrd="18" destOrd="0" presId="urn:microsoft.com/office/officeart/2005/8/layout/cycle6"/>
    <dgm:cxn modelId="{C8DFF996-5A52-4EA3-B3DA-BD504A277BB0}" type="presParOf" srcId="{2171D22C-FD9E-4D56-9822-14963BD13413}" destId="{7EB49C85-E052-41A4-8B6B-A0BA98736903}" srcOrd="19" destOrd="0" presId="urn:microsoft.com/office/officeart/2005/8/layout/cycle6"/>
    <dgm:cxn modelId="{17495161-242D-410D-8597-2D6BD8283D9B}" type="presParOf" srcId="{2171D22C-FD9E-4D56-9822-14963BD13413}" destId="{79457BCD-7824-4CDE-BC85-BC439C6D2EFC}" srcOrd="20"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743D95-5009-43A9-8078-67C5A4702D8D}" type="doc">
      <dgm:prSet loTypeId="urn:microsoft.com/office/officeart/2005/8/layout/cycle6" loCatId="relationship" qsTypeId="urn:microsoft.com/office/officeart/2005/8/quickstyle/3d6" qsCatId="3D" csTypeId="urn:microsoft.com/office/officeart/2005/8/colors/accent3_4" csCatId="accent3" phldr="1"/>
      <dgm:spPr/>
      <dgm:t>
        <a:bodyPr/>
        <a:lstStyle/>
        <a:p>
          <a:endParaRPr lang="en-US"/>
        </a:p>
      </dgm:t>
    </dgm:pt>
    <dgm:pt modelId="{5DC550F1-5A28-47A3-A902-CC74EAF83A42}">
      <dgm:prSet phldrT="[Text]" custT="1"/>
      <dgm:spPr/>
      <dgm:t>
        <a:bodyPr/>
        <a:lstStyle/>
        <a:p>
          <a:r>
            <a:rPr lang="en-GB" sz="1800" dirty="0" smtClean="0">
              <a:solidFill>
                <a:schemeClr val="accent4">
                  <a:lumMod val="25000"/>
                </a:schemeClr>
              </a:solidFill>
            </a:rPr>
            <a:t>Commitment to universal achievement</a:t>
          </a:r>
          <a:endParaRPr lang="en-US" sz="1800" dirty="0">
            <a:solidFill>
              <a:schemeClr val="accent4">
                <a:lumMod val="25000"/>
              </a:schemeClr>
            </a:solidFill>
          </a:endParaRPr>
        </a:p>
      </dgm:t>
    </dgm:pt>
    <dgm:pt modelId="{971CA6A7-C8C8-4A34-A64B-7C9556A32EC8}" type="parTrans" cxnId="{90DBD532-BFEE-4F81-81C5-C4D0737B9FDB}">
      <dgm:prSet/>
      <dgm:spPr/>
      <dgm:t>
        <a:bodyPr/>
        <a:lstStyle/>
        <a:p>
          <a:endParaRPr lang="en-US"/>
        </a:p>
      </dgm:t>
    </dgm:pt>
    <dgm:pt modelId="{DD9D410E-02EF-4F05-83ED-ED5682E8BA1D}" type="sibTrans" cxnId="{90DBD532-BFEE-4F81-81C5-C4D0737B9FDB}">
      <dgm:prSet/>
      <dgm:spPr/>
      <dgm:t>
        <a:bodyPr/>
        <a:lstStyle/>
        <a:p>
          <a:endParaRPr lang="en-US"/>
        </a:p>
      </dgm:t>
    </dgm:pt>
    <dgm:pt modelId="{5B39B108-D3A2-430F-A611-D81379F5AAFB}">
      <dgm:prSet phldrT="[Text]" custT="1"/>
      <dgm:spPr>
        <a:solidFill>
          <a:srgbClr val="FFFF99"/>
        </a:solidFill>
      </dgm:spPr>
      <dgm:t>
        <a:bodyPr/>
        <a:lstStyle/>
        <a:p>
          <a:r>
            <a:rPr lang="en-GB" sz="1600" dirty="0" smtClean="0">
              <a:solidFill>
                <a:schemeClr val="accent4">
                  <a:lumMod val="25000"/>
                </a:schemeClr>
              </a:solidFill>
            </a:rPr>
            <a:t>Goals, gateways, instructional systems</a:t>
          </a:r>
          <a:endParaRPr lang="en-US" sz="1600" dirty="0">
            <a:solidFill>
              <a:schemeClr val="accent4">
                <a:lumMod val="25000"/>
              </a:schemeClr>
            </a:solidFill>
          </a:endParaRPr>
        </a:p>
      </dgm:t>
    </dgm:pt>
    <dgm:pt modelId="{FC746C0C-7569-44C4-A3A2-30F249487A0B}" type="parTrans" cxnId="{8E7FC7D2-F4CA-44E0-B77F-47821C27C341}">
      <dgm:prSet/>
      <dgm:spPr/>
      <dgm:t>
        <a:bodyPr/>
        <a:lstStyle/>
        <a:p>
          <a:endParaRPr lang="en-US"/>
        </a:p>
      </dgm:t>
    </dgm:pt>
    <dgm:pt modelId="{EE424822-F83B-413D-B39E-959050950BAC}" type="sibTrans" cxnId="{8E7FC7D2-F4CA-44E0-B77F-47821C27C341}">
      <dgm:prSet/>
      <dgm:spPr/>
      <dgm:t>
        <a:bodyPr/>
        <a:lstStyle/>
        <a:p>
          <a:endParaRPr lang="en-US"/>
        </a:p>
      </dgm:t>
    </dgm:pt>
    <dgm:pt modelId="{0A1A21D7-B07F-4F57-AA8F-0F6BAEF892E0}">
      <dgm:prSet phldrT="[Text]" custT="1"/>
      <dgm:spPr/>
      <dgm:t>
        <a:bodyPr/>
        <a:lstStyle/>
        <a:p>
          <a:r>
            <a:rPr lang="en-GB" sz="2000" dirty="0" smtClean="0">
              <a:solidFill>
                <a:schemeClr val="accent4">
                  <a:lumMod val="25000"/>
                </a:schemeClr>
              </a:solidFill>
            </a:rPr>
            <a:t>Capacity at point of delivery</a:t>
          </a:r>
          <a:endParaRPr lang="en-US" sz="2000" dirty="0">
            <a:solidFill>
              <a:schemeClr val="accent4">
                <a:lumMod val="25000"/>
              </a:schemeClr>
            </a:solidFill>
          </a:endParaRPr>
        </a:p>
      </dgm:t>
    </dgm:pt>
    <dgm:pt modelId="{F776AD95-31F3-4DB0-95D8-710187197485}" type="parTrans" cxnId="{70FFE246-9BC5-4C8E-A3B7-597F194F6938}">
      <dgm:prSet/>
      <dgm:spPr/>
      <dgm:t>
        <a:bodyPr/>
        <a:lstStyle/>
        <a:p>
          <a:endParaRPr lang="en-US"/>
        </a:p>
      </dgm:t>
    </dgm:pt>
    <dgm:pt modelId="{181DD77E-0C05-4FB2-A0E0-AF21CD523CCF}" type="sibTrans" cxnId="{70FFE246-9BC5-4C8E-A3B7-597F194F6938}">
      <dgm:prSet/>
      <dgm:spPr/>
      <dgm:t>
        <a:bodyPr/>
        <a:lstStyle/>
        <a:p>
          <a:endParaRPr lang="en-US"/>
        </a:p>
      </dgm:t>
    </dgm:pt>
    <dgm:pt modelId="{AB04784C-0396-40C9-AEB6-897DF0B1D39A}">
      <dgm:prSet phldrT="[Text]" custT="1"/>
      <dgm:spPr/>
      <dgm:t>
        <a:bodyPr/>
        <a:lstStyle/>
        <a:p>
          <a:r>
            <a:rPr lang="en-GB" sz="1800" dirty="0" smtClean="0">
              <a:solidFill>
                <a:schemeClr val="accent4">
                  <a:lumMod val="25000"/>
                </a:schemeClr>
              </a:solidFill>
            </a:rPr>
            <a:t>Incentives and accountability</a:t>
          </a:r>
          <a:endParaRPr lang="en-US" sz="1800" dirty="0">
            <a:solidFill>
              <a:schemeClr val="accent4">
                <a:lumMod val="25000"/>
              </a:schemeClr>
            </a:solidFill>
          </a:endParaRPr>
        </a:p>
      </dgm:t>
    </dgm:pt>
    <dgm:pt modelId="{DE90C6C7-2FD5-426A-A22F-2F7ACAD96A93}" type="parTrans" cxnId="{3E7BFB79-9A1A-4DDD-A236-555E0EF31CF2}">
      <dgm:prSet/>
      <dgm:spPr/>
      <dgm:t>
        <a:bodyPr/>
        <a:lstStyle/>
        <a:p>
          <a:endParaRPr lang="en-US"/>
        </a:p>
      </dgm:t>
    </dgm:pt>
    <dgm:pt modelId="{B7630386-5436-4C17-BC24-5E443D5CB386}" type="sibTrans" cxnId="{3E7BFB79-9A1A-4DDD-A236-555E0EF31CF2}">
      <dgm:prSet/>
      <dgm:spPr/>
      <dgm:t>
        <a:bodyPr/>
        <a:lstStyle/>
        <a:p>
          <a:endParaRPr lang="en-US"/>
        </a:p>
      </dgm:t>
    </dgm:pt>
    <dgm:pt modelId="{02947F19-2E75-4756-B6D2-98517FCF3BB6}">
      <dgm:prSet phldrT="[Text]" custT="1"/>
      <dgm:spPr/>
      <dgm:t>
        <a:bodyPr/>
        <a:lstStyle/>
        <a:p>
          <a:r>
            <a:rPr lang="en-GB" sz="1800" b="0" dirty="0" smtClean="0">
              <a:solidFill>
                <a:schemeClr val="accent4">
                  <a:lumMod val="25000"/>
                </a:schemeClr>
              </a:solidFill>
            </a:rPr>
            <a:t>Resources where they yield most </a:t>
          </a:r>
          <a:endParaRPr lang="en-US" sz="1800" b="0" dirty="0">
            <a:solidFill>
              <a:schemeClr val="accent4">
                <a:lumMod val="25000"/>
              </a:schemeClr>
            </a:solidFill>
          </a:endParaRPr>
        </a:p>
      </dgm:t>
    </dgm:pt>
    <dgm:pt modelId="{1844381C-AFF2-452C-8983-1B53760711C0}" type="parTrans" cxnId="{381B7038-5717-4943-B375-CAC6F58DD78E}">
      <dgm:prSet/>
      <dgm:spPr/>
      <dgm:t>
        <a:bodyPr/>
        <a:lstStyle/>
        <a:p>
          <a:endParaRPr lang="en-US"/>
        </a:p>
      </dgm:t>
    </dgm:pt>
    <dgm:pt modelId="{4C3B6805-30D5-40DF-AF03-84D09BF7D680}" type="sibTrans" cxnId="{381B7038-5717-4943-B375-CAC6F58DD78E}">
      <dgm:prSet/>
      <dgm:spPr/>
      <dgm:t>
        <a:bodyPr/>
        <a:lstStyle/>
        <a:p>
          <a:endParaRPr lang="en-US"/>
        </a:p>
      </dgm:t>
    </dgm:pt>
    <dgm:pt modelId="{A80200B8-712F-41F0-82C4-A56EDE48F882}">
      <dgm:prSet phldrT="[Text]" custT="1"/>
      <dgm:spPr/>
      <dgm:t>
        <a:bodyPr/>
        <a:lstStyle/>
        <a:p>
          <a:r>
            <a:rPr lang="en-GB" sz="2000" dirty="0" smtClean="0">
              <a:solidFill>
                <a:schemeClr val="accent4">
                  <a:lumMod val="25000"/>
                </a:schemeClr>
              </a:solidFill>
            </a:rPr>
            <a:t>A learning system</a:t>
          </a:r>
          <a:endParaRPr lang="en-US" sz="2000" dirty="0">
            <a:solidFill>
              <a:schemeClr val="accent4">
                <a:lumMod val="25000"/>
              </a:schemeClr>
            </a:solidFill>
          </a:endParaRPr>
        </a:p>
      </dgm:t>
    </dgm:pt>
    <dgm:pt modelId="{254A3BCB-3A9E-49FE-BDFE-ED6CF226D751}" type="parTrans" cxnId="{5C43B4EB-0EBC-412C-ADCF-65DDC74D18EA}">
      <dgm:prSet/>
      <dgm:spPr/>
      <dgm:t>
        <a:bodyPr/>
        <a:lstStyle/>
        <a:p>
          <a:endParaRPr lang="en-US"/>
        </a:p>
      </dgm:t>
    </dgm:pt>
    <dgm:pt modelId="{50FD0953-9755-4491-BDAE-A294B4A4DB99}" type="sibTrans" cxnId="{5C43B4EB-0EBC-412C-ADCF-65DDC74D18EA}">
      <dgm:prSet/>
      <dgm:spPr/>
      <dgm:t>
        <a:bodyPr/>
        <a:lstStyle/>
        <a:p>
          <a:endParaRPr lang="en-US"/>
        </a:p>
      </dgm:t>
    </dgm:pt>
    <dgm:pt modelId="{DA326F74-7911-4EF9-9666-82A3798C7C37}">
      <dgm:prSet phldrT="[Text]" custT="1"/>
      <dgm:spPr/>
      <dgm:t>
        <a:bodyPr/>
        <a:lstStyle/>
        <a:p>
          <a:r>
            <a:rPr lang="en-GB" sz="2000" dirty="0" smtClean="0">
              <a:solidFill>
                <a:schemeClr val="accent4">
                  <a:lumMod val="25000"/>
                </a:schemeClr>
              </a:solidFill>
            </a:rPr>
            <a:t>Coherence</a:t>
          </a:r>
          <a:endParaRPr lang="en-US" sz="2000" dirty="0">
            <a:solidFill>
              <a:schemeClr val="accent4">
                <a:lumMod val="25000"/>
              </a:schemeClr>
            </a:solidFill>
          </a:endParaRPr>
        </a:p>
      </dgm:t>
    </dgm:pt>
    <dgm:pt modelId="{642EC58E-28E5-4E9B-996E-637CBF7DCB1D}" type="parTrans" cxnId="{CBF7462A-4617-4DB6-8030-C412A820A385}">
      <dgm:prSet/>
      <dgm:spPr/>
      <dgm:t>
        <a:bodyPr/>
        <a:lstStyle/>
        <a:p>
          <a:endParaRPr lang="en-US"/>
        </a:p>
      </dgm:t>
    </dgm:pt>
    <dgm:pt modelId="{ECE4AD2F-4CEC-493F-BA32-34C3044FA8E3}" type="sibTrans" cxnId="{CBF7462A-4617-4DB6-8030-C412A820A385}">
      <dgm:prSet/>
      <dgm:spPr/>
      <dgm:t>
        <a:bodyPr/>
        <a:lstStyle/>
        <a:p>
          <a:endParaRPr lang="en-US"/>
        </a:p>
      </dgm:t>
    </dgm:pt>
    <dgm:pt modelId="{2171D22C-FD9E-4D56-9822-14963BD13413}" type="pres">
      <dgm:prSet presAssocID="{D0743D95-5009-43A9-8078-67C5A4702D8D}" presName="cycle" presStyleCnt="0">
        <dgm:presLayoutVars>
          <dgm:dir/>
          <dgm:resizeHandles val="exact"/>
        </dgm:presLayoutVars>
      </dgm:prSet>
      <dgm:spPr/>
      <dgm:t>
        <a:bodyPr/>
        <a:lstStyle/>
        <a:p>
          <a:endParaRPr lang="en-GB"/>
        </a:p>
      </dgm:t>
    </dgm:pt>
    <dgm:pt modelId="{80E99CEA-E13D-4A49-AE64-570CAE60C816}" type="pres">
      <dgm:prSet presAssocID="{5DC550F1-5A28-47A3-A902-CC74EAF83A42}" presName="node" presStyleLbl="node1" presStyleIdx="0" presStyleCnt="7">
        <dgm:presLayoutVars>
          <dgm:bulletEnabled val="1"/>
        </dgm:presLayoutVars>
      </dgm:prSet>
      <dgm:spPr/>
      <dgm:t>
        <a:bodyPr/>
        <a:lstStyle/>
        <a:p>
          <a:endParaRPr lang="en-US"/>
        </a:p>
      </dgm:t>
    </dgm:pt>
    <dgm:pt modelId="{7C3B85CD-5AE1-4C3B-892D-E06E724CED15}" type="pres">
      <dgm:prSet presAssocID="{5DC550F1-5A28-47A3-A902-CC74EAF83A42}" presName="spNode" presStyleCnt="0"/>
      <dgm:spPr/>
      <dgm:t>
        <a:bodyPr/>
        <a:lstStyle/>
        <a:p>
          <a:endParaRPr lang="en-GB"/>
        </a:p>
      </dgm:t>
    </dgm:pt>
    <dgm:pt modelId="{C553B588-64E6-45E3-B6D1-6D68B6778636}" type="pres">
      <dgm:prSet presAssocID="{DD9D410E-02EF-4F05-83ED-ED5682E8BA1D}" presName="sibTrans" presStyleLbl="sibTrans1D1" presStyleIdx="0" presStyleCnt="7"/>
      <dgm:spPr/>
      <dgm:t>
        <a:bodyPr/>
        <a:lstStyle/>
        <a:p>
          <a:endParaRPr lang="en-GB"/>
        </a:p>
      </dgm:t>
    </dgm:pt>
    <dgm:pt modelId="{31A7F462-DF2B-40B4-ACB6-A9A79C19B388}" type="pres">
      <dgm:prSet presAssocID="{5B39B108-D3A2-430F-A611-D81379F5AAFB}" presName="node" presStyleLbl="node1" presStyleIdx="1" presStyleCnt="7">
        <dgm:presLayoutVars>
          <dgm:bulletEnabled val="1"/>
        </dgm:presLayoutVars>
      </dgm:prSet>
      <dgm:spPr/>
      <dgm:t>
        <a:bodyPr/>
        <a:lstStyle/>
        <a:p>
          <a:endParaRPr lang="en-US"/>
        </a:p>
      </dgm:t>
    </dgm:pt>
    <dgm:pt modelId="{F61768E0-72D6-4680-9F62-F103BF714256}" type="pres">
      <dgm:prSet presAssocID="{5B39B108-D3A2-430F-A611-D81379F5AAFB}" presName="spNode" presStyleCnt="0"/>
      <dgm:spPr/>
      <dgm:t>
        <a:bodyPr/>
        <a:lstStyle/>
        <a:p>
          <a:endParaRPr lang="en-GB"/>
        </a:p>
      </dgm:t>
    </dgm:pt>
    <dgm:pt modelId="{34C4AEBD-240C-4318-B5FC-0DF26D47415D}" type="pres">
      <dgm:prSet presAssocID="{EE424822-F83B-413D-B39E-959050950BAC}" presName="sibTrans" presStyleLbl="sibTrans1D1" presStyleIdx="1" presStyleCnt="7"/>
      <dgm:spPr/>
      <dgm:t>
        <a:bodyPr/>
        <a:lstStyle/>
        <a:p>
          <a:endParaRPr lang="en-GB"/>
        </a:p>
      </dgm:t>
    </dgm:pt>
    <dgm:pt modelId="{68DC1AE0-BE3B-4A76-B0A6-930B8486BB94}" type="pres">
      <dgm:prSet presAssocID="{0A1A21D7-B07F-4F57-AA8F-0F6BAEF892E0}" presName="node" presStyleLbl="node1" presStyleIdx="2" presStyleCnt="7">
        <dgm:presLayoutVars>
          <dgm:bulletEnabled val="1"/>
        </dgm:presLayoutVars>
      </dgm:prSet>
      <dgm:spPr/>
      <dgm:t>
        <a:bodyPr/>
        <a:lstStyle/>
        <a:p>
          <a:endParaRPr lang="en-GB"/>
        </a:p>
      </dgm:t>
    </dgm:pt>
    <dgm:pt modelId="{E2F71A43-EAFB-4A9B-A4D1-3EB1DEA44DCF}" type="pres">
      <dgm:prSet presAssocID="{0A1A21D7-B07F-4F57-AA8F-0F6BAEF892E0}" presName="spNode" presStyleCnt="0"/>
      <dgm:spPr/>
      <dgm:t>
        <a:bodyPr/>
        <a:lstStyle/>
        <a:p>
          <a:endParaRPr lang="en-GB"/>
        </a:p>
      </dgm:t>
    </dgm:pt>
    <dgm:pt modelId="{08B0A8E6-8199-453A-BB65-50EE881CEF4A}" type="pres">
      <dgm:prSet presAssocID="{181DD77E-0C05-4FB2-A0E0-AF21CD523CCF}" presName="sibTrans" presStyleLbl="sibTrans1D1" presStyleIdx="2" presStyleCnt="7"/>
      <dgm:spPr/>
      <dgm:t>
        <a:bodyPr/>
        <a:lstStyle/>
        <a:p>
          <a:endParaRPr lang="en-GB"/>
        </a:p>
      </dgm:t>
    </dgm:pt>
    <dgm:pt modelId="{FADA314E-C729-4EE5-B521-86DDDBAC259A}" type="pres">
      <dgm:prSet presAssocID="{AB04784C-0396-40C9-AEB6-897DF0B1D39A}" presName="node" presStyleLbl="node1" presStyleIdx="3" presStyleCnt="7">
        <dgm:presLayoutVars>
          <dgm:bulletEnabled val="1"/>
        </dgm:presLayoutVars>
      </dgm:prSet>
      <dgm:spPr/>
      <dgm:t>
        <a:bodyPr/>
        <a:lstStyle/>
        <a:p>
          <a:endParaRPr lang="en-US"/>
        </a:p>
      </dgm:t>
    </dgm:pt>
    <dgm:pt modelId="{B1E22F77-575D-447F-A2D5-A76E8F168B58}" type="pres">
      <dgm:prSet presAssocID="{AB04784C-0396-40C9-AEB6-897DF0B1D39A}" presName="spNode" presStyleCnt="0"/>
      <dgm:spPr/>
      <dgm:t>
        <a:bodyPr/>
        <a:lstStyle/>
        <a:p>
          <a:endParaRPr lang="en-GB"/>
        </a:p>
      </dgm:t>
    </dgm:pt>
    <dgm:pt modelId="{BF5F5ED3-BE89-4086-8C48-370D05A99C5F}" type="pres">
      <dgm:prSet presAssocID="{B7630386-5436-4C17-BC24-5E443D5CB386}" presName="sibTrans" presStyleLbl="sibTrans1D1" presStyleIdx="3" presStyleCnt="7"/>
      <dgm:spPr/>
      <dgm:t>
        <a:bodyPr/>
        <a:lstStyle/>
        <a:p>
          <a:endParaRPr lang="en-GB"/>
        </a:p>
      </dgm:t>
    </dgm:pt>
    <dgm:pt modelId="{58D09865-FBBB-4603-B097-BAF5291F7F63}" type="pres">
      <dgm:prSet presAssocID="{02947F19-2E75-4756-B6D2-98517FCF3BB6}" presName="node" presStyleLbl="node1" presStyleIdx="4" presStyleCnt="7">
        <dgm:presLayoutVars>
          <dgm:bulletEnabled val="1"/>
        </dgm:presLayoutVars>
      </dgm:prSet>
      <dgm:spPr/>
      <dgm:t>
        <a:bodyPr/>
        <a:lstStyle/>
        <a:p>
          <a:endParaRPr lang="en-US"/>
        </a:p>
      </dgm:t>
    </dgm:pt>
    <dgm:pt modelId="{BCA5CCAF-3501-4899-93EB-9C88DA18AC34}" type="pres">
      <dgm:prSet presAssocID="{02947F19-2E75-4756-B6D2-98517FCF3BB6}" presName="spNode" presStyleCnt="0"/>
      <dgm:spPr/>
      <dgm:t>
        <a:bodyPr/>
        <a:lstStyle/>
        <a:p>
          <a:endParaRPr lang="en-GB"/>
        </a:p>
      </dgm:t>
    </dgm:pt>
    <dgm:pt modelId="{CDF53B0B-6ED8-437B-9D35-968372408D87}" type="pres">
      <dgm:prSet presAssocID="{4C3B6805-30D5-40DF-AF03-84D09BF7D680}" presName="sibTrans" presStyleLbl="sibTrans1D1" presStyleIdx="4" presStyleCnt="7"/>
      <dgm:spPr/>
      <dgm:t>
        <a:bodyPr/>
        <a:lstStyle/>
        <a:p>
          <a:endParaRPr lang="en-GB"/>
        </a:p>
      </dgm:t>
    </dgm:pt>
    <dgm:pt modelId="{6F1C5EEF-8717-4509-9A9E-088FB683B58B}" type="pres">
      <dgm:prSet presAssocID="{A80200B8-712F-41F0-82C4-A56EDE48F882}" presName="node" presStyleLbl="node1" presStyleIdx="5" presStyleCnt="7">
        <dgm:presLayoutVars>
          <dgm:bulletEnabled val="1"/>
        </dgm:presLayoutVars>
      </dgm:prSet>
      <dgm:spPr/>
      <dgm:t>
        <a:bodyPr/>
        <a:lstStyle/>
        <a:p>
          <a:endParaRPr lang="en-US"/>
        </a:p>
      </dgm:t>
    </dgm:pt>
    <dgm:pt modelId="{3C06174B-81B1-4945-A02C-E928EFF68284}" type="pres">
      <dgm:prSet presAssocID="{A80200B8-712F-41F0-82C4-A56EDE48F882}" presName="spNode" presStyleCnt="0"/>
      <dgm:spPr/>
      <dgm:t>
        <a:bodyPr/>
        <a:lstStyle/>
        <a:p>
          <a:endParaRPr lang="en-GB"/>
        </a:p>
      </dgm:t>
    </dgm:pt>
    <dgm:pt modelId="{7637DA9F-164D-45FE-AD72-5CDA74BBD6A7}" type="pres">
      <dgm:prSet presAssocID="{50FD0953-9755-4491-BDAE-A294B4A4DB99}" presName="sibTrans" presStyleLbl="sibTrans1D1" presStyleIdx="5" presStyleCnt="7"/>
      <dgm:spPr/>
      <dgm:t>
        <a:bodyPr/>
        <a:lstStyle/>
        <a:p>
          <a:endParaRPr lang="en-GB"/>
        </a:p>
      </dgm:t>
    </dgm:pt>
    <dgm:pt modelId="{7900993D-6820-4CB8-9551-250300D8C4A2}" type="pres">
      <dgm:prSet presAssocID="{DA326F74-7911-4EF9-9666-82A3798C7C37}" presName="node" presStyleLbl="node1" presStyleIdx="6" presStyleCnt="7">
        <dgm:presLayoutVars>
          <dgm:bulletEnabled val="1"/>
        </dgm:presLayoutVars>
      </dgm:prSet>
      <dgm:spPr/>
      <dgm:t>
        <a:bodyPr/>
        <a:lstStyle/>
        <a:p>
          <a:endParaRPr lang="en-US"/>
        </a:p>
      </dgm:t>
    </dgm:pt>
    <dgm:pt modelId="{7EB49C85-E052-41A4-8B6B-A0BA98736903}" type="pres">
      <dgm:prSet presAssocID="{DA326F74-7911-4EF9-9666-82A3798C7C37}" presName="spNode" presStyleCnt="0"/>
      <dgm:spPr/>
      <dgm:t>
        <a:bodyPr/>
        <a:lstStyle/>
        <a:p>
          <a:endParaRPr lang="en-GB"/>
        </a:p>
      </dgm:t>
    </dgm:pt>
    <dgm:pt modelId="{79457BCD-7824-4CDE-BC85-BC439C6D2EFC}" type="pres">
      <dgm:prSet presAssocID="{ECE4AD2F-4CEC-493F-BA32-34C3044FA8E3}" presName="sibTrans" presStyleLbl="sibTrans1D1" presStyleIdx="6" presStyleCnt="7"/>
      <dgm:spPr/>
      <dgm:t>
        <a:bodyPr/>
        <a:lstStyle/>
        <a:p>
          <a:endParaRPr lang="en-GB"/>
        </a:p>
      </dgm:t>
    </dgm:pt>
  </dgm:ptLst>
  <dgm:cxnLst>
    <dgm:cxn modelId="{91FDC607-71EB-4F7C-A50D-4CC0A33312B8}" type="presOf" srcId="{A80200B8-712F-41F0-82C4-A56EDE48F882}" destId="{6F1C5EEF-8717-4509-9A9E-088FB683B58B}" srcOrd="0" destOrd="0" presId="urn:microsoft.com/office/officeart/2005/8/layout/cycle6"/>
    <dgm:cxn modelId="{9C6EE676-0CFA-47CF-8A96-7868B21DBF47}" type="presOf" srcId="{DA326F74-7911-4EF9-9666-82A3798C7C37}" destId="{7900993D-6820-4CB8-9551-250300D8C4A2}" srcOrd="0" destOrd="0" presId="urn:microsoft.com/office/officeart/2005/8/layout/cycle6"/>
    <dgm:cxn modelId="{49C1BEE9-4B48-4A5C-AE91-1F56E287D306}" type="presOf" srcId="{5DC550F1-5A28-47A3-A902-CC74EAF83A42}" destId="{80E99CEA-E13D-4A49-AE64-570CAE60C816}" srcOrd="0" destOrd="0" presId="urn:microsoft.com/office/officeart/2005/8/layout/cycle6"/>
    <dgm:cxn modelId="{144450A7-7289-4C7B-8C8C-9C5D74FA1AAA}" type="presOf" srcId="{02947F19-2E75-4756-B6D2-98517FCF3BB6}" destId="{58D09865-FBBB-4603-B097-BAF5291F7F63}" srcOrd="0" destOrd="0" presId="urn:microsoft.com/office/officeart/2005/8/layout/cycle6"/>
    <dgm:cxn modelId="{09DC62DB-4F96-411B-9D4A-3CF0B5980675}" type="presOf" srcId="{50FD0953-9755-4491-BDAE-A294B4A4DB99}" destId="{7637DA9F-164D-45FE-AD72-5CDA74BBD6A7}" srcOrd="0" destOrd="0" presId="urn:microsoft.com/office/officeart/2005/8/layout/cycle6"/>
    <dgm:cxn modelId="{FC826AFA-5A0F-4BEA-B810-E5C0F9361E29}" type="presOf" srcId="{4C3B6805-30D5-40DF-AF03-84D09BF7D680}" destId="{CDF53B0B-6ED8-437B-9D35-968372408D87}" srcOrd="0" destOrd="0" presId="urn:microsoft.com/office/officeart/2005/8/layout/cycle6"/>
    <dgm:cxn modelId="{3E7BFB79-9A1A-4DDD-A236-555E0EF31CF2}" srcId="{D0743D95-5009-43A9-8078-67C5A4702D8D}" destId="{AB04784C-0396-40C9-AEB6-897DF0B1D39A}" srcOrd="3" destOrd="0" parTransId="{DE90C6C7-2FD5-426A-A22F-2F7ACAD96A93}" sibTransId="{B7630386-5436-4C17-BC24-5E443D5CB386}"/>
    <dgm:cxn modelId="{381B7038-5717-4943-B375-CAC6F58DD78E}" srcId="{D0743D95-5009-43A9-8078-67C5A4702D8D}" destId="{02947F19-2E75-4756-B6D2-98517FCF3BB6}" srcOrd="4" destOrd="0" parTransId="{1844381C-AFF2-452C-8983-1B53760711C0}" sibTransId="{4C3B6805-30D5-40DF-AF03-84D09BF7D680}"/>
    <dgm:cxn modelId="{1513D833-31A7-48BD-ACF8-7F820CC6222B}" type="presOf" srcId="{D0743D95-5009-43A9-8078-67C5A4702D8D}" destId="{2171D22C-FD9E-4D56-9822-14963BD13413}" srcOrd="0" destOrd="0" presId="urn:microsoft.com/office/officeart/2005/8/layout/cycle6"/>
    <dgm:cxn modelId="{70FFE246-9BC5-4C8E-A3B7-597F194F6938}" srcId="{D0743D95-5009-43A9-8078-67C5A4702D8D}" destId="{0A1A21D7-B07F-4F57-AA8F-0F6BAEF892E0}" srcOrd="2" destOrd="0" parTransId="{F776AD95-31F3-4DB0-95D8-710187197485}" sibTransId="{181DD77E-0C05-4FB2-A0E0-AF21CD523CCF}"/>
    <dgm:cxn modelId="{90DBD532-BFEE-4F81-81C5-C4D0737B9FDB}" srcId="{D0743D95-5009-43A9-8078-67C5A4702D8D}" destId="{5DC550F1-5A28-47A3-A902-CC74EAF83A42}" srcOrd="0" destOrd="0" parTransId="{971CA6A7-C8C8-4A34-A64B-7C9556A32EC8}" sibTransId="{DD9D410E-02EF-4F05-83ED-ED5682E8BA1D}"/>
    <dgm:cxn modelId="{566ACEAD-BCF5-4682-A2BC-A0FE1AC854E9}" type="presOf" srcId="{181DD77E-0C05-4FB2-A0E0-AF21CD523CCF}" destId="{08B0A8E6-8199-453A-BB65-50EE881CEF4A}" srcOrd="0" destOrd="0" presId="urn:microsoft.com/office/officeart/2005/8/layout/cycle6"/>
    <dgm:cxn modelId="{42175EF2-E37E-44CE-99AE-7FD8AFD00B5C}" type="presOf" srcId="{0A1A21D7-B07F-4F57-AA8F-0F6BAEF892E0}" destId="{68DC1AE0-BE3B-4A76-B0A6-930B8486BB94}" srcOrd="0" destOrd="0" presId="urn:microsoft.com/office/officeart/2005/8/layout/cycle6"/>
    <dgm:cxn modelId="{3862AF06-ED80-4770-9AD3-F2C4E130157E}" type="presOf" srcId="{AB04784C-0396-40C9-AEB6-897DF0B1D39A}" destId="{FADA314E-C729-4EE5-B521-86DDDBAC259A}" srcOrd="0" destOrd="0" presId="urn:microsoft.com/office/officeart/2005/8/layout/cycle6"/>
    <dgm:cxn modelId="{73DA81E8-0260-440A-A220-02669C675B8E}" type="presOf" srcId="{B7630386-5436-4C17-BC24-5E443D5CB386}" destId="{BF5F5ED3-BE89-4086-8C48-370D05A99C5F}" srcOrd="0" destOrd="0" presId="urn:microsoft.com/office/officeart/2005/8/layout/cycle6"/>
    <dgm:cxn modelId="{2B1C4D9F-AB93-4057-B72A-C71EB4E46287}" type="presOf" srcId="{5B39B108-D3A2-430F-A611-D81379F5AAFB}" destId="{31A7F462-DF2B-40B4-ACB6-A9A79C19B388}" srcOrd="0" destOrd="0" presId="urn:microsoft.com/office/officeart/2005/8/layout/cycle6"/>
    <dgm:cxn modelId="{FF816E1F-936E-4B92-B9B3-715CED985F03}" type="presOf" srcId="{ECE4AD2F-4CEC-493F-BA32-34C3044FA8E3}" destId="{79457BCD-7824-4CDE-BC85-BC439C6D2EFC}" srcOrd="0" destOrd="0" presId="urn:microsoft.com/office/officeart/2005/8/layout/cycle6"/>
    <dgm:cxn modelId="{CBF7462A-4617-4DB6-8030-C412A820A385}" srcId="{D0743D95-5009-43A9-8078-67C5A4702D8D}" destId="{DA326F74-7911-4EF9-9666-82A3798C7C37}" srcOrd="6" destOrd="0" parTransId="{642EC58E-28E5-4E9B-996E-637CBF7DCB1D}" sibTransId="{ECE4AD2F-4CEC-493F-BA32-34C3044FA8E3}"/>
    <dgm:cxn modelId="{8E7FC7D2-F4CA-44E0-B77F-47821C27C341}" srcId="{D0743D95-5009-43A9-8078-67C5A4702D8D}" destId="{5B39B108-D3A2-430F-A611-D81379F5AAFB}" srcOrd="1" destOrd="0" parTransId="{FC746C0C-7569-44C4-A3A2-30F249487A0B}" sibTransId="{EE424822-F83B-413D-B39E-959050950BAC}"/>
    <dgm:cxn modelId="{D3A7B837-7A97-473C-8AE8-D57ED9DED5CD}" type="presOf" srcId="{EE424822-F83B-413D-B39E-959050950BAC}" destId="{34C4AEBD-240C-4318-B5FC-0DF26D47415D}" srcOrd="0" destOrd="0" presId="urn:microsoft.com/office/officeart/2005/8/layout/cycle6"/>
    <dgm:cxn modelId="{358EA5BE-78DC-4EB5-94AA-3C1CD008EE72}" type="presOf" srcId="{DD9D410E-02EF-4F05-83ED-ED5682E8BA1D}" destId="{C553B588-64E6-45E3-B6D1-6D68B6778636}" srcOrd="0" destOrd="0" presId="urn:microsoft.com/office/officeart/2005/8/layout/cycle6"/>
    <dgm:cxn modelId="{5C43B4EB-0EBC-412C-ADCF-65DDC74D18EA}" srcId="{D0743D95-5009-43A9-8078-67C5A4702D8D}" destId="{A80200B8-712F-41F0-82C4-A56EDE48F882}" srcOrd="5" destOrd="0" parTransId="{254A3BCB-3A9E-49FE-BDFE-ED6CF226D751}" sibTransId="{50FD0953-9755-4491-BDAE-A294B4A4DB99}"/>
    <dgm:cxn modelId="{303F2194-EB6F-4223-BAD7-B89D6F5991F0}" type="presParOf" srcId="{2171D22C-FD9E-4D56-9822-14963BD13413}" destId="{80E99CEA-E13D-4A49-AE64-570CAE60C816}" srcOrd="0" destOrd="0" presId="urn:microsoft.com/office/officeart/2005/8/layout/cycle6"/>
    <dgm:cxn modelId="{0BB3938E-D6F9-4AE3-8AD7-1C59E01EAEDF}" type="presParOf" srcId="{2171D22C-FD9E-4D56-9822-14963BD13413}" destId="{7C3B85CD-5AE1-4C3B-892D-E06E724CED15}" srcOrd="1" destOrd="0" presId="urn:microsoft.com/office/officeart/2005/8/layout/cycle6"/>
    <dgm:cxn modelId="{33C5EC53-46FA-4B81-840E-5968AF3D0895}" type="presParOf" srcId="{2171D22C-FD9E-4D56-9822-14963BD13413}" destId="{C553B588-64E6-45E3-B6D1-6D68B6778636}" srcOrd="2" destOrd="0" presId="urn:microsoft.com/office/officeart/2005/8/layout/cycle6"/>
    <dgm:cxn modelId="{CDD5FB4A-B2FA-4FF2-9012-5FB206E3BA87}" type="presParOf" srcId="{2171D22C-FD9E-4D56-9822-14963BD13413}" destId="{31A7F462-DF2B-40B4-ACB6-A9A79C19B388}" srcOrd="3" destOrd="0" presId="urn:microsoft.com/office/officeart/2005/8/layout/cycle6"/>
    <dgm:cxn modelId="{9D796D80-798C-48C5-BB98-AD82B60C1164}" type="presParOf" srcId="{2171D22C-FD9E-4D56-9822-14963BD13413}" destId="{F61768E0-72D6-4680-9F62-F103BF714256}" srcOrd="4" destOrd="0" presId="urn:microsoft.com/office/officeart/2005/8/layout/cycle6"/>
    <dgm:cxn modelId="{16D3BC4F-0AED-442F-A010-2BE9C19B45A5}" type="presParOf" srcId="{2171D22C-FD9E-4D56-9822-14963BD13413}" destId="{34C4AEBD-240C-4318-B5FC-0DF26D47415D}" srcOrd="5" destOrd="0" presId="urn:microsoft.com/office/officeart/2005/8/layout/cycle6"/>
    <dgm:cxn modelId="{625D221B-D0FA-4086-8DDD-15773E037A1E}" type="presParOf" srcId="{2171D22C-FD9E-4D56-9822-14963BD13413}" destId="{68DC1AE0-BE3B-4A76-B0A6-930B8486BB94}" srcOrd="6" destOrd="0" presId="urn:microsoft.com/office/officeart/2005/8/layout/cycle6"/>
    <dgm:cxn modelId="{0462FF09-4BB9-4CAE-A3A9-598752E6AB51}" type="presParOf" srcId="{2171D22C-FD9E-4D56-9822-14963BD13413}" destId="{E2F71A43-EAFB-4A9B-A4D1-3EB1DEA44DCF}" srcOrd="7" destOrd="0" presId="urn:microsoft.com/office/officeart/2005/8/layout/cycle6"/>
    <dgm:cxn modelId="{591BAA15-D6DA-4C1D-8167-6C898DCC775A}" type="presParOf" srcId="{2171D22C-FD9E-4D56-9822-14963BD13413}" destId="{08B0A8E6-8199-453A-BB65-50EE881CEF4A}" srcOrd="8" destOrd="0" presId="urn:microsoft.com/office/officeart/2005/8/layout/cycle6"/>
    <dgm:cxn modelId="{680EDA45-97E8-487E-AC03-F7DC2665768C}" type="presParOf" srcId="{2171D22C-FD9E-4D56-9822-14963BD13413}" destId="{FADA314E-C729-4EE5-B521-86DDDBAC259A}" srcOrd="9" destOrd="0" presId="urn:microsoft.com/office/officeart/2005/8/layout/cycle6"/>
    <dgm:cxn modelId="{7ED45329-8AF8-465E-B4EA-A12C9046D45A}" type="presParOf" srcId="{2171D22C-FD9E-4D56-9822-14963BD13413}" destId="{B1E22F77-575D-447F-A2D5-A76E8F168B58}" srcOrd="10" destOrd="0" presId="urn:microsoft.com/office/officeart/2005/8/layout/cycle6"/>
    <dgm:cxn modelId="{4504FE83-6225-4BCE-B916-7715F25F5074}" type="presParOf" srcId="{2171D22C-FD9E-4D56-9822-14963BD13413}" destId="{BF5F5ED3-BE89-4086-8C48-370D05A99C5F}" srcOrd="11" destOrd="0" presId="urn:microsoft.com/office/officeart/2005/8/layout/cycle6"/>
    <dgm:cxn modelId="{28BE572B-CE3F-4B90-B72A-672ACD233212}" type="presParOf" srcId="{2171D22C-FD9E-4D56-9822-14963BD13413}" destId="{58D09865-FBBB-4603-B097-BAF5291F7F63}" srcOrd="12" destOrd="0" presId="urn:microsoft.com/office/officeart/2005/8/layout/cycle6"/>
    <dgm:cxn modelId="{54ECB8BA-3263-4BE9-81CF-9A78809537B6}" type="presParOf" srcId="{2171D22C-FD9E-4D56-9822-14963BD13413}" destId="{BCA5CCAF-3501-4899-93EB-9C88DA18AC34}" srcOrd="13" destOrd="0" presId="urn:microsoft.com/office/officeart/2005/8/layout/cycle6"/>
    <dgm:cxn modelId="{5A2D5322-2DED-46A5-A2D6-82059D773B8D}" type="presParOf" srcId="{2171D22C-FD9E-4D56-9822-14963BD13413}" destId="{CDF53B0B-6ED8-437B-9D35-968372408D87}" srcOrd="14" destOrd="0" presId="urn:microsoft.com/office/officeart/2005/8/layout/cycle6"/>
    <dgm:cxn modelId="{63B0B5B2-3CB0-4309-9562-7D2CF7ADECC5}" type="presParOf" srcId="{2171D22C-FD9E-4D56-9822-14963BD13413}" destId="{6F1C5EEF-8717-4509-9A9E-088FB683B58B}" srcOrd="15" destOrd="0" presId="urn:microsoft.com/office/officeart/2005/8/layout/cycle6"/>
    <dgm:cxn modelId="{099D258C-982F-4A5B-B00D-6B2CC89DB7C5}" type="presParOf" srcId="{2171D22C-FD9E-4D56-9822-14963BD13413}" destId="{3C06174B-81B1-4945-A02C-E928EFF68284}" srcOrd="16" destOrd="0" presId="urn:microsoft.com/office/officeart/2005/8/layout/cycle6"/>
    <dgm:cxn modelId="{B71BEEE5-313E-429A-94BF-CFBEBC7FFAB9}" type="presParOf" srcId="{2171D22C-FD9E-4D56-9822-14963BD13413}" destId="{7637DA9F-164D-45FE-AD72-5CDA74BBD6A7}" srcOrd="17" destOrd="0" presId="urn:microsoft.com/office/officeart/2005/8/layout/cycle6"/>
    <dgm:cxn modelId="{A5849628-C7D9-4636-A963-2910023790FD}" type="presParOf" srcId="{2171D22C-FD9E-4D56-9822-14963BD13413}" destId="{7900993D-6820-4CB8-9551-250300D8C4A2}" srcOrd="18" destOrd="0" presId="urn:microsoft.com/office/officeart/2005/8/layout/cycle6"/>
    <dgm:cxn modelId="{876E80B1-C250-4203-9E83-A485A6FCBA1A}" type="presParOf" srcId="{2171D22C-FD9E-4D56-9822-14963BD13413}" destId="{7EB49C85-E052-41A4-8B6B-A0BA98736903}" srcOrd="19" destOrd="0" presId="urn:microsoft.com/office/officeart/2005/8/layout/cycle6"/>
    <dgm:cxn modelId="{2CEFEC26-38FD-4917-94B0-08A42839DA4E}" type="presParOf" srcId="{2171D22C-FD9E-4D56-9822-14963BD13413}" destId="{79457BCD-7824-4CDE-BC85-BC439C6D2EFC}" srcOrd="20"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743D95-5009-43A9-8078-67C5A4702D8D}" type="doc">
      <dgm:prSet loTypeId="urn:microsoft.com/office/officeart/2005/8/layout/cycle6" loCatId="relationship" qsTypeId="urn:microsoft.com/office/officeart/2005/8/quickstyle/3d6" qsCatId="3D" csTypeId="urn:microsoft.com/office/officeart/2005/8/colors/accent3_4" csCatId="accent3" phldr="1"/>
      <dgm:spPr/>
      <dgm:t>
        <a:bodyPr/>
        <a:lstStyle/>
        <a:p>
          <a:endParaRPr lang="en-US"/>
        </a:p>
      </dgm:t>
    </dgm:pt>
    <dgm:pt modelId="{5DC550F1-5A28-47A3-A902-CC74EAF83A42}">
      <dgm:prSet phldrT="[Text]" custT="1"/>
      <dgm:spPr/>
      <dgm:t>
        <a:bodyPr/>
        <a:lstStyle/>
        <a:p>
          <a:r>
            <a:rPr lang="en-GB" sz="1800" dirty="0" smtClean="0">
              <a:solidFill>
                <a:schemeClr val="accent4">
                  <a:lumMod val="25000"/>
                </a:schemeClr>
              </a:solidFill>
            </a:rPr>
            <a:t>Commitment to universal achievement</a:t>
          </a:r>
          <a:endParaRPr lang="en-US" sz="1800" dirty="0">
            <a:solidFill>
              <a:schemeClr val="accent4">
                <a:lumMod val="25000"/>
              </a:schemeClr>
            </a:solidFill>
          </a:endParaRPr>
        </a:p>
      </dgm:t>
    </dgm:pt>
    <dgm:pt modelId="{971CA6A7-C8C8-4A34-A64B-7C9556A32EC8}" type="parTrans" cxnId="{90DBD532-BFEE-4F81-81C5-C4D0737B9FDB}">
      <dgm:prSet/>
      <dgm:spPr/>
      <dgm:t>
        <a:bodyPr/>
        <a:lstStyle/>
        <a:p>
          <a:endParaRPr lang="en-US"/>
        </a:p>
      </dgm:t>
    </dgm:pt>
    <dgm:pt modelId="{DD9D410E-02EF-4F05-83ED-ED5682E8BA1D}" type="sibTrans" cxnId="{90DBD532-BFEE-4F81-81C5-C4D0737B9FDB}">
      <dgm:prSet/>
      <dgm:spPr/>
      <dgm:t>
        <a:bodyPr/>
        <a:lstStyle/>
        <a:p>
          <a:endParaRPr lang="en-US"/>
        </a:p>
      </dgm:t>
    </dgm:pt>
    <dgm:pt modelId="{5B39B108-D3A2-430F-A611-D81379F5AAFB}">
      <dgm:prSet phldrT="[Text]" custT="1"/>
      <dgm:spPr/>
      <dgm:t>
        <a:bodyPr/>
        <a:lstStyle/>
        <a:p>
          <a:r>
            <a:rPr lang="en-GB" sz="1600" dirty="0" smtClean="0">
              <a:solidFill>
                <a:schemeClr val="accent4">
                  <a:lumMod val="25000"/>
                </a:schemeClr>
              </a:solidFill>
            </a:rPr>
            <a:t>Goals, gateways, instructional systems</a:t>
          </a:r>
          <a:endParaRPr lang="en-US" sz="1600" dirty="0">
            <a:solidFill>
              <a:schemeClr val="accent4">
                <a:lumMod val="25000"/>
              </a:schemeClr>
            </a:solidFill>
          </a:endParaRPr>
        </a:p>
      </dgm:t>
    </dgm:pt>
    <dgm:pt modelId="{FC746C0C-7569-44C4-A3A2-30F249487A0B}" type="parTrans" cxnId="{8E7FC7D2-F4CA-44E0-B77F-47821C27C341}">
      <dgm:prSet/>
      <dgm:spPr/>
      <dgm:t>
        <a:bodyPr/>
        <a:lstStyle/>
        <a:p>
          <a:endParaRPr lang="en-US"/>
        </a:p>
      </dgm:t>
    </dgm:pt>
    <dgm:pt modelId="{EE424822-F83B-413D-B39E-959050950BAC}" type="sibTrans" cxnId="{8E7FC7D2-F4CA-44E0-B77F-47821C27C341}">
      <dgm:prSet/>
      <dgm:spPr/>
      <dgm:t>
        <a:bodyPr/>
        <a:lstStyle/>
        <a:p>
          <a:endParaRPr lang="en-US"/>
        </a:p>
      </dgm:t>
    </dgm:pt>
    <dgm:pt modelId="{0A1A21D7-B07F-4F57-AA8F-0F6BAEF892E0}">
      <dgm:prSet phldrT="[Text]" custT="1"/>
      <dgm:spPr>
        <a:solidFill>
          <a:srgbClr val="FFFF99"/>
        </a:solidFill>
      </dgm:spPr>
      <dgm:t>
        <a:bodyPr/>
        <a:lstStyle/>
        <a:p>
          <a:r>
            <a:rPr lang="en-GB" sz="2000" dirty="0" smtClean="0">
              <a:solidFill>
                <a:schemeClr val="accent4">
                  <a:lumMod val="25000"/>
                </a:schemeClr>
              </a:solidFill>
            </a:rPr>
            <a:t>Capacity at point of delivery</a:t>
          </a:r>
          <a:endParaRPr lang="en-US" sz="2000" dirty="0">
            <a:solidFill>
              <a:schemeClr val="accent4">
                <a:lumMod val="25000"/>
              </a:schemeClr>
            </a:solidFill>
          </a:endParaRPr>
        </a:p>
      </dgm:t>
    </dgm:pt>
    <dgm:pt modelId="{F776AD95-31F3-4DB0-95D8-710187197485}" type="parTrans" cxnId="{70FFE246-9BC5-4C8E-A3B7-597F194F6938}">
      <dgm:prSet/>
      <dgm:spPr/>
      <dgm:t>
        <a:bodyPr/>
        <a:lstStyle/>
        <a:p>
          <a:endParaRPr lang="en-US"/>
        </a:p>
      </dgm:t>
    </dgm:pt>
    <dgm:pt modelId="{181DD77E-0C05-4FB2-A0E0-AF21CD523CCF}" type="sibTrans" cxnId="{70FFE246-9BC5-4C8E-A3B7-597F194F6938}">
      <dgm:prSet/>
      <dgm:spPr/>
      <dgm:t>
        <a:bodyPr/>
        <a:lstStyle/>
        <a:p>
          <a:endParaRPr lang="en-US"/>
        </a:p>
      </dgm:t>
    </dgm:pt>
    <dgm:pt modelId="{AB04784C-0396-40C9-AEB6-897DF0B1D39A}">
      <dgm:prSet phldrT="[Text]" custT="1"/>
      <dgm:spPr/>
      <dgm:t>
        <a:bodyPr/>
        <a:lstStyle/>
        <a:p>
          <a:r>
            <a:rPr lang="en-GB" sz="1800" dirty="0" smtClean="0">
              <a:solidFill>
                <a:schemeClr val="accent4">
                  <a:lumMod val="25000"/>
                </a:schemeClr>
              </a:solidFill>
            </a:rPr>
            <a:t>Incentives and accountability</a:t>
          </a:r>
          <a:endParaRPr lang="en-US" sz="1800" dirty="0">
            <a:solidFill>
              <a:schemeClr val="accent4">
                <a:lumMod val="25000"/>
              </a:schemeClr>
            </a:solidFill>
          </a:endParaRPr>
        </a:p>
      </dgm:t>
    </dgm:pt>
    <dgm:pt modelId="{DE90C6C7-2FD5-426A-A22F-2F7ACAD96A93}" type="parTrans" cxnId="{3E7BFB79-9A1A-4DDD-A236-555E0EF31CF2}">
      <dgm:prSet/>
      <dgm:spPr/>
      <dgm:t>
        <a:bodyPr/>
        <a:lstStyle/>
        <a:p>
          <a:endParaRPr lang="en-US"/>
        </a:p>
      </dgm:t>
    </dgm:pt>
    <dgm:pt modelId="{B7630386-5436-4C17-BC24-5E443D5CB386}" type="sibTrans" cxnId="{3E7BFB79-9A1A-4DDD-A236-555E0EF31CF2}">
      <dgm:prSet/>
      <dgm:spPr/>
      <dgm:t>
        <a:bodyPr/>
        <a:lstStyle/>
        <a:p>
          <a:endParaRPr lang="en-US"/>
        </a:p>
      </dgm:t>
    </dgm:pt>
    <dgm:pt modelId="{02947F19-2E75-4756-B6D2-98517FCF3BB6}">
      <dgm:prSet phldrT="[Text]" custT="1"/>
      <dgm:spPr/>
      <dgm:t>
        <a:bodyPr/>
        <a:lstStyle/>
        <a:p>
          <a:r>
            <a:rPr lang="en-GB" sz="1800" b="0" dirty="0" smtClean="0">
              <a:solidFill>
                <a:schemeClr val="accent4">
                  <a:lumMod val="25000"/>
                </a:schemeClr>
              </a:solidFill>
            </a:rPr>
            <a:t>Resources where they yield most </a:t>
          </a:r>
          <a:endParaRPr lang="en-US" sz="1800" b="0" dirty="0">
            <a:solidFill>
              <a:schemeClr val="accent4">
                <a:lumMod val="25000"/>
              </a:schemeClr>
            </a:solidFill>
          </a:endParaRPr>
        </a:p>
      </dgm:t>
    </dgm:pt>
    <dgm:pt modelId="{1844381C-AFF2-452C-8983-1B53760711C0}" type="parTrans" cxnId="{381B7038-5717-4943-B375-CAC6F58DD78E}">
      <dgm:prSet/>
      <dgm:spPr/>
      <dgm:t>
        <a:bodyPr/>
        <a:lstStyle/>
        <a:p>
          <a:endParaRPr lang="en-US"/>
        </a:p>
      </dgm:t>
    </dgm:pt>
    <dgm:pt modelId="{4C3B6805-30D5-40DF-AF03-84D09BF7D680}" type="sibTrans" cxnId="{381B7038-5717-4943-B375-CAC6F58DD78E}">
      <dgm:prSet/>
      <dgm:spPr/>
      <dgm:t>
        <a:bodyPr/>
        <a:lstStyle/>
        <a:p>
          <a:endParaRPr lang="en-US"/>
        </a:p>
      </dgm:t>
    </dgm:pt>
    <dgm:pt modelId="{A80200B8-712F-41F0-82C4-A56EDE48F882}">
      <dgm:prSet phldrT="[Text]" custT="1"/>
      <dgm:spPr/>
      <dgm:t>
        <a:bodyPr/>
        <a:lstStyle/>
        <a:p>
          <a:r>
            <a:rPr lang="en-GB" sz="2000" dirty="0" smtClean="0">
              <a:solidFill>
                <a:schemeClr val="accent4">
                  <a:lumMod val="25000"/>
                </a:schemeClr>
              </a:solidFill>
            </a:rPr>
            <a:t>A learning system</a:t>
          </a:r>
          <a:endParaRPr lang="en-US" sz="2000" dirty="0">
            <a:solidFill>
              <a:schemeClr val="accent4">
                <a:lumMod val="25000"/>
              </a:schemeClr>
            </a:solidFill>
          </a:endParaRPr>
        </a:p>
      </dgm:t>
    </dgm:pt>
    <dgm:pt modelId="{254A3BCB-3A9E-49FE-BDFE-ED6CF226D751}" type="parTrans" cxnId="{5C43B4EB-0EBC-412C-ADCF-65DDC74D18EA}">
      <dgm:prSet/>
      <dgm:spPr/>
      <dgm:t>
        <a:bodyPr/>
        <a:lstStyle/>
        <a:p>
          <a:endParaRPr lang="en-US"/>
        </a:p>
      </dgm:t>
    </dgm:pt>
    <dgm:pt modelId="{50FD0953-9755-4491-BDAE-A294B4A4DB99}" type="sibTrans" cxnId="{5C43B4EB-0EBC-412C-ADCF-65DDC74D18EA}">
      <dgm:prSet/>
      <dgm:spPr/>
      <dgm:t>
        <a:bodyPr/>
        <a:lstStyle/>
        <a:p>
          <a:endParaRPr lang="en-US"/>
        </a:p>
      </dgm:t>
    </dgm:pt>
    <dgm:pt modelId="{DA326F74-7911-4EF9-9666-82A3798C7C37}">
      <dgm:prSet phldrT="[Text]" custT="1"/>
      <dgm:spPr/>
      <dgm:t>
        <a:bodyPr/>
        <a:lstStyle/>
        <a:p>
          <a:r>
            <a:rPr lang="en-GB" sz="2000" dirty="0" smtClean="0">
              <a:solidFill>
                <a:schemeClr val="accent4">
                  <a:lumMod val="25000"/>
                </a:schemeClr>
              </a:solidFill>
            </a:rPr>
            <a:t>Coherence</a:t>
          </a:r>
          <a:endParaRPr lang="en-US" sz="2000" dirty="0">
            <a:solidFill>
              <a:schemeClr val="accent4">
                <a:lumMod val="25000"/>
              </a:schemeClr>
            </a:solidFill>
          </a:endParaRPr>
        </a:p>
      </dgm:t>
    </dgm:pt>
    <dgm:pt modelId="{642EC58E-28E5-4E9B-996E-637CBF7DCB1D}" type="parTrans" cxnId="{CBF7462A-4617-4DB6-8030-C412A820A385}">
      <dgm:prSet/>
      <dgm:spPr/>
      <dgm:t>
        <a:bodyPr/>
        <a:lstStyle/>
        <a:p>
          <a:endParaRPr lang="en-US"/>
        </a:p>
      </dgm:t>
    </dgm:pt>
    <dgm:pt modelId="{ECE4AD2F-4CEC-493F-BA32-34C3044FA8E3}" type="sibTrans" cxnId="{CBF7462A-4617-4DB6-8030-C412A820A385}">
      <dgm:prSet/>
      <dgm:spPr/>
      <dgm:t>
        <a:bodyPr/>
        <a:lstStyle/>
        <a:p>
          <a:endParaRPr lang="en-US"/>
        </a:p>
      </dgm:t>
    </dgm:pt>
    <dgm:pt modelId="{2171D22C-FD9E-4D56-9822-14963BD13413}" type="pres">
      <dgm:prSet presAssocID="{D0743D95-5009-43A9-8078-67C5A4702D8D}" presName="cycle" presStyleCnt="0">
        <dgm:presLayoutVars>
          <dgm:dir/>
          <dgm:resizeHandles val="exact"/>
        </dgm:presLayoutVars>
      </dgm:prSet>
      <dgm:spPr/>
      <dgm:t>
        <a:bodyPr/>
        <a:lstStyle/>
        <a:p>
          <a:endParaRPr lang="en-GB"/>
        </a:p>
      </dgm:t>
    </dgm:pt>
    <dgm:pt modelId="{80E99CEA-E13D-4A49-AE64-570CAE60C816}" type="pres">
      <dgm:prSet presAssocID="{5DC550F1-5A28-47A3-A902-CC74EAF83A42}" presName="node" presStyleLbl="node1" presStyleIdx="0" presStyleCnt="7">
        <dgm:presLayoutVars>
          <dgm:bulletEnabled val="1"/>
        </dgm:presLayoutVars>
      </dgm:prSet>
      <dgm:spPr/>
      <dgm:t>
        <a:bodyPr/>
        <a:lstStyle/>
        <a:p>
          <a:endParaRPr lang="en-US"/>
        </a:p>
      </dgm:t>
    </dgm:pt>
    <dgm:pt modelId="{7C3B85CD-5AE1-4C3B-892D-E06E724CED15}" type="pres">
      <dgm:prSet presAssocID="{5DC550F1-5A28-47A3-A902-CC74EAF83A42}" presName="spNode" presStyleCnt="0"/>
      <dgm:spPr/>
      <dgm:t>
        <a:bodyPr/>
        <a:lstStyle/>
        <a:p>
          <a:endParaRPr lang="en-GB"/>
        </a:p>
      </dgm:t>
    </dgm:pt>
    <dgm:pt modelId="{C553B588-64E6-45E3-B6D1-6D68B6778636}" type="pres">
      <dgm:prSet presAssocID="{DD9D410E-02EF-4F05-83ED-ED5682E8BA1D}" presName="sibTrans" presStyleLbl="sibTrans1D1" presStyleIdx="0" presStyleCnt="7"/>
      <dgm:spPr/>
      <dgm:t>
        <a:bodyPr/>
        <a:lstStyle/>
        <a:p>
          <a:endParaRPr lang="en-GB"/>
        </a:p>
      </dgm:t>
    </dgm:pt>
    <dgm:pt modelId="{31A7F462-DF2B-40B4-ACB6-A9A79C19B388}" type="pres">
      <dgm:prSet presAssocID="{5B39B108-D3A2-430F-A611-D81379F5AAFB}" presName="node" presStyleLbl="node1" presStyleIdx="1" presStyleCnt="7">
        <dgm:presLayoutVars>
          <dgm:bulletEnabled val="1"/>
        </dgm:presLayoutVars>
      </dgm:prSet>
      <dgm:spPr/>
      <dgm:t>
        <a:bodyPr/>
        <a:lstStyle/>
        <a:p>
          <a:endParaRPr lang="en-US"/>
        </a:p>
      </dgm:t>
    </dgm:pt>
    <dgm:pt modelId="{F61768E0-72D6-4680-9F62-F103BF714256}" type="pres">
      <dgm:prSet presAssocID="{5B39B108-D3A2-430F-A611-D81379F5AAFB}" presName="spNode" presStyleCnt="0"/>
      <dgm:spPr/>
      <dgm:t>
        <a:bodyPr/>
        <a:lstStyle/>
        <a:p>
          <a:endParaRPr lang="en-GB"/>
        </a:p>
      </dgm:t>
    </dgm:pt>
    <dgm:pt modelId="{34C4AEBD-240C-4318-B5FC-0DF26D47415D}" type="pres">
      <dgm:prSet presAssocID="{EE424822-F83B-413D-B39E-959050950BAC}" presName="sibTrans" presStyleLbl="sibTrans1D1" presStyleIdx="1" presStyleCnt="7"/>
      <dgm:spPr/>
      <dgm:t>
        <a:bodyPr/>
        <a:lstStyle/>
        <a:p>
          <a:endParaRPr lang="en-GB"/>
        </a:p>
      </dgm:t>
    </dgm:pt>
    <dgm:pt modelId="{68DC1AE0-BE3B-4A76-B0A6-930B8486BB94}" type="pres">
      <dgm:prSet presAssocID="{0A1A21D7-B07F-4F57-AA8F-0F6BAEF892E0}" presName="node" presStyleLbl="node1" presStyleIdx="2" presStyleCnt="7">
        <dgm:presLayoutVars>
          <dgm:bulletEnabled val="1"/>
        </dgm:presLayoutVars>
      </dgm:prSet>
      <dgm:spPr/>
      <dgm:t>
        <a:bodyPr/>
        <a:lstStyle/>
        <a:p>
          <a:endParaRPr lang="en-GB"/>
        </a:p>
      </dgm:t>
    </dgm:pt>
    <dgm:pt modelId="{E2F71A43-EAFB-4A9B-A4D1-3EB1DEA44DCF}" type="pres">
      <dgm:prSet presAssocID="{0A1A21D7-B07F-4F57-AA8F-0F6BAEF892E0}" presName="spNode" presStyleCnt="0"/>
      <dgm:spPr/>
      <dgm:t>
        <a:bodyPr/>
        <a:lstStyle/>
        <a:p>
          <a:endParaRPr lang="en-GB"/>
        </a:p>
      </dgm:t>
    </dgm:pt>
    <dgm:pt modelId="{08B0A8E6-8199-453A-BB65-50EE881CEF4A}" type="pres">
      <dgm:prSet presAssocID="{181DD77E-0C05-4FB2-A0E0-AF21CD523CCF}" presName="sibTrans" presStyleLbl="sibTrans1D1" presStyleIdx="2" presStyleCnt="7"/>
      <dgm:spPr/>
      <dgm:t>
        <a:bodyPr/>
        <a:lstStyle/>
        <a:p>
          <a:endParaRPr lang="en-GB"/>
        </a:p>
      </dgm:t>
    </dgm:pt>
    <dgm:pt modelId="{FADA314E-C729-4EE5-B521-86DDDBAC259A}" type="pres">
      <dgm:prSet presAssocID="{AB04784C-0396-40C9-AEB6-897DF0B1D39A}" presName="node" presStyleLbl="node1" presStyleIdx="3" presStyleCnt="7">
        <dgm:presLayoutVars>
          <dgm:bulletEnabled val="1"/>
        </dgm:presLayoutVars>
      </dgm:prSet>
      <dgm:spPr/>
      <dgm:t>
        <a:bodyPr/>
        <a:lstStyle/>
        <a:p>
          <a:endParaRPr lang="en-US"/>
        </a:p>
      </dgm:t>
    </dgm:pt>
    <dgm:pt modelId="{B1E22F77-575D-447F-A2D5-A76E8F168B58}" type="pres">
      <dgm:prSet presAssocID="{AB04784C-0396-40C9-AEB6-897DF0B1D39A}" presName="spNode" presStyleCnt="0"/>
      <dgm:spPr/>
      <dgm:t>
        <a:bodyPr/>
        <a:lstStyle/>
        <a:p>
          <a:endParaRPr lang="en-GB"/>
        </a:p>
      </dgm:t>
    </dgm:pt>
    <dgm:pt modelId="{BF5F5ED3-BE89-4086-8C48-370D05A99C5F}" type="pres">
      <dgm:prSet presAssocID="{B7630386-5436-4C17-BC24-5E443D5CB386}" presName="sibTrans" presStyleLbl="sibTrans1D1" presStyleIdx="3" presStyleCnt="7"/>
      <dgm:spPr/>
      <dgm:t>
        <a:bodyPr/>
        <a:lstStyle/>
        <a:p>
          <a:endParaRPr lang="en-GB"/>
        </a:p>
      </dgm:t>
    </dgm:pt>
    <dgm:pt modelId="{58D09865-FBBB-4603-B097-BAF5291F7F63}" type="pres">
      <dgm:prSet presAssocID="{02947F19-2E75-4756-B6D2-98517FCF3BB6}" presName="node" presStyleLbl="node1" presStyleIdx="4" presStyleCnt="7">
        <dgm:presLayoutVars>
          <dgm:bulletEnabled val="1"/>
        </dgm:presLayoutVars>
      </dgm:prSet>
      <dgm:spPr/>
      <dgm:t>
        <a:bodyPr/>
        <a:lstStyle/>
        <a:p>
          <a:endParaRPr lang="en-US"/>
        </a:p>
      </dgm:t>
    </dgm:pt>
    <dgm:pt modelId="{BCA5CCAF-3501-4899-93EB-9C88DA18AC34}" type="pres">
      <dgm:prSet presAssocID="{02947F19-2E75-4756-B6D2-98517FCF3BB6}" presName="spNode" presStyleCnt="0"/>
      <dgm:spPr/>
      <dgm:t>
        <a:bodyPr/>
        <a:lstStyle/>
        <a:p>
          <a:endParaRPr lang="en-GB"/>
        </a:p>
      </dgm:t>
    </dgm:pt>
    <dgm:pt modelId="{CDF53B0B-6ED8-437B-9D35-968372408D87}" type="pres">
      <dgm:prSet presAssocID="{4C3B6805-30D5-40DF-AF03-84D09BF7D680}" presName="sibTrans" presStyleLbl="sibTrans1D1" presStyleIdx="4" presStyleCnt="7"/>
      <dgm:spPr/>
      <dgm:t>
        <a:bodyPr/>
        <a:lstStyle/>
        <a:p>
          <a:endParaRPr lang="en-GB"/>
        </a:p>
      </dgm:t>
    </dgm:pt>
    <dgm:pt modelId="{6F1C5EEF-8717-4509-9A9E-088FB683B58B}" type="pres">
      <dgm:prSet presAssocID="{A80200B8-712F-41F0-82C4-A56EDE48F882}" presName="node" presStyleLbl="node1" presStyleIdx="5" presStyleCnt="7">
        <dgm:presLayoutVars>
          <dgm:bulletEnabled val="1"/>
        </dgm:presLayoutVars>
      </dgm:prSet>
      <dgm:spPr/>
      <dgm:t>
        <a:bodyPr/>
        <a:lstStyle/>
        <a:p>
          <a:endParaRPr lang="en-US"/>
        </a:p>
      </dgm:t>
    </dgm:pt>
    <dgm:pt modelId="{3C06174B-81B1-4945-A02C-E928EFF68284}" type="pres">
      <dgm:prSet presAssocID="{A80200B8-712F-41F0-82C4-A56EDE48F882}" presName="spNode" presStyleCnt="0"/>
      <dgm:spPr/>
      <dgm:t>
        <a:bodyPr/>
        <a:lstStyle/>
        <a:p>
          <a:endParaRPr lang="en-GB"/>
        </a:p>
      </dgm:t>
    </dgm:pt>
    <dgm:pt modelId="{7637DA9F-164D-45FE-AD72-5CDA74BBD6A7}" type="pres">
      <dgm:prSet presAssocID="{50FD0953-9755-4491-BDAE-A294B4A4DB99}" presName="sibTrans" presStyleLbl="sibTrans1D1" presStyleIdx="5" presStyleCnt="7"/>
      <dgm:spPr/>
      <dgm:t>
        <a:bodyPr/>
        <a:lstStyle/>
        <a:p>
          <a:endParaRPr lang="en-GB"/>
        </a:p>
      </dgm:t>
    </dgm:pt>
    <dgm:pt modelId="{7900993D-6820-4CB8-9551-250300D8C4A2}" type="pres">
      <dgm:prSet presAssocID="{DA326F74-7911-4EF9-9666-82A3798C7C37}" presName="node" presStyleLbl="node1" presStyleIdx="6" presStyleCnt="7">
        <dgm:presLayoutVars>
          <dgm:bulletEnabled val="1"/>
        </dgm:presLayoutVars>
      </dgm:prSet>
      <dgm:spPr/>
      <dgm:t>
        <a:bodyPr/>
        <a:lstStyle/>
        <a:p>
          <a:endParaRPr lang="en-US"/>
        </a:p>
      </dgm:t>
    </dgm:pt>
    <dgm:pt modelId="{7EB49C85-E052-41A4-8B6B-A0BA98736903}" type="pres">
      <dgm:prSet presAssocID="{DA326F74-7911-4EF9-9666-82A3798C7C37}" presName="spNode" presStyleCnt="0"/>
      <dgm:spPr/>
      <dgm:t>
        <a:bodyPr/>
        <a:lstStyle/>
        <a:p>
          <a:endParaRPr lang="en-GB"/>
        </a:p>
      </dgm:t>
    </dgm:pt>
    <dgm:pt modelId="{79457BCD-7824-4CDE-BC85-BC439C6D2EFC}" type="pres">
      <dgm:prSet presAssocID="{ECE4AD2F-4CEC-493F-BA32-34C3044FA8E3}" presName="sibTrans" presStyleLbl="sibTrans1D1" presStyleIdx="6" presStyleCnt="7"/>
      <dgm:spPr/>
      <dgm:t>
        <a:bodyPr/>
        <a:lstStyle/>
        <a:p>
          <a:endParaRPr lang="en-GB"/>
        </a:p>
      </dgm:t>
    </dgm:pt>
  </dgm:ptLst>
  <dgm:cxnLst>
    <dgm:cxn modelId="{5AED40FF-91AB-4678-849B-8D18D26C808E}" type="presOf" srcId="{ECE4AD2F-4CEC-493F-BA32-34C3044FA8E3}" destId="{79457BCD-7824-4CDE-BC85-BC439C6D2EFC}" srcOrd="0" destOrd="0" presId="urn:microsoft.com/office/officeart/2005/8/layout/cycle6"/>
    <dgm:cxn modelId="{31211206-18F8-4F10-924C-4FDD0B6943E6}" type="presOf" srcId="{0A1A21D7-B07F-4F57-AA8F-0F6BAEF892E0}" destId="{68DC1AE0-BE3B-4A76-B0A6-930B8486BB94}" srcOrd="0" destOrd="0" presId="urn:microsoft.com/office/officeart/2005/8/layout/cycle6"/>
    <dgm:cxn modelId="{20D72CBE-5D8D-4A27-B39A-174A96CD7939}" type="presOf" srcId="{4C3B6805-30D5-40DF-AF03-84D09BF7D680}" destId="{CDF53B0B-6ED8-437B-9D35-968372408D87}" srcOrd="0" destOrd="0" presId="urn:microsoft.com/office/officeart/2005/8/layout/cycle6"/>
    <dgm:cxn modelId="{5A4A06FF-2337-4A36-8204-3594A8DF5A3C}" type="presOf" srcId="{50FD0953-9755-4491-BDAE-A294B4A4DB99}" destId="{7637DA9F-164D-45FE-AD72-5CDA74BBD6A7}" srcOrd="0" destOrd="0" presId="urn:microsoft.com/office/officeart/2005/8/layout/cycle6"/>
    <dgm:cxn modelId="{3E7BFB79-9A1A-4DDD-A236-555E0EF31CF2}" srcId="{D0743D95-5009-43A9-8078-67C5A4702D8D}" destId="{AB04784C-0396-40C9-AEB6-897DF0B1D39A}" srcOrd="3" destOrd="0" parTransId="{DE90C6C7-2FD5-426A-A22F-2F7ACAD96A93}" sibTransId="{B7630386-5436-4C17-BC24-5E443D5CB386}"/>
    <dgm:cxn modelId="{8B6B71BC-AE3A-4316-8395-0E6103A755FD}" type="presOf" srcId="{DA326F74-7911-4EF9-9666-82A3798C7C37}" destId="{7900993D-6820-4CB8-9551-250300D8C4A2}" srcOrd="0" destOrd="0" presId="urn:microsoft.com/office/officeart/2005/8/layout/cycle6"/>
    <dgm:cxn modelId="{5AC480A4-5D4F-4F5B-BBB8-AA6690DD5FC1}" type="presOf" srcId="{EE424822-F83B-413D-B39E-959050950BAC}" destId="{34C4AEBD-240C-4318-B5FC-0DF26D47415D}" srcOrd="0" destOrd="0" presId="urn:microsoft.com/office/officeart/2005/8/layout/cycle6"/>
    <dgm:cxn modelId="{381B7038-5717-4943-B375-CAC6F58DD78E}" srcId="{D0743D95-5009-43A9-8078-67C5A4702D8D}" destId="{02947F19-2E75-4756-B6D2-98517FCF3BB6}" srcOrd="4" destOrd="0" parTransId="{1844381C-AFF2-452C-8983-1B53760711C0}" sibTransId="{4C3B6805-30D5-40DF-AF03-84D09BF7D680}"/>
    <dgm:cxn modelId="{2E32D60D-7228-4B8F-81F3-F22618113A06}" type="presOf" srcId="{02947F19-2E75-4756-B6D2-98517FCF3BB6}" destId="{58D09865-FBBB-4603-B097-BAF5291F7F63}" srcOrd="0" destOrd="0" presId="urn:microsoft.com/office/officeart/2005/8/layout/cycle6"/>
    <dgm:cxn modelId="{C0B53EF3-99CC-404B-9FE9-2D472AC9F5F5}" type="presOf" srcId="{B7630386-5436-4C17-BC24-5E443D5CB386}" destId="{BF5F5ED3-BE89-4086-8C48-370D05A99C5F}" srcOrd="0" destOrd="0" presId="urn:microsoft.com/office/officeart/2005/8/layout/cycle6"/>
    <dgm:cxn modelId="{70FFE246-9BC5-4C8E-A3B7-597F194F6938}" srcId="{D0743D95-5009-43A9-8078-67C5A4702D8D}" destId="{0A1A21D7-B07F-4F57-AA8F-0F6BAEF892E0}" srcOrd="2" destOrd="0" parTransId="{F776AD95-31F3-4DB0-95D8-710187197485}" sibTransId="{181DD77E-0C05-4FB2-A0E0-AF21CD523CCF}"/>
    <dgm:cxn modelId="{90DBD532-BFEE-4F81-81C5-C4D0737B9FDB}" srcId="{D0743D95-5009-43A9-8078-67C5A4702D8D}" destId="{5DC550F1-5A28-47A3-A902-CC74EAF83A42}" srcOrd="0" destOrd="0" parTransId="{971CA6A7-C8C8-4A34-A64B-7C9556A32EC8}" sibTransId="{DD9D410E-02EF-4F05-83ED-ED5682E8BA1D}"/>
    <dgm:cxn modelId="{DAA969EB-3D7A-4D34-9E60-B03E0A313380}" type="presOf" srcId="{A80200B8-712F-41F0-82C4-A56EDE48F882}" destId="{6F1C5EEF-8717-4509-9A9E-088FB683B58B}" srcOrd="0" destOrd="0" presId="urn:microsoft.com/office/officeart/2005/8/layout/cycle6"/>
    <dgm:cxn modelId="{0CD04D75-9FAF-4BB8-8A38-B80A3BECFE9E}" type="presOf" srcId="{DD9D410E-02EF-4F05-83ED-ED5682E8BA1D}" destId="{C553B588-64E6-45E3-B6D1-6D68B6778636}" srcOrd="0" destOrd="0" presId="urn:microsoft.com/office/officeart/2005/8/layout/cycle6"/>
    <dgm:cxn modelId="{FCDAB045-F34C-47EC-B4EB-5797DA00711F}" type="presOf" srcId="{181DD77E-0C05-4FB2-A0E0-AF21CD523CCF}" destId="{08B0A8E6-8199-453A-BB65-50EE881CEF4A}" srcOrd="0" destOrd="0" presId="urn:microsoft.com/office/officeart/2005/8/layout/cycle6"/>
    <dgm:cxn modelId="{C8ACA9C9-67DB-452C-9A30-DA22264D84D1}" type="presOf" srcId="{AB04784C-0396-40C9-AEB6-897DF0B1D39A}" destId="{FADA314E-C729-4EE5-B521-86DDDBAC259A}" srcOrd="0" destOrd="0" presId="urn:microsoft.com/office/officeart/2005/8/layout/cycle6"/>
    <dgm:cxn modelId="{7B547016-238E-4DFA-8224-C2CEC17209DE}" type="presOf" srcId="{D0743D95-5009-43A9-8078-67C5A4702D8D}" destId="{2171D22C-FD9E-4D56-9822-14963BD13413}" srcOrd="0" destOrd="0" presId="urn:microsoft.com/office/officeart/2005/8/layout/cycle6"/>
    <dgm:cxn modelId="{CBF7462A-4617-4DB6-8030-C412A820A385}" srcId="{D0743D95-5009-43A9-8078-67C5A4702D8D}" destId="{DA326F74-7911-4EF9-9666-82A3798C7C37}" srcOrd="6" destOrd="0" parTransId="{642EC58E-28E5-4E9B-996E-637CBF7DCB1D}" sibTransId="{ECE4AD2F-4CEC-493F-BA32-34C3044FA8E3}"/>
    <dgm:cxn modelId="{1CEC6F30-10AE-441E-B57B-F2A14073923B}" type="presOf" srcId="{5DC550F1-5A28-47A3-A902-CC74EAF83A42}" destId="{80E99CEA-E13D-4A49-AE64-570CAE60C816}" srcOrd="0" destOrd="0" presId="urn:microsoft.com/office/officeart/2005/8/layout/cycle6"/>
    <dgm:cxn modelId="{8E7FC7D2-F4CA-44E0-B77F-47821C27C341}" srcId="{D0743D95-5009-43A9-8078-67C5A4702D8D}" destId="{5B39B108-D3A2-430F-A611-D81379F5AAFB}" srcOrd="1" destOrd="0" parTransId="{FC746C0C-7569-44C4-A3A2-30F249487A0B}" sibTransId="{EE424822-F83B-413D-B39E-959050950BAC}"/>
    <dgm:cxn modelId="{F4D17A2F-E9D2-4B83-BB5A-B3554720233E}" type="presOf" srcId="{5B39B108-D3A2-430F-A611-D81379F5AAFB}" destId="{31A7F462-DF2B-40B4-ACB6-A9A79C19B388}" srcOrd="0" destOrd="0" presId="urn:microsoft.com/office/officeart/2005/8/layout/cycle6"/>
    <dgm:cxn modelId="{5C43B4EB-0EBC-412C-ADCF-65DDC74D18EA}" srcId="{D0743D95-5009-43A9-8078-67C5A4702D8D}" destId="{A80200B8-712F-41F0-82C4-A56EDE48F882}" srcOrd="5" destOrd="0" parTransId="{254A3BCB-3A9E-49FE-BDFE-ED6CF226D751}" sibTransId="{50FD0953-9755-4491-BDAE-A294B4A4DB99}"/>
    <dgm:cxn modelId="{0514BAF6-0AB1-4B6F-A26F-C3FE107E9D02}" type="presParOf" srcId="{2171D22C-FD9E-4D56-9822-14963BD13413}" destId="{80E99CEA-E13D-4A49-AE64-570CAE60C816}" srcOrd="0" destOrd="0" presId="urn:microsoft.com/office/officeart/2005/8/layout/cycle6"/>
    <dgm:cxn modelId="{7675B600-5517-41BD-9F79-A28CC3960FBD}" type="presParOf" srcId="{2171D22C-FD9E-4D56-9822-14963BD13413}" destId="{7C3B85CD-5AE1-4C3B-892D-E06E724CED15}" srcOrd="1" destOrd="0" presId="urn:microsoft.com/office/officeart/2005/8/layout/cycle6"/>
    <dgm:cxn modelId="{232006F1-3C39-4A47-B68D-82836B4AE2B2}" type="presParOf" srcId="{2171D22C-FD9E-4D56-9822-14963BD13413}" destId="{C553B588-64E6-45E3-B6D1-6D68B6778636}" srcOrd="2" destOrd="0" presId="urn:microsoft.com/office/officeart/2005/8/layout/cycle6"/>
    <dgm:cxn modelId="{58C01984-952D-41ED-AAE7-0ABC301E7864}" type="presParOf" srcId="{2171D22C-FD9E-4D56-9822-14963BD13413}" destId="{31A7F462-DF2B-40B4-ACB6-A9A79C19B388}" srcOrd="3" destOrd="0" presId="urn:microsoft.com/office/officeart/2005/8/layout/cycle6"/>
    <dgm:cxn modelId="{EB0CC002-C818-4DAE-8D30-D54B75F3F026}" type="presParOf" srcId="{2171D22C-FD9E-4D56-9822-14963BD13413}" destId="{F61768E0-72D6-4680-9F62-F103BF714256}" srcOrd="4" destOrd="0" presId="urn:microsoft.com/office/officeart/2005/8/layout/cycle6"/>
    <dgm:cxn modelId="{6F565C12-312C-4FAE-9912-549045DC85F8}" type="presParOf" srcId="{2171D22C-FD9E-4D56-9822-14963BD13413}" destId="{34C4AEBD-240C-4318-B5FC-0DF26D47415D}" srcOrd="5" destOrd="0" presId="urn:microsoft.com/office/officeart/2005/8/layout/cycle6"/>
    <dgm:cxn modelId="{9E45F56A-9A8C-48AA-8220-7F5721191E7B}" type="presParOf" srcId="{2171D22C-FD9E-4D56-9822-14963BD13413}" destId="{68DC1AE0-BE3B-4A76-B0A6-930B8486BB94}" srcOrd="6" destOrd="0" presId="urn:microsoft.com/office/officeart/2005/8/layout/cycle6"/>
    <dgm:cxn modelId="{F92893CE-EE50-4493-9FF5-56077273444E}" type="presParOf" srcId="{2171D22C-FD9E-4D56-9822-14963BD13413}" destId="{E2F71A43-EAFB-4A9B-A4D1-3EB1DEA44DCF}" srcOrd="7" destOrd="0" presId="urn:microsoft.com/office/officeart/2005/8/layout/cycle6"/>
    <dgm:cxn modelId="{5A125D4A-A863-4841-9309-C2FE075270BA}" type="presParOf" srcId="{2171D22C-FD9E-4D56-9822-14963BD13413}" destId="{08B0A8E6-8199-453A-BB65-50EE881CEF4A}" srcOrd="8" destOrd="0" presId="urn:microsoft.com/office/officeart/2005/8/layout/cycle6"/>
    <dgm:cxn modelId="{E99ED3BD-40CD-4A2F-88EC-E1522252B40A}" type="presParOf" srcId="{2171D22C-FD9E-4D56-9822-14963BD13413}" destId="{FADA314E-C729-4EE5-B521-86DDDBAC259A}" srcOrd="9" destOrd="0" presId="urn:microsoft.com/office/officeart/2005/8/layout/cycle6"/>
    <dgm:cxn modelId="{40C1B984-6368-4926-998F-EE81104BE9A2}" type="presParOf" srcId="{2171D22C-FD9E-4D56-9822-14963BD13413}" destId="{B1E22F77-575D-447F-A2D5-A76E8F168B58}" srcOrd="10" destOrd="0" presId="urn:microsoft.com/office/officeart/2005/8/layout/cycle6"/>
    <dgm:cxn modelId="{F202BC07-2DC0-4327-9279-C8AEC23533AD}" type="presParOf" srcId="{2171D22C-FD9E-4D56-9822-14963BD13413}" destId="{BF5F5ED3-BE89-4086-8C48-370D05A99C5F}" srcOrd="11" destOrd="0" presId="urn:microsoft.com/office/officeart/2005/8/layout/cycle6"/>
    <dgm:cxn modelId="{60539CBF-A8F2-4303-B201-52D7C160DCBE}" type="presParOf" srcId="{2171D22C-FD9E-4D56-9822-14963BD13413}" destId="{58D09865-FBBB-4603-B097-BAF5291F7F63}" srcOrd="12" destOrd="0" presId="urn:microsoft.com/office/officeart/2005/8/layout/cycle6"/>
    <dgm:cxn modelId="{6241E858-AEC4-4420-88EC-F8241F3C294A}" type="presParOf" srcId="{2171D22C-FD9E-4D56-9822-14963BD13413}" destId="{BCA5CCAF-3501-4899-93EB-9C88DA18AC34}" srcOrd="13" destOrd="0" presId="urn:microsoft.com/office/officeart/2005/8/layout/cycle6"/>
    <dgm:cxn modelId="{1B8E200E-8982-4E13-97F1-1F347BA43757}" type="presParOf" srcId="{2171D22C-FD9E-4D56-9822-14963BD13413}" destId="{CDF53B0B-6ED8-437B-9D35-968372408D87}" srcOrd="14" destOrd="0" presId="urn:microsoft.com/office/officeart/2005/8/layout/cycle6"/>
    <dgm:cxn modelId="{A44AAE34-02B4-4545-8858-A96647DFAE47}" type="presParOf" srcId="{2171D22C-FD9E-4D56-9822-14963BD13413}" destId="{6F1C5EEF-8717-4509-9A9E-088FB683B58B}" srcOrd="15" destOrd="0" presId="urn:microsoft.com/office/officeart/2005/8/layout/cycle6"/>
    <dgm:cxn modelId="{A8D47C9D-9553-434D-880E-AC3437F4F074}" type="presParOf" srcId="{2171D22C-FD9E-4D56-9822-14963BD13413}" destId="{3C06174B-81B1-4945-A02C-E928EFF68284}" srcOrd="16" destOrd="0" presId="urn:microsoft.com/office/officeart/2005/8/layout/cycle6"/>
    <dgm:cxn modelId="{DEF9DAE7-8C27-444B-8720-1F99EC7BF65E}" type="presParOf" srcId="{2171D22C-FD9E-4D56-9822-14963BD13413}" destId="{7637DA9F-164D-45FE-AD72-5CDA74BBD6A7}" srcOrd="17" destOrd="0" presId="urn:microsoft.com/office/officeart/2005/8/layout/cycle6"/>
    <dgm:cxn modelId="{352A1376-ADA2-4EE0-B2CC-E616DAEB59A2}" type="presParOf" srcId="{2171D22C-FD9E-4D56-9822-14963BD13413}" destId="{7900993D-6820-4CB8-9551-250300D8C4A2}" srcOrd="18" destOrd="0" presId="urn:microsoft.com/office/officeart/2005/8/layout/cycle6"/>
    <dgm:cxn modelId="{409012DF-3B16-4DBA-9AD7-0BF8D655B272}" type="presParOf" srcId="{2171D22C-FD9E-4D56-9822-14963BD13413}" destId="{7EB49C85-E052-41A4-8B6B-A0BA98736903}" srcOrd="19" destOrd="0" presId="urn:microsoft.com/office/officeart/2005/8/layout/cycle6"/>
    <dgm:cxn modelId="{882138B3-4C7C-49AA-BFFF-405528F65D38}" type="presParOf" srcId="{2171D22C-FD9E-4D56-9822-14963BD13413}" destId="{79457BCD-7824-4CDE-BC85-BC439C6D2EFC}" srcOrd="20" destOrd="0" presId="urn:microsoft.com/office/officeart/2005/8/layout/cycle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0743D95-5009-43A9-8078-67C5A4702D8D}" type="doc">
      <dgm:prSet loTypeId="urn:microsoft.com/office/officeart/2005/8/layout/cycle6" loCatId="relationship" qsTypeId="urn:microsoft.com/office/officeart/2005/8/quickstyle/3d6" qsCatId="3D" csTypeId="urn:microsoft.com/office/officeart/2005/8/colors/accent3_4" csCatId="accent3" phldr="1"/>
      <dgm:spPr/>
      <dgm:t>
        <a:bodyPr/>
        <a:lstStyle/>
        <a:p>
          <a:endParaRPr lang="en-US"/>
        </a:p>
      </dgm:t>
    </dgm:pt>
    <dgm:pt modelId="{5DC550F1-5A28-47A3-A902-CC74EAF83A42}">
      <dgm:prSet phldrT="[Text]" custT="1"/>
      <dgm:spPr/>
      <dgm:t>
        <a:bodyPr/>
        <a:lstStyle/>
        <a:p>
          <a:r>
            <a:rPr lang="en-GB" sz="1800" dirty="0" smtClean="0">
              <a:solidFill>
                <a:schemeClr val="accent4">
                  <a:lumMod val="25000"/>
                </a:schemeClr>
              </a:solidFill>
            </a:rPr>
            <a:t>Commitment to universal achievement</a:t>
          </a:r>
          <a:endParaRPr lang="en-US" sz="1800" dirty="0">
            <a:solidFill>
              <a:schemeClr val="accent4">
                <a:lumMod val="25000"/>
              </a:schemeClr>
            </a:solidFill>
          </a:endParaRPr>
        </a:p>
      </dgm:t>
    </dgm:pt>
    <dgm:pt modelId="{971CA6A7-C8C8-4A34-A64B-7C9556A32EC8}" type="parTrans" cxnId="{90DBD532-BFEE-4F81-81C5-C4D0737B9FDB}">
      <dgm:prSet/>
      <dgm:spPr/>
      <dgm:t>
        <a:bodyPr/>
        <a:lstStyle/>
        <a:p>
          <a:endParaRPr lang="en-US"/>
        </a:p>
      </dgm:t>
    </dgm:pt>
    <dgm:pt modelId="{DD9D410E-02EF-4F05-83ED-ED5682E8BA1D}" type="sibTrans" cxnId="{90DBD532-BFEE-4F81-81C5-C4D0737B9FDB}">
      <dgm:prSet/>
      <dgm:spPr/>
      <dgm:t>
        <a:bodyPr/>
        <a:lstStyle/>
        <a:p>
          <a:endParaRPr lang="en-US"/>
        </a:p>
      </dgm:t>
    </dgm:pt>
    <dgm:pt modelId="{5B39B108-D3A2-430F-A611-D81379F5AAFB}">
      <dgm:prSet phldrT="[Text]" custT="1"/>
      <dgm:spPr/>
      <dgm:t>
        <a:bodyPr/>
        <a:lstStyle/>
        <a:p>
          <a:r>
            <a:rPr lang="en-GB" sz="1600" dirty="0" smtClean="0">
              <a:solidFill>
                <a:schemeClr val="accent4">
                  <a:lumMod val="25000"/>
                </a:schemeClr>
              </a:solidFill>
            </a:rPr>
            <a:t>Goals, gateways, instructional systems</a:t>
          </a:r>
          <a:endParaRPr lang="en-US" sz="1600" dirty="0">
            <a:solidFill>
              <a:schemeClr val="accent4">
                <a:lumMod val="25000"/>
              </a:schemeClr>
            </a:solidFill>
          </a:endParaRPr>
        </a:p>
      </dgm:t>
    </dgm:pt>
    <dgm:pt modelId="{FC746C0C-7569-44C4-A3A2-30F249487A0B}" type="parTrans" cxnId="{8E7FC7D2-F4CA-44E0-B77F-47821C27C341}">
      <dgm:prSet/>
      <dgm:spPr/>
      <dgm:t>
        <a:bodyPr/>
        <a:lstStyle/>
        <a:p>
          <a:endParaRPr lang="en-US"/>
        </a:p>
      </dgm:t>
    </dgm:pt>
    <dgm:pt modelId="{EE424822-F83B-413D-B39E-959050950BAC}" type="sibTrans" cxnId="{8E7FC7D2-F4CA-44E0-B77F-47821C27C341}">
      <dgm:prSet/>
      <dgm:spPr/>
      <dgm:t>
        <a:bodyPr/>
        <a:lstStyle/>
        <a:p>
          <a:endParaRPr lang="en-US"/>
        </a:p>
      </dgm:t>
    </dgm:pt>
    <dgm:pt modelId="{0A1A21D7-B07F-4F57-AA8F-0F6BAEF892E0}">
      <dgm:prSet phldrT="[Text]" custT="1"/>
      <dgm:spPr/>
      <dgm:t>
        <a:bodyPr/>
        <a:lstStyle/>
        <a:p>
          <a:r>
            <a:rPr lang="en-GB" sz="2000" dirty="0" smtClean="0">
              <a:solidFill>
                <a:schemeClr val="accent4">
                  <a:lumMod val="25000"/>
                </a:schemeClr>
              </a:solidFill>
            </a:rPr>
            <a:t>Capacity at point of delivery</a:t>
          </a:r>
          <a:endParaRPr lang="en-US" sz="2000" dirty="0">
            <a:solidFill>
              <a:schemeClr val="accent4">
                <a:lumMod val="25000"/>
              </a:schemeClr>
            </a:solidFill>
          </a:endParaRPr>
        </a:p>
      </dgm:t>
    </dgm:pt>
    <dgm:pt modelId="{F776AD95-31F3-4DB0-95D8-710187197485}" type="parTrans" cxnId="{70FFE246-9BC5-4C8E-A3B7-597F194F6938}">
      <dgm:prSet/>
      <dgm:spPr/>
      <dgm:t>
        <a:bodyPr/>
        <a:lstStyle/>
        <a:p>
          <a:endParaRPr lang="en-US"/>
        </a:p>
      </dgm:t>
    </dgm:pt>
    <dgm:pt modelId="{181DD77E-0C05-4FB2-A0E0-AF21CD523CCF}" type="sibTrans" cxnId="{70FFE246-9BC5-4C8E-A3B7-597F194F6938}">
      <dgm:prSet/>
      <dgm:spPr/>
      <dgm:t>
        <a:bodyPr/>
        <a:lstStyle/>
        <a:p>
          <a:endParaRPr lang="en-US"/>
        </a:p>
      </dgm:t>
    </dgm:pt>
    <dgm:pt modelId="{AB04784C-0396-40C9-AEB6-897DF0B1D39A}">
      <dgm:prSet phldrT="[Text]" custT="1"/>
      <dgm:spPr>
        <a:solidFill>
          <a:srgbClr val="FFFF99"/>
        </a:solidFill>
      </dgm:spPr>
      <dgm:t>
        <a:bodyPr/>
        <a:lstStyle/>
        <a:p>
          <a:r>
            <a:rPr lang="en-GB" sz="1800" dirty="0" smtClean="0">
              <a:solidFill>
                <a:schemeClr val="accent4">
                  <a:lumMod val="25000"/>
                </a:schemeClr>
              </a:solidFill>
            </a:rPr>
            <a:t>Incentives and accountability</a:t>
          </a:r>
          <a:endParaRPr lang="en-US" sz="1800" dirty="0">
            <a:solidFill>
              <a:schemeClr val="accent4">
                <a:lumMod val="25000"/>
              </a:schemeClr>
            </a:solidFill>
          </a:endParaRPr>
        </a:p>
      </dgm:t>
    </dgm:pt>
    <dgm:pt modelId="{DE90C6C7-2FD5-426A-A22F-2F7ACAD96A93}" type="parTrans" cxnId="{3E7BFB79-9A1A-4DDD-A236-555E0EF31CF2}">
      <dgm:prSet/>
      <dgm:spPr/>
      <dgm:t>
        <a:bodyPr/>
        <a:lstStyle/>
        <a:p>
          <a:endParaRPr lang="en-US"/>
        </a:p>
      </dgm:t>
    </dgm:pt>
    <dgm:pt modelId="{B7630386-5436-4C17-BC24-5E443D5CB386}" type="sibTrans" cxnId="{3E7BFB79-9A1A-4DDD-A236-555E0EF31CF2}">
      <dgm:prSet/>
      <dgm:spPr/>
      <dgm:t>
        <a:bodyPr/>
        <a:lstStyle/>
        <a:p>
          <a:endParaRPr lang="en-US"/>
        </a:p>
      </dgm:t>
    </dgm:pt>
    <dgm:pt modelId="{02947F19-2E75-4756-B6D2-98517FCF3BB6}">
      <dgm:prSet phldrT="[Text]" custT="1"/>
      <dgm:spPr/>
      <dgm:t>
        <a:bodyPr/>
        <a:lstStyle/>
        <a:p>
          <a:r>
            <a:rPr lang="en-GB" sz="1800" b="0" dirty="0" smtClean="0">
              <a:solidFill>
                <a:schemeClr val="accent4">
                  <a:lumMod val="25000"/>
                </a:schemeClr>
              </a:solidFill>
            </a:rPr>
            <a:t>Resources where they yield most </a:t>
          </a:r>
          <a:endParaRPr lang="en-US" sz="1800" b="0" dirty="0">
            <a:solidFill>
              <a:schemeClr val="accent4">
                <a:lumMod val="25000"/>
              </a:schemeClr>
            </a:solidFill>
          </a:endParaRPr>
        </a:p>
      </dgm:t>
    </dgm:pt>
    <dgm:pt modelId="{1844381C-AFF2-452C-8983-1B53760711C0}" type="parTrans" cxnId="{381B7038-5717-4943-B375-CAC6F58DD78E}">
      <dgm:prSet/>
      <dgm:spPr/>
      <dgm:t>
        <a:bodyPr/>
        <a:lstStyle/>
        <a:p>
          <a:endParaRPr lang="en-US"/>
        </a:p>
      </dgm:t>
    </dgm:pt>
    <dgm:pt modelId="{4C3B6805-30D5-40DF-AF03-84D09BF7D680}" type="sibTrans" cxnId="{381B7038-5717-4943-B375-CAC6F58DD78E}">
      <dgm:prSet/>
      <dgm:spPr/>
      <dgm:t>
        <a:bodyPr/>
        <a:lstStyle/>
        <a:p>
          <a:endParaRPr lang="en-US"/>
        </a:p>
      </dgm:t>
    </dgm:pt>
    <dgm:pt modelId="{A80200B8-712F-41F0-82C4-A56EDE48F882}">
      <dgm:prSet phldrT="[Text]" custT="1"/>
      <dgm:spPr/>
      <dgm:t>
        <a:bodyPr/>
        <a:lstStyle/>
        <a:p>
          <a:r>
            <a:rPr lang="en-GB" sz="2000" dirty="0" smtClean="0">
              <a:solidFill>
                <a:schemeClr val="accent4">
                  <a:lumMod val="25000"/>
                </a:schemeClr>
              </a:solidFill>
            </a:rPr>
            <a:t>A learning system</a:t>
          </a:r>
          <a:endParaRPr lang="en-US" sz="2000" dirty="0">
            <a:solidFill>
              <a:schemeClr val="accent4">
                <a:lumMod val="25000"/>
              </a:schemeClr>
            </a:solidFill>
          </a:endParaRPr>
        </a:p>
      </dgm:t>
    </dgm:pt>
    <dgm:pt modelId="{254A3BCB-3A9E-49FE-BDFE-ED6CF226D751}" type="parTrans" cxnId="{5C43B4EB-0EBC-412C-ADCF-65DDC74D18EA}">
      <dgm:prSet/>
      <dgm:spPr/>
      <dgm:t>
        <a:bodyPr/>
        <a:lstStyle/>
        <a:p>
          <a:endParaRPr lang="en-US"/>
        </a:p>
      </dgm:t>
    </dgm:pt>
    <dgm:pt modelId="{50FD0953-9755-4491-BDAE-A294B4A4DB99}" type="sibTrans" cxnId="{5C43B4EB-0EBC-412C-ADCF-65DDC74D18EA}">
      <dgm:prSet/>
      <dgm:spPr/>
      <dgm:t>
        <a:bodyPr/>
        <a:lstStyle/>
        <a:p>
          <a:endParaRPr lang="en-US"/>
        </a:p>
      </dgm:t>
    </dgm:pt>
    <dgm:pt modelId="{DA326F74-7911-4EF9-9666-82A3798C7C37}">
      <dgm:prSet phldrT="[Text]" custT="1"/>
      <dgm:spPr/>
      <dgm:t>
        <a:bodyPr/>
        <a:lstStyle/>
        <a:p>
          <a:r>
            <a:rPr lang="en-GB" sz="2000" dirty="0" smtClean="0">
              <a:solidFill>
                <a:schemeClr val="accent4">
                  <a:lumMod val="25000"/>
                </a:schemeClr>
              </a:solidFill>
            </a:rPr>
            <a:t>Coherence</a:t>
          </a:r>
          <a:endParaRPr lang="en-US" sz="2000" dirty="0">
            <a:solidFill>
              <a:schemeClr val="accent4">
                <a:lumMod val="25000"/>
              </a:schemeClr>
            </a:solidFill>
          </a:endParaRPr>
        </a:p>
      </dgm:t>
    </dgm:pt>
    <dgm:pt modelId="{642EC58E-28E5-4E9B-996E-637CBF7DCB1D}" type="parTrans" cxnId="{CBF7462A-4617-4DB6-8030-C412A820A385}">
      <dgm:prSet/>
      <dgm:spPr/>
      <dgm:t>
        <a:bodyPr/>
        <a:lstStyle/>
        <a:p>
          <a:endParaRPr lang="en-US"/>
        </a:p>
      </dgm:t>
    </dgm:pt>
    <dgm:pt modelId="{ECE4AD2F-4CEC-493F-BA32-34C3044FA8E3}" type="sibTrans" cxnId="{CBF7462A-4617-4DB6-8030-C412A820A385}">
      <dgm:prSet/>
      <dgm:spPr/>
      <dgm:t>
        <a:bodyPr/>
        <a:lstStyle/>
        <a:p>
          <a:endParaRPr lang="en-US"/>
        </a:p>
      </dgm:t>
    </dgm:pt>
    <dgm:pt modelId="{2171D22C-FD9E-4D56-9822-14963BD13413}" type="pres">
      <dgm:prSet presAssocID="{D0743D95-5009-43A9-8078-67C5A4702D8D}" presName="cycle" presStyleCnt="0">
        <dgm:presLayoutVars>
          <dgm:dir/>
          <dgm:resizeHandles val="exact"/>
        </dgm:presLayoutVars>
      </dgm:prSet>
      <dgm:spPr/>
      <dgm:t>
        <a:bodyPr/>
        <a:lstStyle/>
        <a:p>
          <a:endParaRPr lang="en-GB"/>
        </a:p>
      </dgm:t>
    </dgm:pt>
    <dgm:pt modelId="{80E99CEA-E13D-4A49-AE64-570CAE60C816}" type="pres">
      <dgm:prSet presAssocID="{5DC550F1-5A28-47A3-A902-CC74EAF83A42}" presName="node" presStyleLbl="node1" presStyleIdx="0" presStyleCnt="7">
        <dgm:presLayoutVars>
          <dgm:bulletEnabled val="1"/>
        </dgm:presLayoutVars>
      </dgm:prSet>
      <dgm:spPr/>
      <dgm:t>
        <a:bodyPr/>
        <a:lstStyle/>
        <a:p>
          <a:endParaRPr lang="en-US"/>
        </a:p>
      </dgm:t>
    </dgm:pt>
    <dgm:pt modelId="{7C3B85CD-5AE1-4C3B-892D-E06E724CED15}" type="pres">
      <dgm:prSet presAssocID="{5DC550F1-5A28-47A3-A902-CC74EAF83A42}" presName="spNode" presStyleCnt="0"/>
      <dgm:spPr/>
      <dgm:t>
        <a:bodyPr/>
        <a:lstStyle/>
        <a:p>
          <a:endParaRPr lang="en-GB"/>
        </a:p>
      </dgm:t>
    </dgm:pt>
    <dgm:pt modelId="{C553B588-64E6-45E3-B6D1-6D68B6778636}" type="pres">
      <dgm:prSet presAssocID="{DD9D410E-02EF-4F05-83ED-ED5682E8BA1D}" presName="sibTrans" presStyleLbl="sibTrans1D1" presStyleIdx="0" presStyleCnt="7"/>
      <dgm:spPr/>
      <dgm:t>
        <a:bodyPr/>
        <a:lstStyle/>
        <a:p>
          <a:endParaRPr lang="en-GB"/>
        </a:p>
      </dgm:t>
    </dgm:pt>
    <dgm:pt modelId="{31A7F462-DF2B-40B4-ACB6-A9A79C19B388}" type="pres">
      <dgm:prSet presAssocID="{5B39B108-D3A2-430F-A611-D81379F5AAFB}" presName="node" presStyleLbl="node1" presStyleIdx="1" presStyleCnt="7">
        <dgm:presLayoutVars>
          <dgm:bulletEnabled val="1"/>
        </dgm:presLayoutVars>
      </dgm:prSet>
      <dgm:spPr/>
      <dgm:t>
        <a:bodyPr/>
        <a:lstStyle/>
        <a:p>
          <a:endParaRPr lang="en-US"/>
        </a:p>
      </dgm:t>
    </dgm:pt>
    <dgm:pt modelId="{F61768E0-72D6-4680-9F62-F103BF714256}" type="pres">
      <dgm:prSet presAssocID="{5B39B108-D3A2-430F-A611-D81379F5AAFB}" presName="spNode" presStyleCnt="0"/>
      <dgm:spPr/>
      <dgm:t>
        <a:bodyPr/>
        <a:lstStyle/>
        <a:p>
          <a:endParaRPr lang="en-GB"/>
        </a:p>
      </dgm:t>
    </dgm:pt>
    <dgm:pt modelId="{34C4AEBD-240C-4318-B5FC-0DF26D47415D}" type="pres">
      <dgm:prSet presAssocID="{EE424822-F83B-413D-B39E-959050950BAC}" presName="sibTrans" presStyleLbl="sibTrans1D1" presStyleIdx="1" presStyleCnt="7"/>
      <dgm:spPr/>
      <dgm:t>
        <a:bodyPr/>
        <a:lstStyle/>
        <a:p>
          <a:endParaRPr lang="en-GB"/>
        </a:p>
      </dgm:t>
    </dgm:pt>
    <dgm:pt modelId="{68DC1AE0-BE3B-4A76-B0A6-930B8486BB94}" type="pres">
      <dgm:prSet presAssocID="{0A1A21D7-B07F-4F57-AA8F-0F6BAEF892E0}" presName="node" presStyleLbl="node1" presStyleIdx="2" presStyleCnt="7">
        <dgm:presLayoutVars>
          <dgm:bulletEnabled val="1"/>
        </dgm:presLayoutVars>
      </dgm:prSet>
      <dgm:spPr/>
      <dgm:t>
        <a:bodyPr/>
        <a:lstStyle/>
        <a:p>
          <a:endParaRPr lang="en-GB"/>
        </a:p>
      </dgm:t>
    </dgm:pt>
    <dgm:pt modelId="{E2F71A43-EAFB-4A9B-A4D1-3EB1DEA44DCF}" type="pres">
      <dgm:prSet presAssocID="{0A1A21D7-B07F-4F57-AA8F-0F6BAEF892E0}" presName="spNode" presStyleCnt="0"/>
      <dgm:spPr/>
      <dgm:t>
        <a:bodyPr/>
        <a:lstStyle/>
        <a:p>
          <a:endParaRPr lang="en-GB"/>
        </a:p>
      </dgm:t>
    </dgm:pt>
    <dgm:pt modelId="{08B0A8E6-8199-453A-BB65-50EE881CEF4A}" type="pres">
      <dgm:prSet presAssocID="{181DD77E-0C05-4FB2-A0E0-AF21CD523CCF}" presName="sibTrans" presStyleLbl="sibTrans1D1" presStyleIdx="2" presStyleCnt="7"/>
      <dgm:spPr/>
      <dgm:t>
        <a:bodyPr/>
        <a:lstStyle/>
        <a:p>
          <a:endParaRPr lang="en-GB"/>
        </a:p>
      </dgm:t>
    </dgm:pt>
    <dgm:pt modelId="{FADA314E-C729-4EE5-B521-86DDDBAC259A}" type="pres">
      <dgm:prSet presAssocID="{AB04784C-0396-40C9-AEB6-897DF0B1D39A}" presName="node" presStyleLbl="node1" presStyleIdx="3" presStyleCnt="7">
        <dgm:presLayoutVars>
          <dgm:bulletEnabled val="1"/>
        </dgm:presLayoutVars>
      </dgm:prSet>
      <dgm:spPr/>
      <dgm:t>
        <a:bodyPr/>
        <a:lstStyle/>
        <a:p>
          <a:endParaRPr lang="en-US"/>
        </a:p>
      </dgm:t>
    </dgm:pt>
    <dgm:pt modelId="{B1E22F77-575D-447F-A2D5-A76E8F168B58}" type="pres">
      <dgm:prSet presAssocID="{AB04784C-0396-40C9-AEB6-897DF0B1D39A}" presName="spNode" presStyleCnt="0"/>
      <dgm:spPr/>
      <dgm:t>
        <a:bodyPr/>
        <a:lstStyle/>
        <a:p>
          <a:endParaRPr lang="en-GB"/>
        </a:p>
      </dgm:t>
    </dgm:pt>
    <dgm:pt modelId="{BF5F5ED3-BE89-4086-8C48-370D05A99C5F}" type="pres">
      <dgm:prSet presAssocID="{B7630386-5436-4C17-BC24-5E443D5CB386}" presName="sibTrans" presStyleLbl="sibTrans1D1" presStyleIdx="3" presStyleCnt="7"/>
      <dgm:spPr/>
      <dgm:t>
        <a:bodyPr/>
        <a:lstStyle/>
        <a:p>
          <a:endParaRPr lang="en-GB"/>
        </a:p>
      </dgm:t>
    </dgm:pt>
    <dgm:pt modelId="{58D09865-FBBB-4603-B097-BAF5291F7F63}" type="pres">
      <dgm:prSet presAssocID="{02947F19-2E75-4756-B6D2-98517FCF3BB6}" presName="node" presStyleLbl="node1" presStyleIdx="4" presStyleCnt="7">
        <dgm:presLayoutVars>
          <dgm:bulletEnabled val="1"/>
        </dgm:presLayoutVars>
      </dgm:prSet>
      <dgm:spPr/>
      <dgm:t>
        <a:bodyPr/>
        <a:lstStyle/>
        <a:p>
          <a:endParaRPr lang="en-US"/>
        </a:p>
      </dgm:t>
    </dgm:pt>
    <dgm:pt modelId="{BCA5CCAF-3501-4899-93EB-9C88DA18AC34}" type="pres">
      <dgm:prSet presAssocID="{02947F19-2E75-4756-B6D2-98517FCF3BB6}" presName="spNode" presStyleCnt="0"/>
      <dgm:spPr/>
      <dgm:t>
        <a:bodyPr/>
        <a:lstStyle/>
        <a:p>
          <a:endParaRPr lang="en-GB"/>
        </a:p>
      </dgm:t>
    </dgm:pt>
    <dgm:pt modelId="{CDF53B0B-6ED8-437B-9D35-968372408D87}" type="pres">
      <dgm:prSet presAssocID="{4C3B6805-30D5-40DF-AF03-84D09BF7D680}" presName="sibTrans" presStyleLbl="sibTrans1D1" presStyleIdx="4" presStyleCnt="7"/>
      <dgm:spPr/>
      <dgm:t>
        <a:bodyPr/>
        <a:lstStyle/>
        <a:p>
          <a:endParaRPr lang="en-GB"/>
        </a:p>
      </dgm:t>
    </dgm:pt>
    <dgm:pt modelId="{6F1C5EEF-8717-4509-9A9E-088FB683B58B}" type="pres">
      <dgm:prSet presAssocID="{A80200B8-712F-41F0-82C4-A56EDE48F882}" presName="node" presStyleLbl="node1" presStyleIdx="5" presStyleCnt="7">
        <dgm:presLayoutVars>
          <dgm:bulletEnabled val="1"/>
        </dgm:presLayoutVars>
      </dgm:prSet>
      <dgm:spPr/>
      <dgm:t>
        <a:bodyPr/>
        <a:lstStyle/>
        <a:p>
          <a:endParaRPr lang="en-US"/>
        </a:p>
      </dgm:t>
    </dgm:pt>
    <dgm:pt modelId="{3C06174B-81B1-4945-A02C-E928EFF68284}" type="pres">
      <dgm:prSet presAssocID="{A80200B8-712F-41F0-82C4-A56EDE48F882}" presName="spNode" presStyleCnt="0"/>
      <dgm:spPr/>
      <dgm:t>
        <a:bodyPr/>
        <a:lstStyle/>
        <a:p>
          <a:endParaRPr lang="en-GB"/>
        </a:p>
      </dgm:t>
    </dgm:pt>
    <dgm:pt modelId="{7637DA9F-164D-45FE-AD72-5CDA74BBD6A7}" type="pres">
      <dgm:prSet presAssocID="{50FD0953-9755-4491-BDAE-A294B4A4DB99}" presName="sibTrans" presStyleLbl="sibTrans1D1" presStyleIdx="5" presStyleCnt="7"/>
      <dgm:spPr/>
      <dgm:t>
        <a:bodyPr/>
        <a:lstStyle/>
        <a:p>
          <a:endParaRPr lang="en-GB"/>
        </a:p>
      </dgm:t>
    </dgm:pt>
    <dgm:pt modelId="{7900993D-6820-4CB8-9551-250300D8C4A2}" type="pres">
      <dgm:prSet presAssocID="{DA326F74-7911-4EF9-9666-82A3798C7C37}" presName="node" presStyleLbl="node1" presStyleIdx="6" presStyleCnt="7">
        <dgm:presLayoutVars>
          <dgm:bulletEnabled val="1"/>
        </dgm:presLayoutVars>
      </dgm:prSet>
      <dgm:spPr/>
      <dgm:t>
        <a:bodyPr/>
        <a:lstStyle/>
        <a:p>
          <a:endParaRPr lang="en-US"/>
        </a:p>
      </dgm:t>
    </dgm:pt>
    <dgm:pt modelId="{7EB49C85-E052-41A4-8B6B-A0BA98736903}" type="pres">
      <dgm:prSet presAssocID="{DA326F74-7911-4EF9-9666-82A3798C7C37}" presName="spNode" presStyleCnt="0"/>
      <dgm:spPr/>
      <dgm:t>
        <a:bodyPr/>
        <a:lstStyle/>
        <a:p>
          <a:endParaRPr lang="en-GB"/>
        </a:p>
      </dgm:t>
    </dgm:pt>
    <dgm:pt modelId="{79457BCD-7824-4CDE-BC85-BC439C6D2EFC}" type="pres">
      <dgm:prSet presAssocID="{ECE4AD2F-4CEC-493F-BA32-34C3044FA8E3}" presName="sibTrans" presStyleLbl="sibTrans1D1" presStyleIdx="6" presStyleCnt="7"/>
      <dgm:spPr/>
      <dgm:t>
        <a:bodyPr/>
        <a:lstStyle/>
        <a:p>
          <a:endParaRPr lang="en-GB"/>
        </a:p>
      </dgm:t>
    </dgm:pt>
  </dgm:ptLst>
  <dgm:cxnLst>
    <dgm:cxn modelId="{FB0FA5D8-A775-4CD8-8450-0DAE9BEFB65A}" type="presOf" srcId="{4C3B6805-30D5-40DF-AF03-84D09BF7D680}" destId="{CDF53B0B-6ED8-437B-9D35-968372408D87}" srcOrd="0" destOrd="0" presId="urn:microsoft.com/office/officeart/2005/8/layout/cycle6"/>
    <dgm:cxn modelId="{0C7B3AD8-92E2-413B-899B-72141CA58CFA}" type="presOf" srcId="{EE424822-F83B-413D-B39E-959050950BAC}" destId="{34C4AEBD-240C-4318-B5FC-0DF26D47415D}" srcOrd="0" destOrd="0" presId="urn:microsoft.com/office/officeart/2005/8/layout/cycle6"/>
    <dgm:cxn modelId="{04314F76-9C81-4E17-A113-EDD5716A539D}" type="presOf" srcId="{DD9D410E-02EF-4F05-83ED-ED5682E8BA1D}" destId="{C553B588-64E6-45E3-B6D1-6D68B6778636}" srcOrd="0" destOrd="0" presId="urn:microsoft.com/office/officeart/2005/8/layout/cycle6"/>
    <dgm:cxn modelId="{A4B5263D-6702-4F13-B715-57546F202EFF}" type="presOf" srcId="{5DC550F1-5A28-47A3-A902-CC74EAF83A42}" destId="{80E99CEA-E13D-4A49-AE64-570CAE60C816}" srcOrd="0" destOrd="0" presId="urn:microsoft.com/office/officeart/2005/8/layout/cycle6"/>
    <dgm:cxn modelId="{64465265-7FC5-4D9B-A92E-DB4F54008D95}" type="presOf" srcId="{02947F19-2E75-4756-B6D2-98517FCF3BB6}" destId="{58D09865-FBBB-4603-B097-BAF5291F7F63}" srcOrd="0" destOrd="0" presId="urn:microsoft.com/office/officeart/2005/8/layout/cycle6"/>
    <dgm:cxn modelId="{8E41B83B-BB68-4B56-A844-E8D7240DE1E7}" type="presOf" srcId="{AB04784C-0396-40C9-AEB6-897DF0B1D39A}" destId="{FADA314E-C729-4EE5-B521-86DDDBAC259A}" srcOrd="0" destOrd="0" presId="urn:microsoft.com/office/officeart/2005/8/layout/cycle6"/>
    <dgm:cxn modelId="{3E7BFB79-9A1A-4DDD-A236-555E0EF31CF2}" srcId="{D0743D95-5009-43A9-8078-67C5A4702D8D}" destId="{AB04784C-0396-40C9-AEB6-897DF0B1D39A}" srcOrd="3" destOrd="0" parTransId="{DE90C6C7-2FD5-426A-A22F-2F7ACAD96A93}" sibTransId="{B7630386-5436-4C17-BC24-5E443D5CB386}"/>
    <dgm:cxn modelId="{46B8926D-7648-4C8D-A9FD-659036B0F6A3}" type="presOf" srcId="{DA326F74-7911-4EF9-9666-82A3798C7C37}" destId="{7900993D-6820-4CB8-9551-250300D8C4A2}" srcOrd="0" destOrd="0" presId="urn:microsoft.com/office/officeart/2005/8/layout/cycle6"/>
    <dgm:cxn modelId="{381B7038-5717-4943-B375-CAC6F58DD78E}" srcId="{D0743D95-5009-43A9-8078-67C5A4702D8D}" destId="{02947F19-2E75-4756-B6D2-98517FCF3BB6}" srcOrd="4" destOrd="0" parTransId="{1844381C-AFF2-452C-8983-1B53760711C0}" sibTransId="{4C3B6805-30D5-40DF-AF03-84D09BF7D680}"/>
    <dgm:cxn modelId="{F09C124D-A3DC-4FE6-8FB1-0DDC882A6F03}" type="presOf" srcId="{D0743D95-5009-43A9-8078-67C5A4702D8D}" destId="{2171D22C-FD9E-4D56-9822-14963BD13413}" srcOrd="0" destOrd="0" presId="urn:microsoft.com/office/officeart/2005/8/layout/cycle6"/>
    <dgm:cxn modelId="{0FE7560A-D717-40CA-885D-5041CA3CF118}" type="presOf" srcId="{0A1A21D7-B07F-4F57-AA8F-0F6BAEF892E0}" destId="{68DC1AE0-BE3B-4A76-B0A6-930B8486BB94}" srcOrd="0" destOrd="0" presId="urn:microsoft.com/office/officeart/2005/8/layout/cycle6"/>
    <dgm:cxn modelId="{70FFE246-9BC5-4C8E-A3B7-597F194F6938}" srcId="{D0743D95-5009-43A9-8078-67C5A4702D8D}" destId="{0A1A21D7-B07F-4F57-AA8F-0F6BAEF892E0}" srcOrd="2" destOrd="0" parTransId="{F776AD95-31F3-4DB0-95D8-710187197485}" sibTransId="{181DD77E-0C05-4FB2-A0E0-AF21CD523CCF}"/>
    <dgm:cxn modelId="{B2F2BF5B-1482-49CA-8413-67ED9A78C33F}" type="presOf" srcId="{181DD77E-0C05-4FB2-A0E0-AF21CD523CCF}" destId="{08B0A8E6-8199-453A-BB65-50EE881CEF4A}" srcOrd="0" destOrd="0" presId="urn:microsoft.com/office/officeart/2005/8/layout/cycle6"/>
    <dgm:cxn modelId="{90DBD532-BFEE-4F81-81C5-C4D0737B9FDB}" srcId="{D0743D95-5009-43A9-8078-67C5A4702D8D}" destId="{5DC550F1-5A28-47A3-A902-CC74EAF83A42}" srcOrd="0" destOrd="0" parTransId="{971CA6A7-C8C8-4A34-A64B-7C9556A32EC8}" sibTransId="{DD9D410E-02EF-4F05-83ED-ED5682E8BA1D}"/>
    <dgm:cxn modelId="{AF4E6097-2355-43B5-A696-D7DC5DCF2539}" type="presOf" srcId="{ECE4AD2F-4CEC-493F-BA32-34C3044FA8E3}" destId="{79457BCD-7824-4CDE-BC85-BC439C6D2EFC}" srcOrd="0" destOrd="0" presId="urn:microsoft.com/office/officeart/2005/8/layout/cycle6"/>
    <dgm:cxn modelId="{B4BCFAC9-090C-4770-9867-6BAF70CB0970}" type="presOf" srcId="{5B39B108-D3A2-430F-A611-D81379F5AAFB}" destId="{31A7F462-DF2B-40B4-ACB6-A9A79C19B388}" srcOrd="0" destOrd="0" presId="urn:microsoft.com/office/officeart/2005/8/layout/cycle6"/>
    <dgm:cxn modelId="{CBF7462A-4617-4DB6-8030-C412A820A385}" srcId="{D0743D95-5009-43A9-8078-67C5A4702D8D}" destId="{DA326F74-7911-4EF9-9666-82A3798C7C37}" srcOrd="6" destOrd="0" parTransId="{642EC58E-28E5-4E9B-996E-637CBF7DCB1D}" sibTransId="{ECE4AD2F-4CEC-493F-BA32-34C3044FA8E3}"/>
    <dgm:cxn modelId="{28DCE59A-91A3-4340-A815-D22D2C61C30C}" type="presOf" srcId="{50FD0953-9755-4491-BDAE-A294B4A4DB99}" destId="{7637DA9F-164D-45FE-AD72-5CDA74BBD6A7}" srcOrd="0" destOrd="0" presId="urn:microsoft.com/office/officeart/2005/8/layout/cycle6"/>
    <dgm:cxn modelId="{8E7FC7D2-F4CA-44E0-B77F-47821C27C341}" srcId="{D0743D95-5009-43A9-8078-67C5A4702D8D}" destId="{5B39B108-D3A2-430F-A611-D81379F5AAFB}" srcOrd="1" destOrd="0" parTransId="{FC746C0C-7569-44C4-A3A2-30F249487A0B}" sibTransId="{EE424822-F83B-413D-B39E-959050950BAC}"/>
    <dgm:cxn modelId="{ADFE96AD-250E-4C00-A756-F3EB5E5939A6}" type="presOf" srcId="{B7630386-5436-4C17-BC24-5E443D5CB386}" destId="{BF5F5ED3-BE89-4086-8C48-370D05A99C5F}" srcOrd="0" destOrd="0" presId="urn:microsoft.com/office/officeart/2005/8/layout/cycle6"/>
    <dgm:cxn modelId="{2A53BC85-855F-4D9E-BE38-373EBFB54F5E}" type="presOf" srcId="{A80200B8-712F-41F0-82C4-A56EDE48F882}" destId="{6F1C5EEF-8717-4509-9A9E-088FB683B58B}" srcOrd="0" destOrd="0" presId="urn:microsoft.com/office/officeart/2005/8/layout/cycle6"/>
    <dgm:cxn modelId="{5C43B4EB-0EBC-412C-ADCF-65DDC74D18EA}" srcId="{D0743D95-5009-43A9-8078-67C5A4702D8D}" destId="{A80200B8-712F-41F0-82C4-A56EDE48F882}" srcOrd="5" destOrd="0" parTransId="{254A3BCB-3A9E-49FE-BDFE-ED6CF226D751}" sibTransId="{50FD0953-9755-4491-BDAE-A294B4A4DB99}"/>
    <dgm:cxn modelId="{7E6E79EC-8E67-49C7-BAE2-1C821B589CB3}" type="presParOf" srcId="{2171D22C-FD9E-4D56-9822-14963BD13413}" destId="{80E99CEA-E13D-4A49-AE64-570CAE60C816}" srcOrd="0" destOrd="0" presId="urn:microsoft.com/office/officeart/2005/8/layout/cycle6"/>
    <dgm:cxn modelId="{DB854BD8-E9F4-4035-A2D8-C90CE4AB2E31}" type="presParOf" srcId="{2171D22C-FD9E-4D56-9822-14963BD13413}" destId="{7C3B85CD-5AE1-4C3B-892D-E06E724CED15}" srcOrd="1" destOrd="0" presId="urn:microsoft.com/office/officeart/2005/8/layout/cycle6"/>
    <dgm:cxn modelId="{01AA782B-19F5-4199-AAF9-25B45616041A}" type="presParOf" srcId="{2171D22C-FD9E-4D56-9822-14963BD13413}" destId="{C553B588-64E6-45E3-B6D1-6D68B6778636}" srcOrd="2" destOrd="0" presId="urn:microsoft.com/office/officeart/2005/8/layout/cycle6"/>
    <dgm:cxn modelId="{13B0A1CE-E47E-4BE4-9205-1EE4B568974F}" type="presParOf" srcId="{2171D22C-FD9E-4D56-9822-14963BD13413}" destId="{31A7F462-DF2B-40B4-ACB6-A9A79C19B388}" srcOrd="3" destOrd="0" presId="urn:microsoft.com/office/officeart/2005/8/layout/cycle6"/>
    <dgm:cxn modelId="{A4CC31D2-AD50-4B6B-8EE9-2EA23B21C397}" type="presParOf" srcId="{2171D22C-FD9E-4D56-9822-14963BD13413}" destId="{F61768E0-72D6-4680-9F62-F103BF714256}" srcOrd="4" destOrd="0" presId="urn:microsoft.com/office/officeart/2005/8/layout/cycle6"/>
    <dgm:cxn modelId="{7611BF7E-726B-4980-9D7C-C15808BE996F}" type="presParOf" srcId="{2171D22C-FD9E-4D56-9822-14963BD13413}" destId="{34C4AEBD-240C-4318-B5FC-0DF26D47415D}" srcOrd="5" destOrd="0" presId="urn:microsoft.com/office/officeart/2005/8/layout/cycle6"/>
    <dgm:cxn modelId="{A7DBBECC-5DD7-4533-A60B-335E46119DF5}" type="presParOf" srcId="{2171D22C-FD9E-4D56-9822-14963BD13413}" destId="{68DC1AE0-BE3B-4A76-B0A6-930B8486BB94}" srcOrd="6" destOrd="0" presId="urn:microsoft.com/office/officeart/2005/8/layout/cycle6"/>
    <dgm:cxn modelId="{B7237992-F2C7-4544-BF7A-DD93D1E2F0F4}" type="presParOf" srcId="{2171D22C-FD9E-4D56-9822-14963BD13413}" destId="{E2F71A43-EAFB-4A9B-A4D1-3EB1DEA44DCF}" srcOrd="7" destOrd="0" presId="urn:microsoft.com/office/officeart/2005/8/layout/cycle6"/>
    <dgm:cxn modelId="{A020C438-5A08-4689-BA1E-54AC7E6B94CF}" type="presParOf" srcId="{2171D22C-FD9E-4D56-9822-14963BD13413}" destId="{08B0A8E6-8199-453A-BB65-50EE881CEF4A}" srcOrd="8" destOrd="0" presId="urn:microsoft.com/office/officeart/2005/8/layout/cycle6"/>
    <dgm:cxn modelId="{1A7688A5-14F8-4937-8751-1FF0314ABA74}" type="presParOf" srcId="{2171D22C-FD9E-4D56-9822-14963BD13413}" destId="{FADA314E-C729-4EE5-B521-86DDDBAC259A}" srcOrd="9" destOrd="0" presId="urn:microsoft.com/office/officeart/2005/8/layout/cycle6"/>
    <dgm:cxn modelId="{1B75B4BD-25CA-442B-BBC7-AE32CDE778A4}" type="presParOf" srcId="{2171D22C-FD9E-4D56-9822-14963BD13413}" destId="{B1E22F77-575D-447F-A2D5-A76E8F168B58}" srcOrd="10" destOrd="0" presId="urn:microsoft.com/office/officeart/2005/8/layout/cycle6"/>
    <dgm:cxn modelId="{05F910C6-F83D-44CD-A86C-E3513D342192}" type="presParOf" srcId="{2171D22C-FD9E-4D56-9822-14963BD13413}" destId="{BF5F5ED3-BE89-4086-8C48-370D05A99C5F}" srcOrd="11" destOrd="0" presId="urn:microsoft.com/office/officeart/2005/8/layout/cycle6"/>
    <dgm:cxn modelId="{0815140A-09F5-4F02-BCB8-3133C37E17DE}" type="presParOf" srcId="{2171D22C-FD9E-4D56-9822-14963BD13413}" destId="{58D09865-FBBB-4603-B097-BAF5291F7F63}" srcOrd="12" destOrd="0" presId="urn:microsoft.com/office/officeart/2005/8/layout/cycle6"/>
    <dgm:cxn modelId="{9BAF5C0D-6A13-4056-81C0-371B891F03BD}" type="presParOf" srcId="{2171D22C-FD9E-4D56-9822-14963BD13413}" destId="{BCA5CCAF-3501-4899-93EB-9C88DA18AC34}" srcOrd="13" destOrd="0" presId="urn:microsoft.com/office/officeart/2005/8/layout/cycle6"/>
    <dgm:cxn modelId="{7368A15B-B675-48EB-9298-40C71DDFABD0}" type="presParOf" srcId="{2171D22C-FD9E-4D56-9822-14963BD13413}" destId="{CDF53B0B-6ED8-437B-9D35-968372408D87}" srcOrd="14" destOrd="0" presId="urn:microsoft.com/office/officeart/2005/8/layout/cycle6"/>
    <dgm:cxn modelId="{A9869CE1-AD11-465D-A61C-D2B546F2F12B}" type="presParOf" srcId="{2171D22C-FD9E-4D56-9822-14963BD13413}" destId="{6F1C5EEF-8717-4509-9A9E-088FB683B58B}" srcOrd="15" destOrd="0" presId="urn:microsoft.com/office/officeart/2005/8/layout/cycle6"/>
    <dgm:cxn modelId="{A4BB8250-4DD5-41D5-A53B-990F652E28C7}" type="presParOf" srcId="{2171D22C-FD9E-4D56-9822-14963BD13413}" destId="{3C06174B-81B1-4945-A02C-E928EFF68284}" srcOrd="16" destOrd="0" presId="urn:microsoft.com/office/officeart/2005/8/layout/cycle6"/>
    <dgm:cxn modelId="{471B1634-C0BF-41E5-AC60-F14401C2E53B}" type="presParOf" srcId="{2171D22C-FD9E-4D56-9822-14963BD13413}" destId="{7637DA9F-164D-45FE-AD72-5CDA74BBD6A7}" srcOrd="17" destOrd="0" presId="urn:microsoft.com/office/officeart/2005/8/layout/cycle6"/>
    <dgm:cxn modelId="{92D9F5B9-C270-40ED-B3F7-77006E4CD665}" type="presParOf" srcId="{2171D22C-FD9E-4D56-9822-14963BD13413}" destId="{7900993D-6820-4CB8-9551-250300D8C4A2}" srcOrd="18" destOrd="0" presId="urn:microsoft.com/office/officeart/2005/8/layout/cycle6"/>
    <dgm:cxn modelId="{BFF82775-4411-4081-993A-E030DE0C4D8F}" type="presParOf" srcId="{2171D22C-FD9E-4D56-9822-14963BD13413}" destId="{7EB49C85-E052-41A4-8B6B-A0BA98736903}" srcOrd="19" destOrd="0" presId="urn:microsoft.com/office/officeart/2005/8/layout/cycle6"/>
    <dgm:cxn modelId="{A7276E8B-93B7-44BC-A13A-ADE92FB2E5E5}" type="presParOf" srcId="{2171D22C-FD9E-4D56-9822-14963BD13413}" destId="{79457BCD-7824-4CDE-BC85-BC439C6D2EFC}" srcOrd="20"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0743D95-5009-43A9-8078-67C5A4702D8D}" type="doc">
      <dgm:prSet loTypeId="urn:microsoft.com/office/officeart/2005/8/layout/cycle6" loCatId="relationship" qsTypeId="urn:microsoft.com/office/officeart/2005/8/quickstyle/3d6" qsCatId="3D" csTypeId="urn:microsoft.com/office/officeart/2005/8/colors/accent3_4" csCatId="accent3" phldr="1"/>
      <dgm:spPr/>
      <dgm:t>
        <a:bodyPr/>
        <a:lstStyle/>
        <a:p>
          <a:endParaRPr lang="en-US"/>
        </a:p>
      </dgm:t>
    </dgm:pt>
    <dgm:pt modelId="{5DC550F1-5A28-47A3-A902-CC74EAF83A42}">
      <dgm:prSet phldrT="[Text]" custT="1"/>
      <dgm:spPr/>
      <dgm:t>
        <a:bodyPr/>
        <a:lstStyle/>
        <a:p>
          <a:r>
            <a:rPr lang="en-GB" sz="1800" dirty="0" smtClean="0">
              <a:solidFill>
                <a:schemeClr val="accent4">
                  <a:lumMod val="25000"/>
                </a:schemeClr>
              </a:solidFill>
            </a:rPr>
            <a:t>Commitment to universal achievement</a:t>
          </a:r>
          <a:endParaRPr lang="en-US" sz="1800" dirty="0">
            <a:solidFill>
              <a:schemeClr val="accent4">
                <a:lumMod val="25000"/>
              </a:schemeClr>
            </a:solidFill>
          </a:endParaRPr>
        </a:p>
      </dgm:t>
    </dgm:pt>
    <dgm:pt modelId="{971CA6A7-C8C8-4A34-A64B-7C9556A32EC8}" type="parTrans" cxnId="{90DBD532-BFEE-4F81-81C5-C4D0737B9FDB}">
      <dgm:prSet/>
      <dgm:spPr/>
      <dgm:t>
        <a:bodyPr/>
        <a:lstStyle/>
        <a:p>
          <a:endParaRPr lang="en-US"/>
        </a:p>
      </dgm:t>
    </dgm:pt>
    <dgm:pt modelId="{DD9D410E-02EF-4F05-83ED-ED5682E8BA1D}" type="sibTrans" cxnId="{90DBD532-BFEE-4F81-81C5-C4D0737B9FDB}">
      <dgm:prSet/>
      <dgm:spPr/>
      <dgm:t>
        <a:bodyPr/>
        <a:lstStyle/>
        <a:p>
          <a:endParaRPr lang="en-US"/>
        </a:p>
      </dgm:t>
    </dgm:pt>
    <dgm:pt modelId="{5B39B108-D3A2-430F-A611-D81379F5AAFB}">
      <dgm:prSet phldrT="[Text]" custT="1"/>
      <dgm:spPr/>
      <dgm:t>
        <a:bodyPr/>
        <a:lstStyle/>
        <a:p>
          <a:r>
            <a:rPr lang="en-GB" sz="1600" dirty="0" smtClean="0">
              <a:solidFill>
                <a:schemeClr val="accent4">
                  <a:lumMod val="25000"/>
                </a:schemeClr>
              </a:solidFill>
            </a:rPr>
            <a:t>Goals, gateways, instructional systems</a:t>
          </a:r>
          <a:endParaRPr lang="en-US" sz="1600" dirty="0">
            <a:solidFill>
              <a:schemeClr val="accent4">
                <a:lumMod val="25000"/>
              </a:schemeClr>
            </a:solidFill>
          </a:endParaRPr>
        </a:p>
      </dgm:t>
    </dgm:pt>
    <dgm:pt modelId="{FC746C0C-7569-44C4-A3A2-30F249487A0B}" type="parTrans" cxnId="{8E7FC7D2-F4CA-44E0-B77F-47821C27C341}">
      <dgm:prSet/>
      <dgm:spPr/>
      <dgm:t>
        <a:bodyPr/>
        <a:lstStyle/>
        <a:p>
          <a:endParaRPr lang="en-US"/>
        </a:p>
      </dgm:t>
    </dgm:pt>
    <dgm:pt modelId="{EE424822-F83B-413D-B39E-959050950BAC}" type="sibTrans" cxnId="{8E7FC7D2-F4CA-44E0-B77F-47821C27C341}">
      <dgm:prSet/>
      <dgm:spPr/>
      <dgm:t>
        <a:bodyPr/>
        <a:lstStyle/>
        <a:p>
          <a:endParaRPr lang="en-US"/>
        </a:p>
      </dgm:t>
    </dgm:pt>
    <dgm:pt modelId="{0A1A21D7-B07F-4F57-AA8F-0F6BAEF892E0}">
      <dgm:prSet phldrT="[Text]" custT="1"/>
      <dgm:spPr/>
      <dgm:t>
        <a:bodyPr/>
        <a:lstStyle/>
        <a:p>
          <a:r>
            <a:rPr lang="en-GB" sz="2000" dirty="0" smtClean="0">
              <a:solidFill>
                <a:schemeClr val="accent4">
                  <a:lumMod val="25000"/>
                </a:schemeClr>
              </a:solidFill>
            </a:rPr>
            <a:t>Capacity at point of delivery</a:t>
          </a:r>
          <a:endParaRPr lang="en-US" sz="2000" dirty="0">
            <a:solidFill>
              <a:schemeClr val="accent4">
                <a:lumMod val="25000"/>
              </a:schemeClr>
            </a:solidFill>
          </a:endParaRPr>
        </a:p>
      </dgm:t>
    </dgm:pt>
    <dgm:pt modelId="{F776AD95-31F3-4DB0-95D8-710187197485}" type="parTrans" cxnId="{70FFE246-9BC5-4C8E-A3B7-597F194F6938}">
      <dgm:prSet/>
      <dgm:spPr/>
      <dgm:t>
        <a:bodyPr/>
        <a:lstStyle/>
        <a:p>
          <a:endParaRPr lang="en-US"/>
        </a:p>
      </dgm:t>
    </dgm:pt>
    <dgm:pt modelId="{181DD77E-0C05-4FB2-A0E0-AF21CD523CCF}" type="sibTrans" cxnId="{70FFE246-9BC5-4C8E-A3B7-597F194F6938}">
      <dgm:prSet/>
      <dgm:spPr/>
      <dgm:t>
        <a:bodyPr/>
        <a:lstStyle/>
        <a:p>
          <a:endParaRPr lang="en-US"/>
        </a:p>
      </dgm:t>
    </dgm:pt>
    <dgm:pt modelId="{AB04784C-0396-40C9-AEB6-897DF0B1D39A}">
      <dgm:prSet phldrT="[Text]" custT="1"/>
      <dgm:spPr/>
      <dgm:t>
        <a:bodyPr/>
        <a:lstStyle/>
        <a:p>
          <a:r>
            <a:rPr lang="en-GB" sz="1800" dirty="0" smtClean="0">
              <a:solidFill>
                <a:schemeClr val="accent4">
                  <a:lumMod val="25000"/>
                </a:schemeClr>
              </a:solidFill>
            </a:rPr>
            <a:t>Incentives and accountability</a:t>
          </a:r>
          <a:endParaRPr lang="en-US" sz="1800" dirty="0">
            <a:solidFill>
              <a:schemeClr val="accent4">
                <a:lumMod val="25000"/>
              </a:schemeClr>
            </a:solidFill>
          </a:endParaRPr>
        </a:p>
      </dgm:t>
    </dgm:pt>
    <dgm:pt modelId="{DE90C6C7-2FD5-426A-A22F-2F7ACAD96A93}" type="parTrans" cxnId="{3E7BFB79-9A1A-4DDD-A236-555E0EF31CF2}">
      <dgm:prSet/>
      <dgm:spPr/>
      <dgm:t>
        <a:bodyPr/>
        <a:lstStyle/>
        <a:p>
          <a:endParaRPr lang="en-US"/>
        </a:p>
      </dgm:t>
    </dgm:pt>
    <dgm:pt modelId="{B7630386-5436-4C17-BC24-5E443D5CB386}" type="sibTrans" cxnId="{3E7BFB79-9A1A-4DDD-A236-555E0EF31CF2}">
      <dgm:prSet/>
      <dgm:spPr/>
      <dgm:t>
        <a:bodyPr/>
        <a:lstStyle/>
        <a:p>
          <a:endParaRPr lang="en-US"/>
        </a:p>
      </dgm:t>
    </dgm:pt>
    <dgm:pt modelId="{02947F19-2E75-4756-B6D2-98517FCF3BB6}">
      <dgm:prSet phldrT="[Text]" custT="1"/>
      <dgm:spPr>
        <a:solidFill>
          <a:srgbClr val="FFFF99"/>
        </a:solidFill>
      </dgm:spPr>
      <dgm:t>
        <a:bodyPr/>
        <a:lstStyle/>
        <a:p>
          <a:r>
            <a:rPr lang="en-GB" sz="1800" b="0" dirty="0" smtClean="0">
              <a:solidFill>
                <a:schemeClr val="accent4">
                  <a:lumMod val="25000"/>
                </a:schemeClr>
              </a:solidFill>
            </a:rPr>
            <a:t>Resources where they yield most </a:t>
          </a:r>
          <a:endParaRPr lang="en-US" sz="1800" b="0" dirty="0">
            <a:solidFill>
              <a:schemeClr val="accent4">
                <a:lumMod val="25000"/>
              </a:schemeClr>
            </a:solidFill>
          </a:endParaRPr>
        </a:p>
      </dgm:t>
    </dgm:pt>
    <dgm:pt modelId="{1844381C-AFF2-452C-8983-1B53760711C0}" type="parTrans" cxnId="{381B7038-5717-4943-B375-CAC6F58DD78E}">
      <dgm:prSet/>
      <dgm:spPr/>
      <dgm:t>
        <a:bodyPr/>
        <a:lstStyle/>
        <a:p>
          <a:endParaRPr lang="en-US"/>
        </a:p>
      </dgm:t>
    </dgm:pt>
    <dgm:pt modelId="{4C3B6805-30D5-40DF-AF03-84D09BF7D680}" type="sibTrans" cxnId="{381B7038-5717-4943-B375-CAC6F58DD78E}">
      <dgm:prSet/>
      <dgm:spPr/>
      <dgm:t>
        <a:bodyPr/>
        <a:lstStyle/>
        <a:p>
          <a:endParaRPr lang="en-US"/>
        </a:p>
      </dgm:t>
    </dgm:pt>
    <dgm:pt modelId="{A80200B8-712F-41F0-82C4-A56EDE48F882}">
      <dgm:prSet phldrT="[Text]" custT="1"/>
      <dgm:spPr/>
      <dgm:t>
        <a:bodyPr/>
        <a:lstStyle/>
        <a:p>
          <a:r>
            <a:rPr lang="en-GB" sz="2000" dirty="0" smtClean="0">
              <a:solidFill>
                <a:schemeClr val="accent4">
                  <a:lumMod val="25000"/>
                </a:schemeClr>
              </a:solidFill>
            </a:rPr>
            <a:t>A learning system</a:t>
          </a:r>
          <a:endParaRPr lang="en-US" sz="2000" dirty="0">
            <a:solidFill>
              <a:schemeClr val="accent4">
                <a:lumMod val="25000"/>
              </a:schemeClr>
            </a:solidFill>
          </a:endParaRPr>
        </a:p>
      </dgm:t>
    </dgm:pt>
    <dgm:pt modelId="{254A3BCB-3A9E-49FE-BDFE-ED6CF226D751}" type="parTrans" cxnId="{5C43B4EB-0EBC-412C-ADCF-65DDC74D18EA}">
      <dgm:prSet/>
      <dgm:spPr/>
      <dgm:t>
        <a:bodyPr/>
        <a:lstStyle/>
        <a:p>
          <a:endParaRPr lang="en-US"/>
        </a:p>
      </dgm:t>
    </dgm:pt>
    <dgm:pt modelId="{50FD0953-9755-4491-BDAE-A294B4A4DB99}" type="sibTrans" cxnId="{5C43B4EB-0EBC-412C-ADCF-65DDC74D18EA}">
      <dgm:prSet/>
      <dgm:spPr/>
      <dgm:t>
        <a:bodyPr/>
        <a:lstStyle/>
        <a:p>
          <a:endParaRPr lang="en-US"/>
        </a:p>
      </dgm:t>
    </dgm:pt>
    <dgm:pt modelId="{DA326F74-7911-4EF9-9666-82A3798C7C37}">
      <dgm:prSet phldrT="[Text]" custT="1"/>
      <dgm:spPr/>
      <dgm:t>
        <a:bodyPr/>
        <a:lstStyle/>
        <a:p>
          <a:r>
            <a:rPr lang="en-GB" sz="2000" dirty="0" smtClean="0">
              <a:solidFill>
                <a:schemeClr val="accent4">
                  <a:lumMod val="25000"/>
                </a:schemeClr>
              </a:solidFill>
            </a:rPr>
            <a:t>Coherence</a:t>
          </a:r>
          <a:endParaRPr lang="en-US" sz="2000" dirty="0">
            <a:solidFill>
              <a:schemeClr val="accent4">
                <a:lumMod val="25000"/>
              </a:schemeClr>
            </a:solidFill>
          </a:endParaRPr>
        </a:p>
      </dgm:t>
    </dgm:pt>
    <dgm:pt modelId="{642EC58E-28E5-4E9B-996E-637CBF7DCB1D}" type="parTrans" cxnId="{CBF7462A-4617-4DB6-8030-C412A820A385}">
      <dgm:prSet/>
      <dgm:spPr/>
      <dgm:t>
        <a:bodyPr/>
        <a:lstStyle/>
        <a:p>
          <a:endParaRPr lang="en-US"/>
        </a:p>
      </dgm:t>
    </dgm:pt>
    <dgm:pt modelId="{ECE4AD2F-4CEC-493F-BA32-34C3044FA8E3}" type="sibTrans" cxnId="{CBF7462A-4617-4DB6-8030-C412A820A385}">
      <dgm:prSet/>
      <dgm:spPr/>
      <dgm:t>
        <a:bodyPr/>
        <a:lstStyle/>
        <a:p>
          <a:endParaRPr lang="en-US"/>
        </a:p>
      </dgm:t>
    </dgm:pt>
    <dgm:pt modelId="{2171D22C-FD9E-4D56-9822-14963BD13413}" type="pres">
      <dgm:prSet presAssocID="{D0743D95-5009-43A9-8078-67C5A4702D8D}" presName="cycle" presStyleCnt="0">
        <dgm:presLayoutVars>
          <dgm:dir/>
          <dgm:resizeHandles val="exact"/>
        </dgm:presLayoutVars>
      </dgm:prSet>
      <dgm:spPr/>
      <dgm:t>
        <a:bodyPr/>
        <a:lstStyle/>
        <a:p>
          <a:endParaRPr lang="en-GB"/>
        </a:p>
      </dgm:t>
    </dgm:pt>
    <dgm:pt modelId="{80E99CEA-E13D-4A49-AE64-570CAE60C816}" type="pres">
      <dgm:prSet presAssocID="{5DC550F1-5A28-47A3-A902-CC74EAF83A42}" presName="node" presStyleLbl="node1" presStyleIdx="0" presStyleCnt="7">
        <dgm:presLayoutVars>
          <dgm:bulletEnabled val="1"/>
        </dgm:presLayoutVars>
      </dgm:prSet>
      <dgm:spPr/>
      <dgm:t>
        <a:bodyPr/>
        <a:lstStyle/>
        <a:p>
          <a:endParaRPr lang="en-US"/>
        </a:p>
      </dgm:t>
    </dgm:pt>
    <dgm:pt modelId="{7C3B85CD-5AE1-4C3B-892D-E06E724CED15}" type="pres">
      <dgm:prSet presAssocID="{5DC550F1-5A28-47A3-A902-CC74EAF83A42}" presName="spNode" presStyleCnt="0"/>
      <dgm:spPr/>
      <dgm:t>
        <a:bodyPr/>
        <a:lstStyle/>
        <a:p>
          <a:endParaRPr lang="en-GB"/>
        </a:p>
      </dgm:t>
    </dgm:pt>
    <dgm:pt modelId="{C553B588-64E6-45E3-B6D1-6D68B6778636}" type="pres">
      <dgm:prSet presAssocID="{DD9D410E-02EF-4F05-83ED-ED5682E8BA1D}" presName="sibTrans" presStyleLbl="sibTrans1D1" presStyleIdx="0" presStyleCnt="7"/>
      <dgm:spPr/>
      <dgm:t>
        <a:bodyPr/>
        <a:lstStyle/>
        <a:p>
          <a:endParaRPr lang="en-GB"/>
        </a:p>
      </dgm:t>
    </dgm:pt>
    <dgm:pt modelId="{31A7F462-DF2B-40B4-ACB6-A9A79C19B388}" type="pres">
      <dgm:prSet presAssocID="{5B39B108-D3A2-430F-A611-D81379F5AAFB}" presName="node" presStyleLbl="node1" presStyleIdx="1" presStyleCnt="7">
        <dgm:presLayoutVars>
          <dgm:bulletEnabled val="1"/>
        </dgm:presLayoutVars>
      </dgm:prSet>
      <dgm:spPr/>
      <dgm:t>
        <a:bodyPr/>
        <a:lstStyle/>
        <a:p>
          <a:endParaRPr lang="en-US"/>
        </a:p>
      </dgm:t>
    </dgm:pt>
    <dgm:pt modelId="{F61768E0-72D6-4680-9F62-F103BF714256}" type="pres">
      <dgm:prSet presAssocID="{5B39B108-D3A2-430F-A611-D81379F5AAFB}" presName="spNode" presStyleCnt="0"/>
      <dgm:spPr/>
      <dgm:t>
        <a:bodyPr/>
        <a:lstStyle/>
        <a:p>
          <a:endParaRPr lang="en-GB"/>
        </a:p>
      </dgm:t>
    </dgm:pt>
    <dgm:pt modelId="{34C4AEBD-240C-4318-B5FC-0DF26D47415D}" type="pres">
      <dgm:prSet presAssocID="{EE424822-F83B-413D-B39E-959050950BAC}" presName="sibTrans" presStyleLbl="sibTrans1D1" presStyleIdx="1" presStyleCnt="7"/>
      <dgm:spPr/>
      <dgm:t>
        <a:bodyPr/>
        <a:lstStyle/>
        <a:p>
          <a:endParaRPr lang="en-GB"/>
        </a:p>
      </dgm:t>
    </dgm:pt>
    <dgm:pt modelId="{68DC1AE0-BE3B-4A76-B0A6-930B8486BB94}" type="pres">
      <dgm:prSet presAssocID="{0A1A21D7-B07F-4F57-AA8F-0F6BAEF892E0}" presName="node" presStyleLbl="node1" presStyleIdx="2" presStyleCnt="7">
        <dgm:presLayoutVars>
          <dgm:bulletEnabled val="1"/>
        </dgm:presLayoutVars>
      </dgm:prSet>
      <dgm:spPr/>
      <dgm:t>
        <a:bodyPr/>
        <a:lstStyle/>
        <a:p>
          <a:endParaRPr lang="en-GB"/>
        </a:p>
      </dgm:t>
    </dgm:pt>
    <dgm:pt modelId="{E2F71A43-EAFB-4A9B-A4D1-3EB1DEA44DCF}" type="pres">
      <dgm:prSet presAssocID="{0A1A21D7-B07F-4F57-AA8F-0F6BAEF892E0}" presName="spNode" presStyleCnt="0"/>
      <dgm:spPr/>
      <dgm:t>
        <a:bodyPr/>
        <a:lstStyle/>
        <a:p>
          <a:endParaRPr lang="en-GB"/>
        </a:p>
      </dgm:t>
    </dgm:pt>
    <dgm:pt modelId="{08B0A8E6-8199-453A-BB65-50EE881CEF4A}" type="pres">
      <dgm:prSet presAssocID="{181DD77E-0C05-4FB2-A0E0-AF21CD523CCF}" presName="sibTrans" presStyleLbl="sibTrans1D1" presStyleIdx="2" presStyleCnt="7"/>
      <dgm:spPr/>
      <dgm:t>
        <a:bodyPr/>
        <a:lstStyle/>
        <a:p>
          <a:endParaRPr lang="en-GB"/>
        </a:p>
      </dgm:t>
    </dgm:pt>
    <dgm:pt modelId="{FADA314E-C729-4EE5-B521-86DDDBAC259A}" type="pres">
      <dgm:prSet presAssocID="{AB04784C-0396-40C9-AEB6-897DF0B1D39A}" presName="node" presStyleLbl="node1" presStyleIdx="3" presStyleCnt="7">
        <dgm:presLayoutVars>
          <dgm:bulletEnabled val="1"/>
        </dgm:presLayoutVars>
      </dgm:prSet>
      <dgm:spPr/>
      <dgm:t>
        <a:bodyPr/>
        <a:lstStyle/>
        <a:p>
          <a:endParaRPr lang="en-US"/>
        </a:p>
      </dgm:t>
    </dgm:pt>
    <dgm:pt modelId="{B1E22F77-575D-447F-A2D5-A76E8F168B58}" type="pres">
      <dgm:prSet presAssocID="{AB04784C-0396-40C9-AEB6-897DF0B1D39A}" presName="spNode" presStyleCnt="0"/>
      <dgm:spPr/>
      <dgm:t>
        <a:bodyPr/>
        <a:lstStyle/>
        <a:p>
          <a:endParaRPr lang="en-GB"/>
        </a:p>
      </dgm:t>
    </dgm:pt>
    <dgm:pt modelId="{BF5F5ED3-BE89-4086-8C48-370D05A99C5F}" type="pres">
      <dgm:prSet presAssocID="{B7630386-5436-4C17-BC24-5E443D5CB386}" presName="sibTrans" presStyleLbl="sibTrans1D1" presStyleIdx="3" presStyleCnt="7"/>
      <dgm:spPr/>
      <dgm:t>
        <a:bodyPr/>
        <a:lstStyle/>
        <a:p>
          <a:endParaRPr lang="en-GB"/>
        </a:p>
      </dgm:t>
    </dgm:pt>
    <dgm:pt modelId="{58D09865-FBBB-4603-B097-BAF5291F7F63}" type="pres">
      <dgm:prSet presAssocID="{02947F19-2E75-4756-B6D2-98517FCF3BB6}" presName="node" presStyleLbl="node1" presStyleIdx="4" presStyleCnt="7">
        <dgm:presLayoutVars>
          <dgm:bulletEnabled val="1"/>
        </dgm:presLayoutVars>
      </dgm:prSet>
      <dgm:spPr/>
      <dgm:t>
        <a:bodyPr/>
        <a:lstStyle/>
        <a:p>
          <a:endParaRPr lang="en-US"/>
        </a:p>
      </dgm:t>
    </dgm:pt>
    <dgm:pt modelId="{BCA5CCAF-3501-4899-93EB-9C88DA18AC34}" type="pres">
      <dgm:prSet presAssocID="{02947F19-2E75-4756-B6D2-98517FCF3BB6}" presName="spNode" presStyleCnt="0"/>
      <dgm:spPr/>
      <dgm:t>
        <a:bodyPr/>
        <a:lstStyle/>
        <a:p>
          <a:endParaRPr lang="en-GB"/>
        </a:p>
      </dgm:t>
    </dgm:pt>
    <dgm:pt modelId="{CDF53B0B-6ED8-437B-9D35-968372408D87}" type="pres">
      <dgm:prSet presAssocID="{4C3B6805-30D5-40DF-AF03-84D09BF7D680}" presName="sibTrans" presStyleLbl="sibTrans1D1" presStyleIdx="4" presStyleCnt="7"/>
      <dgm:spPr/>
      <dgm:t>
        <a:bodyPr/>
        <a:lstStyle/>
        <a:p>
          <a:endParaRPr lang="en-GB"/>
        </a:p>
      </dgm:t>
    </dgm:pt>
    <dgm:pt modelId="{6F1C5EEF-8717-4509-9A9E-088FB683B58B}" type="pres">
      <dgm:prSet presAssocID="{A80200B8-712F-41F0-82C4-A56EDE48F882}" presName="node" presStyleLbl="node1" presStyleIdx="5" presStyleCnt="7">
        <dgm:presLayoutVars>
          <dgm:bulletEnabled val="1"/>
        </dgm:presLayoutVars>
      </dgm:prSet>
      <dgm:spPr/>
      <dgm:t>
        <a:bodyPr/>
        <a:lstStyle/>
        <a:p>
          <a:endParaRPr lang="en-US"/>
        </a:p>
      </dgm:t>
    </dgm:pt>
    <dgm:pt modelId="{3C06174B-81B1-4945-A02C-E928EFF68284}" type="pres">
      <dgm:prSet presAssocID="{A80200B8-712F-41F0-82C4-A56EDE48F882}" presName="spNode" presStyleCnt="0"/>
      <dgm:spPr/>
      <dgm:t>
        <a:bodyPr/>
        <a:lstStyle/>
        <a:p>
          <a:endParaRPr lang="en-GB"/>
        </a:p>
      </dgm:t>
    </dgm:pt>
    <dgm:pt modelId="{7637DA9F-164D-45FE-AD72-5CDA74BBD6A7}" type="pres">
      <dgm:prSet presAssocID="{50FD0953-9755-4491-BDAE-A294B4A4DB99}" presName="sibTrans" presStyleLbl="sibTrans1D1" presStyleIdx="5" presStyleCnt="7"/>
      <dgm:spPr/>
      <dgm:t>
        <a:bodyPr/>
        <a:lstStyle/>
        <a:p>
          <a:endParaRPr lang="en-GB"/>
        </a:p>
      </dgm:t>
    </dgm:pt>
    <dgm:pt modelId="{7900993D-6820-4CB8-9551-250300D8C4A2}" type="pres">
      <dgm:prSet presAssocID="{DA326F74-7911-4EF9-9666-82A3798C7C37}" presName="node" presStyleLbl="node1" presStyleIdx="6" presStyleCnt="7">
        <dgm:presLayoutVars>
          <dgm:bulletEnabled val="1"/>
        </dgm:presLayoutVars>
      </dgm:prSet>
      <dgm:spPr/>
      <dgm:t>
        <a:bodyPr/>
        <a:lstStyle/>
        <a:p>
          <a:endParaRPr lang="en-US"/>
        </a:p>
      </dgm:t>
    </dgm:pt>
    <dgm:pt modelId="{7EB49C85-E052-41A4-8B6B-A0BA98736903}" type="pres">
      <dgm:prSet presAssocID="{DA326F74-7911-4EF9-9666-82A3798C7C37}" presName="spNode" presStyleCnt="0"/>
      <dgm:spPr/>
      <dgm:t>
        <a:bodyPr/>
        <a:lstStyle/>
        <a:p>
          <a:endParaRPr lang="en-GB"/>
        </a:p>
      </dgm:t>
    </dgm:pt>
    <dgm:pt modelId="{79457BCD-7824-4CDE-BC85-BC439C6D2EFC}" type="pres">
      <dgm:prSet presAssocID="{ECE4AD2F-4CEC-493F-BA32-34C3044FA8E3}" presName="sibTrans" presStyleLbl="sibTrans1D1" presStyleIdx="6" presStyleCnt="7"/>
      <dgm:spPr/>
      <dgm:t>
        <a:bodyPr/>
        <a:lstStyle/>
        <a:p>
          <a:endParaRPr lang="en-GB"/>
        </a:p>
      </dgm:t>
    </dgm:pt>
  </dgm:ptLst>
  <dgm:cxnLst>
    <dgm:cxn modelId="{B1F568A4-E013-4D10-A889-75499F8A1C3B}" type="presOf" srcId="{5B39B108-D3A2-430F-A611-D81379F5AAFB}" destId="{31A7F462-DF2B-40B4-ACB6-A9A79C19B388}" srcOrd="0" destOrd="0" presId="urn:microsoft.com/office/officeart/2005/8/layout/cycle6"/>
    <dgm:cxn modelId="{025F2FD4-BF40-4C5B-80FD-1F71E023AA51}" type="presOf" srcId="{5DC550F1-5A28-47A3-A902-CC74EAF83A42}" destId="{80E99CEA-E13D-4A49-AE64-570CAE60C816}" srcOrd="0" destOrd="0" presId="urn:microsoft.com/office/officeart/2005/8/layout/cycle6"/>
    <dgm:cxn modelId="{02762BF8-DC6C-4579-85F0-DB4752E527F0}" type="presOf" srcId="{4C3B6805-30D5-40DF-AF03-84D09BF7D680}" destId="{CDF53B0B-6ED8-437B-9D35-968372408D87}" srcOrd="0" destOrd="0" presId="urn:microsoft.com/office/officeart/2005/8/layout/cycle6"/>
    <dgm:cxn modelId="{3E7BFB79-9A1A-4DDD-A236-555E0EF31CF2}" srcId="{D0743D95-5009-43A9-8078-67C5A4702D8D}" destId="{AB04784C-0396-40C9-AEB6-897DF0B1D39A}" srcOrd="3" destOrd="0" parTransId="{DE90C6C7-2FD5-426A-A22F-2F7ACAD96A93}" sibTransId="{B7630386-5436-4C17-BC24-5E443D5CB386}"/>
    <dgm:cxn modelId="{381B7038-5717-4943-B375-CAC6F58DD78E}" srcId="{D0743D95-5009-43A9-8078-67C5A4702D8D}" destId="{02947F19-2E75-4756-B6D2-98517FCF3BB6}" srcOrd="4" destOrd="0" parTransId="{1844381C-AFF2-452C-8983-1B53760711C0}" sibTransId="{4C3B6805-30D5-40DF-AF03-84D09BF7D680}"/>
    <dgm:cxn modelId="{50917C35-759B-4C58-B29F-988103CB784E}" type="presOf" srcId="{181DD77E-0C05-4FB2-A0E0-AF21CD523CCF}" destId="{08B0A8E6-8199-453A-BB65-50EE881CEF4A}" srcOrd="0" destOrd="0" presId="urn:microsoft.com/office/officeart/2005/8/layout/cycle6"/>
    <dgm:cxn modelId="{5969A58B-A783-4CC0-BD81-7BCC1EE7881A}" type="presOf" srcId="{DD9D410E-02EF-4F05-83ED-ED5682E8BA1D}" destId="{C553B588-64E6-45E3-B6D1-6D68B6778636}" srcOrd="0" destOrd="0" presId="urn:microsoft.com/office/officeart/2005/8/layout/cycle6"/>
    <dgm:cxn modelId="{32006DB4-C470-42B9-8FB9-BDB61A11D9F2}" type="presOf" srcId="{ECE4AD2F-4CEC-493F-BA32-34C3044FA8E3}" destId="{79457BCD-7824-4CDE-BC85-BC439C6D2EFC}" srcOrd="0" destOrd="0" presId="urn:microsoft.com/office/officeart/2005/8/layout/cycle6"/>
    <dgm:cxn modelId="{70FFE246-9BC5-4C8E-A3B7-597F194F6938}" srcId="{D0743D95-5009-43A9-8078-67C5A4702D8D}" destId="{0A1A21D7-B07F-4F57-AA8F-0F6BAEF892E0}" srcOrd="2" destOrd="0" parTransId="{F776AD95-31F3-4DB0-95D8-710187197485}" sibTransId="{181DD77E-0C05-4FB2-A0E0-AF21CD523CCF}"/>
    <dgm:cxn modelId="{90DBD532-BFEE-4F81-81C5-C4D0737B9FDB}" srcId="{D0743D95-5009-43A9-8078-67C5A4702D8D}" destId="{5DC550F1-5A28-47A3-A902-CC74EAF83A42}" srcOrd="0" destOrd="0" parTransId="{971CA6A7-C8C8-4A34-A64B-7C9556A32EC8}" sibTransId="{DD9D410E-02EF-4F05-83ED-ED5682E8BA1D}"/>
    <dgm:cxn modelId="{F2AF0621-522D-464D-A7E7-D2BBCE09F316}" type="presOf" srcId="{50FD0953-9755-4491-BDAE-A294B4A4DB99}" destId="{7637DA9F-164D-45FE-AD72-5CDA74BBD6A7}" srcOrd="0" destOrd="0" presId="urn:microsoft.com/office/officeart/2005/8/layout/cycle6"/>
    <dgm:cxn modelId="{9F175451-0A9F-4592-878F-BAEA173F2D16}" type="presOf" srcId="{0A1A21D7-B07F-4F57-AA8F-0F6BAEF892E0}" destId="{68DC1AE0-BE3B-4A76-B0A6-930B8486BB94}" srcOrd="0" destOrd="0" presId="urn:microsoft.com/office/officeart/2005/8/layout/cycle6"/>
    <dgm:cxn modelId="{F0A03ABD-DC3E-4541-A5BA-AF50994AF021}" type="presOf" srcId="{B7630386-5436-4C17-BC24-5E443D5CB386}" destId="{BF5F5ED3-BE89-4086-8C48-370D05A99C5F}" srcOrd="0" destOrd="0" presId="urn:microsoft.com/office/officeart/2005/8/layout/cycle6"/>
    <dgm:cxn modelId="{E76EDE80-59DE-4BCE-B87A-563C5317CE82}" type="presOf" srcId="{02947F19-2E75-4756-B6D2-98517FCF3BB6}" destId="{58D09865-FBBB-4603-B097-BAF5291F7F63}" srcOrd="0" destOrd="0" presId="urn:microsoft.com/office/officeart/2005/8/layout/cycle6"/>
    <dgm:cxn modelId="{B7A5FDFE-3565-4A32-A81E-2B1398329B45}" type="presOf" srcId="{A80200B8-712F-41F0-82C4-A56EDE48F882}" destId="{6F1C5EEF-8717-4509-9A9E-088FB683B58B}" srcOrd="0" destOrd="0" presId="urn:microsoft.com/office/officeart/2005/8/layout/cycle6"/>
    <dgm:cxn modelId="{CBF7462A-4617-4DB6-8030-C412A820A385}" srcId="{D0743D95-5009-43A9-8078-67C5A4702D8D}" destId="{DA326F74-7911-4EF9-9666-82A3798C7C37}" srcOrd="6" destOrd="0" parTransId="{642EC58E-28E5-4E9B-996E-637CBF7DCB1D}" sibTransId="{ECE4AD2F-4CEC-493F-BA32-34C3044FA8E3}"/>
    <dgm:cxn modelId="{1C24436F-A453-48B7-BB65-6F412571E62E}" type="presOf" srcId="{EE424822-F83B-413D-B39E-959050950BAC}" destId="{34C4AEBD-240C-4318-B5FC-0DF26D47415D}" srcOrd="0" destOrd="0" presId="urn:microsoft.com/office/officeart/2005/8/layout/cycle6"/>
    <dgm:cxn modelId="{E74184A0-0BD2-4629-AFB4-47ED98388AF4}" type="presOf" srcId="{D0743D95-5009-43A9-8078-67C5A4702D8D}" destId="{2171D22C-FD9E-4D56-9822-14963BD13413}" srcOrd="0" destOrd="0" presId="urn:microsoft.com/office/officeart/2005/8/layout/cycle6"/>
    <dgm:cxn modelId="{332910A4-AE68-418F-9ADD-899B24D6D70C}" type="presOf" srcId="{DA326F74-7911-4EF9-9666-82A3798C7C37}" destId="{7900993D-6820-4CB8-9551-250300D8C4A2}" srcOrd="0" destOrd="0" presId="urn:microsoft.com/office/officeart/2005/8/layout/cycle6"/>
    <dgm:cxn modelId="{8E7FC7D2-F4CA-44E0-B77F-47821C27C341}" srcId="{D0743D95-5009-43A9-8078-67C5A4702D8D}" destId="{5B39B108-D3A2-430F-A611-D81379F5AAFB}" srcOrd="1" destOrd="0" parTransId="{FC746C0C-7569-44C4-A3A2-30F249487A0B}" sibTransId="{EE424822-F83B-413D-B39E-959050950BAC}"/>
    <dgm:cxn modelId="{30466974-82F3-4601-92AC-72430072ED98}" type="presOf" srcId="{AB04784C-0396-40C9-AEB6-897DF0B1D39A}" destId="{FADA314E-C729-4EE5-B521-86DDDBAC259A}" srcOrd="0" destOrd="0" presId="urn:microsoft.com/office/officeart/2005/8/layout/cycle6"/>
    <dgm:cxn modelId="{5C43B4EB-0EBC-412C-ADCF-65DDC74D18EA}" srcId="{D0743D95-5009-43A9-8078-67C5A4702D8D}" destId="{A80200B8-712F-41F0-82C4-A56EDE48F882}" srcOrd="5" destOrd="0" parTransId="{254A3BCB-3A9E-49FE-BDFE-ED6CF226D751}" sibTransId="{50FD0953-9755-4491-BDAE-A294B4A4DB99}"/>
    <dgm:cxn modelId="{9A4D7D0A-1EF4-439D-A37A-FD0E04F3F8F8}" type="presParOf" srcId="{2171D22C-FD9E-4D56-9822-14963BD13413}" destId="{80E99CEA-E13D-4A49-AE64-570CAE60C816}" srcOrd="0" destOrd="0" presId="urn:microsoft.com/office/officeart/2005/8/layout/cycle6"/>
    <dgm:cxn modelId="{4132C7D6-601A-4301-8DE5-FDEC1D88B433}" type="presParOf" srcId="{2171D22C-FD9E-4D56-9822-14963BD13413}" destId="{7C3B85CD-5AE1-4C3B-892D-E06E724CED15}" srcOrd="1" destOrd="0" presId="urn:microsoft.com/office/officeart/2005/8/layout/cycle6"/>
    <dgm:cxn modelId="{2A2D6756-165A-419F-A7A5-7568D6FA4C47}" type="presParOf" srcId="{2171D22C-FD9E-4D56-9822-14963BD13413}" destId="{C553B588-64E6-45E3-B6D1-6D68B6778636}" srcOrd="2" destOrd="0" presId="urn:microsoft.com/office/officeart/2005/8/layout/cycle6"/>
    <dgm:cxn modelId="{67A8219E-E739-44CD-B7CA-B8744F2823B0}" type="presParOf" srcId="{2171D22C-FD9E-4D56-9822-14963BD13413}" destId="{31A7F462-DF2B-40B4-ACB6-A9A79C19B388}" srcOrd="3" destOrd="0" presId="urn:microsoft.com/office/officeart/2005/8/layout/cycle6"/>
    <dgm:cxn modelId="{776FEADB-804A-4991-963D-CECAE39124E0}" type="presParOf" srcId="{2171D22C-FD9E-4D56-9822-14963BD13413}" destId="{F61768E0-72D6-4680-9F62-F103BF714256}" srcOrd="4" destOrd="0" presId="urn:microsoft.com/office/officeart/2005/8/layout/cycle6"/>
    <dgm:cxn modelId="{6C5604D9-E122-4110-A4F3-CB89484881F2}" type="presParOf" srcId="{2171D22C-FD9E-4D56-9822-14963BD13413}" destId="{34C4AEBD-240C-4318-B5FC-0DF26D47415D}" srcOrd="5" destOrd="0" presId="urn:microsoft.com/office/officeart/2005/8/layout/cycle6"/>
    <dgm:cxn modelId="{5F873200-8A27-430A-A671-C0BD06CA0E2B}" type="presParOf" srcId="{2171D22C-FD9E-4D56-9822-14963BD13413}" destId="{68DC1AE0-BE3B-4A76-B0A6-930B8486BB94}" srcOrd="6" destOrd="0" presId="urn:microsoft.com/office/officeart/2005/8/layout/cycle6"/>
    <dgm:cxn modelId="{A725C5A3-8874-47E8-8DFF-D40AE25B6B31}" type="presParOf" srcId="{2171D22C-FD9E-4D56-9822-14963BD13413}" destId="{E2F71A43-EAFB-4A9B-A4D1-3EB1DEA44DCF}" srcOrd="7" destOrd="0" presId="urn:microsoft.com/office/officeart/2005/8/layout/cycle6"/>
    <dgm:cxn modelId="{835D4DF5-7CD1-47E5-AB5A-79B6CDA59327}" type="presParOf" srcId="{2171D22C-FD9E-4D56-9822-14963BD13413}" destId="{08B0A8E6-8199-453A-BB65-50EE881CEF4A}" srcOrd="8" destOrd="0" presId="urn:microsoft.com/office/officeart/2005/8/layout/cycle6"/>
    <dgm:cxn modelId="{EB048B6D-F042-43C6-A0F7-DF6C3EBCE5B9}" type="presParOf" srcId="{2171D22C-FD9E-4D56-9822-14963BD13413}" destId="{FADA314E-C729-4EE5-B521-86DDDBAC259A}" srcOrd="9" destOrd="0" presId="urn:microsoft.com/office/officeart/2005/8/layout/cycle6"/>
    <dgm:cxn modelId="{12F59810-09B1-4C92-9D69-A997A712ADDE}" type="presParOf" srcId="{2171D22C-FD9E-4D56-9822-14963BD13413}" destId="{B1E22F77-575D-447F-A2D5-A76E8F168B58}" srcOrd="10" destOrd="0" presId="urn:microsoft.com/office/officeart/2005/8/layout/cycle6"/>
    <dgm:cxn modelId="{04861844-3835-4A9E-8D45-EC0A511FECE6}" type="presParOf" srcId="{2171D22C-FD9E-4D56-9822-14963BD13413}" destId="{BF5F5ED3-BE89-4086-8C48-370D05A99C5F}" srcOrd="11" destOrd="0" presId="urn:microsoft.com/office/officeart/2005/8/layout/cycle6"/>
    <dgm:cxn modelId="{59A3C41B-E424-47DB-9AD9-B15DA847FD1C}" type="presParOf" srcId="{2171D22C-FD9E-4D56-9822-14963BD13413}" destId="{58D09865-FBBB-4603-B097-BAF5291F7F63}" srcOrd="12" destOrd="0" presId="urn:microsoft.com/office/officeart/2005/8/layout/cycle6"/>
    <dgm:cxn modelId="{B6BFC8E7-BDCE-4BFC-A9A0-4643F6ADA6A8}" type="presParOf" srcId="{2171D22C-FD9E-4D56-9822-14963BD13413}" destId="{BCA5CCAF-3501-4899-93EB-9C88DA18AC34}" srcOrd="13" destOrd="0" presId="urn:microsoft.com/office/officeart/2005/8/layout/cycle6"/>
    <dgm:cxn modelId="{97CD5B19-3DA9-4CEE-9B3F-A460FDB4FEC8}" type="presParOf" srcId="{2171D22C-FD9E-4D56-9822-14963BD13413}" destId="{CDF53B0B-6ED8-437B-9D35-968372408D87}" srcOrd="14" destOrd="0" presId="urn:microsoft.com/office/officeart/2005/8/layout/cycle6"/>
    <dgm:cxn modelId="{49CEC1FD-CCBE-4368-93BE-CBDE0C4102AD}" type="presParOf" srcId="{2171D22C-FD9E-4D56-9822-14963BD13413}" destId="{6F1C5EEF-8717-4509-9A9E-088FB683B58B}" srcOrd="15" destOrd="0" presId="urn:microsoft.com/office/officeart/2005/8/layout/cycle6"/>
    <dgm:cxn modelId="{636AC6FF-6B59-4996-A4A8-6F17483AA187}" type="presParOf" srcId="{2171D22C-FD9E-4D56-9822-14963BD13413}" destId="{3C06174B-81B1-4945-A02C-E928EFF68284}" srcOrd="16" destOrd="0" presId="urn:microsoft.com/office/officeart/2005/8/layout/cycle6"/>
    <dgm:cxn modelId="{4F8EFF4B-0DDF-41B6-933B-1DC65B37895D}" type="presParOf" srcId="{2171D22C-FD9E-4D56-9822-14963BD13413}" destId="{7637DA9F-164D-45FE-AD72-5CDA74BBD6A7}" srcOrd="17" destOrd="0" presId="urn:microsoft.com/office/officeart/2005/8/layout/cycle6"/>
    <dgm:cxn modelId="{71F2F411-0C33-4D93-9916-20B035076BB9}" type="presParOf" srcId="{2171D22C-FD9E-4D56-9822-14963BD13413}" destId="{7900993D-6820-4CB8-9551-250300D8C4A2}" srcOrd="18" destOrd="0" presId="urn:microsoft.com/office/officeart/2005/8/layout/cycle6"/>
    <dgm:cxn modelId="{022AAB65-D648-4228-AB8D-E79F5228609E}" type="presParOf" srcId="{2171D22C-FD9E-4D56-9822-14963BD13413}" destId="{7EB49C85-E052-41A4-8B6B-A0BA98736903}" srcOrd="19" destOrd="0" presId="urn:microsoft.com/office/officeart/2005/8/layout/cycle6"/>
    <dgm:cxn modelId="{8395E360-B456-4354-B015-42071F18F44C}" type="presParOf" srcId="{2171D22C-FD9E-4D56-9822-14963BD13413}" destId="{79457BCD-7824-4CDE-BC85-BC439C6D2EFC}" srcOrd="20" destOrd="0" presId="urn:microsoft.com/office/officeart/2005/8/layout/cycle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0743D95-5009-43A9-8078-67C5A4702D8D}" type="doc">
      <dgm:prSet loTypeId="urn:microsoft.com/office/officeart/2005/8/layout/cycle6" loCatId="relationship" qsTypeId="urn:microsoft.com/office/officeart/2005/8/quickstyle/3d6" qsCatId="3D" csTypeId="urn:microsoft.com/office/officeart/2005/8/colors/accent3_4" csCatId="accent3" phldr="1"/>
      <dgm:spPr/>
      <dgm:t>
        <a:bodyPr/>
        <a:lstStyle/>
        <a:p>
          <a:endParaRPr lang="en-US"/>
        </a:p>
      </dgm:t>
    </dgm:pt>
    <dgm:pt modelId="{5DC550F1-5A28-47A3-A902-CC74EAF83A42}">
      <dgm:prSet phldrT="[Text]" custT="1"/>
      <dgm:spPr/>
      <dgm:t>
        <a:bodyPr/>
        <a:lstStyle/>
        <a:p>
          <a:r>
            <a:rPr lang="en-GB" sz="1800" dirty="0" smtClean="0">
              <a:solidFill>
                <a:schemeClr val="accent4">
                  <a:lumMod val="25000"/>
                </a:schemeClr>
              </a:solidFill>
            </a:rPr>
            <a:t>Commitment to universal achievement</a:t>
          </a:r>
          <a:endParaRPr lang="en-US" sz="1800" dirty="0">
            <a:solidFill>
              <a:schemeClr val="accent4">
                <a:lumMod val="25000"/>
              </a:schemeClr>
            </a:solidFill>
          </a:endParaRPr>
        </a:p>
      </dgm:t>
    </dgm:pt>
    <dgm:pt modelId="{971CA6A7-C8C8-4A34-A64B-7C9556A32EC8}" type="parTrans" cxnId="{90DBD532-BFEE-4F81-81C5-C4D0737B9FDB}">
      <dgm:prSet/>
      <dgm:spPr/>
      <dgm:t>
        <a:bodyPr/>
        <a:lstStyle/>
        <a:p>
          <a:endParaRPr lang="en-US"/>
        </a:p>
      </dgm:t>
    </dgm:pt>
    <dgm:pt modelId="{DD9D410E-02EF-4F05-83ED-ED5682E8BA1D}" type="sibTrans" cxnId="{90DBD532-BFEE-4F81-81C5-C4D0737B9FDB}">
      <dgm:prSet/>
      <dgm:spPr/>
      <dgm:t>
        <a:bodyPr/>
        <a:lstStyle/>
        <a:p>
          <a:endParaRPr lang="en-US"/>
        </a:p>
      </dgm:t>
    </dgm:pt>
    <dgm:pt modelId="{5B39B108-D3A2-430F-A611-D81379F5AAFB}">
      <dgm:prSet phldrT="[Text]" custT="1"/>
      <dgm:spPr/>
      <dgm:t>
        <a:bodyPr/>
        <a:lstStyle/>
        <a:p>
          <a:r>
            <a:rPr lang="en-GB" sz="1600" dirty="0" smtClean="0">
              <a:solidFill>
                <a:schemeClr val="accent4">
                  <a:lumMod val="25000"/>
                </a:schemeClr>
              </a:solidFill>
            </a:rPr>
            <a:t>Goals, gateways, instructional systems</a:t>
          </a:r>
          <a:endParaRPr lang="en-US" sz="1600" dirty="0">
            <a:solidFill>
              <a:schemeClr val="accent4">
                <a:lumMod val="25000"/>
              </a:schemeClr>
            </a:solidFill>
          </a:endParaRPr>
        </a:p>
      </dgm:t>
    </dgm:pt>
    <dgm:pt modelId="{FC746C0C-7569-44C4-A3A2-30F249487A0B}" type="parTrans" cxnId="{8E7FC7D2-F4CA-44E0-B77F-47821C27C341}">
      <dgm:prSet/>
      <dgm:spPr/>
      <dgm:t>
        <a:bodyPr/>
        <a:lstStyle/>
        <a:p>
          <a:endParaRPr lang="en-US"/>
        </a:p>
      </dgm:t>
    </dgm:pt>
    <dgm:pt modelId="{EE424822-F83B-413D-B39E-959050950BAC}" type="sibTrans" cxnId="{8E7FC7D2-F4CA-44E0-B77F-47821C27C341}">
      <dgm:prSet/>
      <dgm:spPr/>
      <dgm:t>
        <a:bodyPr/>
        <a:lstStyle/>
        <a:p>
          <a:endParaRPr lang="en-US"/>
        </a:p>
      </dgm:t>
    </dgm:pt>
    <dgm:pt modelId="{0A1A21D7-B07F-4F57-AA8F-0F6BAEF892E0}">
      <dgm:prSet phldrT="[Text]" custT="1"/>
      <dgm:spPr/>
      <dgm:t>
        <a:bodyPr/>
        <a:lstStyle/>
        <a:p>
          <a:r>
            <a:rPr lang="en-GB" sz="2000" dirty="0" smtClean="0">
              <a:solidFill>
                <a:schemeClr val="accent4">
                  <a:lumMod val="25000"/>
                </a:schemeClr>
              </a:solidFill>
            </a:rPr>
            <a:t>Capacity at point of delivery</a:t>
          </a:r>
          <a:endParaRPr lang="en-US" sz="2000" dirty="0">
            <a:solidFill>
              <a:schemeClr val="accent4">
                <a:lumMod val="25000"/>
              </a:schemeClr>
            </a:solidFill>
          </a:endParaRPr>
        </a:p>
      </dgm:t>
    </dgm:pt>
    <dgm:pt modelId="{F776AD95-31F3-4DB0-95D8-710187197485}" type="parTrans" cxnId="{70FFE246-9BC5-4C8E-A3B7-597F194F6938}">
      <dgm:prSet/>
      <dgm:spPr/>
      <dgm:t>
        <a:bodyPr/>
        <a:lstStyle/>
        <a:p>
          <a:endParaRPr lang="en-US"/>
        </a:p>
      </dgm:t>
    </dgm:pt>
    <dgm:pt modelId="{181DD77E-0C05-4FB2-A0E0-AF21CD523CCF}" type="sibTrans" cxnId="{70FFE246-9BC5-4C8E-A3B7-597F194F6938}">
      <dgm:prSet/>
      <dgm:spPr/>
      <dgm:t>
        <a:bodyPr/>
        <a:lstStyle/>
        <a:p>
          <a:endParaRPr lang="en-US"/>
        </a:p>
      </dgm:t>
    </dgm:pt>
    <dgm:pt modelId="{AB04784C-0396-40C9-AEB6-897DF0B1D39A}">
      <dgm:prSet phldrT="[Text]" custT="1"/>
      <dgm:spPr/>
      <dgm:t>
        <a:bodyPr/>
        <a:lstStyle/>
        <a:p>
          <a:r>
            <a:rPr lang="en-GB" sz="1800" dirty="0" smtClean="0">
              <a:solidFill>
                <a:schemeClr val="accent4">
                  <a:lumMod val="25000"/>
                </a:schemeClr>
              </a:solidFill>
            </a:rPr>
            <a:t>Incentives and accountability</a:t>
          </a:r>
          <a:endParaRPr lang="en-US" sz="1800" dirty="0">
            <a:solidFill>
              <a:schemeClr val="accent4">
                <a:lumMod val="25000"/>
              </a:schemeClr>
            </a:solidFill>
          </a:endParaRPr>
        </a:p>
      </dgm:t>
    </dgm:pt>
    <dgm:pt modelId="{DE90C6C7-2FD5-426A-A22F-2F7ACAD96A93}" type="parTrans" cxnId="{3E7BFB79-9A1A-4DDD-A236-555E0EF31CF2}">
      <dgm:prSet/>
      <dgm:spPr/>
      <dgm:t>
        <a:bodyPr/>
        <a:lstStyle/>
        <a:p>
          <a:endParaRPr lang="en-US"/>
        </a:p>
      </dgm:t>
    </dgm:pt>
    <dgm:pt modelId="{B7630386-5436-4C17-BC24-5E443D5CB386}" type="sibTrans" cxnId="{3E7BFB79-9A1A-4DDD-A236-555E0EF31CF2}">
      <dgm:prSet/>
      <dgm:spPr/>
      <dgm:t>
        <a:bodyPr/>
        <a:lstStyle/>
        <a:p>
          <a:endParaRPr lang="en-US"/>
        </a:p>
      </dgm:t>
    </dgm:pt>
    <dgm:pt modelId="{02947F19-2E75-4756-B6D2-98517FCF3BB6}">
      <dgm:prSet phldrT="[Text]" custT="1"/>
      <dgm:spPr/>
      <dgm:t>
        <a:bodyPr/>
        <a:lstStyle/>
        <a:p>
          <a:r>
            <a:rPr lang="en-GB" sz="1800" b="0" dirty="0" smtClean="0">
              <a:solidFill>
                <a:schemeClr val="accent4">
                  <a:lumMod val="25000"/>
                </a:schemeClr>
              </a:solidFill>
            </a:rPr>
            <a:t>Resources where they yield most </a:t>
          </a:r>
          <a:endParaRPr lang="en-US" sz="1800" b="0" dirty="0">
            <a:solidFill>
              <a:schemeClr val="accent4">
                <a:lumMod val="25000"/>
              </a:schemeClr>
            </a:solidFill>
          </a:endParaRPr>
        </a:p>
      </dgm:t>
    </dgm:pt>
    <dgm:pt modelId="{1844381C-AFF2-452C-8983-1B53760711C0}" type="parTrans" cxnId="{381B7038-5717-4943-B375-CAC6F58DD78E}">
      <dgm:prSet/>
      <dgm:spPr/>
      <dgm:t>
        <a:bodyPr/>
        <a:lstStyle/>
        <a:p>
          <a:endParaRPr lang="en-US"/>
        </a:p>
      </dgm:t>
    </dgm:pt>
    <dgm:pt modelId="{4C3B6805-30D5-40DF-AF03-84D09BF7D680}" type="sibTrans" cxnId="{381B7038-5717-4943-B375-CAC6F58DD78E}">
      <dgm:prSet/>
      <dgm:spPr/>
      <dgm:t>
        <a:bodyPr/>
        <a:lstStyle/>
        <a:p>
          <a:endParaRPr lang="en-US"/>
        </a:p>
      </dgm:t>
    </dgm:pt>
    <dgm:pt modelId="{A80200B8-712F-41F0-82C4-A56EDE48F882}">
      <dgm:prSet phldrT="[Text]" custT="1"/>
      <dgm:spPr>
        <a:solidFill>
          <a:srgbClr val="FFFF99"/>
        </a:solidFill>
      </dgm:spPr>
      <dgm:t>
        <a:bodyPr/>
        <a:lstStyle/>
        <a:p>
          <a:r>
            <a:rPr lang="en-GB" sz="2000" dirty="0" smtClean="0">
              <a:solidFill>
                <a:schemeClr val="accent4">
                  <a:lumMod val="25000"/>
                </a:schemeClr>
              </a:solidFill>
            </a:rPr>
            <a:t>A learning system</a:t>
          </a:r>
          <a:endParaRPr lang="en-US" sz="2000" dirty="0">
            <a:solidFill>
              <a:schemeClr val="accent4">
                <a:lumMod val="25000"/>
              </a:schemeClr>
            </a:solidFill>
          </a:endParaRPr>
        </a:p>
      </dgm:t>
    </dgm:pt>
    <dgm:pt modelId="{254A3BCB-3A9E-49FE-BDFE-ED6CF226D751}" type="parTrans" cxnId="{5C43B4EB-0EBC-412C-ADCF-65DDC74D18EA}">
      <dgm:prSet/>
      <dgm:spPr/>
      <dgm:t>
        <a:bodyPr/>
        <a:lstStyle/>
        <a:p>
          <a:endParaRPr lang="en-US"/>
        </a:p>
      </dgm:t>
    </dgm:pt>
    <dgm:pt modelId="{50FD0953-9755-4491-BDAE-A294B4A4DB99}" type="sibTrans" cxnId="{5C43B4EB-0EBC-412C-ADCF-65DDC74D18EA}">
      <dgm:prSet/>
      <dgm:spPr/>
      <dgm:t>
        <a:bodyPr/>
        <a:lstStyle/>
        <a:p>
          <a:endParaRPr lang="en-US"/>
        </a:p>
      </dgm:t>
    </dgm:pt>
    <dgm:pt modelId="{DA326F74-7911-4EF9-9666-82A3798C7C37}">
      <dgm:prSet phldrT="[Text]" custT="1"/>
      <dgm:spPr/>
      <dgm:t>
        <a:bodyPr/>
        <a:lstStyle/>
        <a:p>
          <a:r>
            <a:rPr lang="en-GB" sz="2000" dirty="0" smtClean="0">
              <a:solidFill>
                <a:schemeClr val="accent4">
                  <a:lumMod val="25000"/>
                </a:schemeClr>
              </a:solidFill>
            </a:rPr>
            <a:t>Coherence</a:t>
          </a:r>
          <a:endParaRPr lang="en-US" sz="2000" dirty="0">
            <a:solidFill>
              <a:schemeClr val="accent4">
                <a:lumMod val="25000"/>
              </a:schemeClr>
            </a:solidFill>
          </a:endParaRPr>
        </a:p>
      </dgm:t>
    </dgm:pt>
    <dgm:pt modelId="{642EC58E-28E5-4E9B-996E-637CBF7DCB1D}" type="parTrans" cxnId="{CBF7462A-4617-4DB6-8030-C412A820A385}">
      <dgm:prSet/>
      <dgm:spPr/>
      <dgm:t>
        <a:bodyPr/>
        <a:lstStyle/>
        <a:p>
          <a:endParaRPr lang="en-US"/>
        </a:p>
      </dgm:t>
    </dgm:pt>
    <dgm:pt modelId="{ECE4AD2F-4CEC-493F-BA32-34C3044FA8E3}" type="sibTrans" cxnId="{CBF7462A-4617-4DB6-8030-C412A820A385}">
      <dgm:prSet/>
      <dgm:spPr/>
      <dgm:t>
        <a:bodyPr/>
        <a:lstStyle/>
        <a:p>
          <a:endParaRPr lang="en-US"/>
        </a:p>
      </dgm:t>
    </dgm:pt>
    <dgm:pt modelId="{2171D22C-FD9E-4D56-9822-14963BD13413}" type="pres">
      <dgm:prSet presAssocID="{D0743D95-5009-43A9-8078-67C5A4702D8D}" presName="cycle" presStyleCnt="0">
        <dgm:presLayoutVars>
          <dgm:dir/>
          <dgm:resizeHandles val="exact"/>
        </dgm:presLayoutVars>
      </dgm:prSet>
      <dgm:spPr/>
      <dgm:t>
        <a:bodyPr/>
        <a:lstStyle/>
        <a:p>
          <a:endParaRPr lang="en-GB"/>
        </a:p>
      </dgm:t>
    </dgm:pt>
    <dgm:pt modelId="{80E99CEA-E13D-4A49-AE64-570CAE60C816}" type="pres">
      <dgm:prSet presAssocID="{5DC550F1-5A28-47A3-A902-CC74EAF83A42}" presName="node" presStyleLbl="node1" presStyleIdx="0" presStyleCnt="7">
        <dgm:presLayoutVars>
          <dgm:bulletEnabled val="1"/>
        </dgm:presLayoutVars>
      </dgm:prSet>
      <dgm:spPr/>
      <dgm:t>
        <a:bodyPr/>
        <a:lstStyle/>
        <a:p>
          <a:endParaRPr lang="en-US"/>
        </a:p>
      </dgm:t>
    </dgm:pt>
    <dgm:pt modelId="{7C3B85CD-5AE1-4C3B-892D-E06E724CED15}" type="pres">
      <dgm:prSet presAssocID="{5DC550F1-5A28-47A3-A902-CC74EAF83A42}" presName="spNode" presStyleCnt="0"/>
      <dgm:spPr/>
      <dgm:t>
        <a:bodyPr/>
        <a:lstStyle/>
        <a:p>
          <a:endParaRPr lang="en-GB"/>
        </a:p>
      </dgm:t>
    </dgm:pt>
    <dgm:pt modelId="{C553B588-64E6-45E3-B6D1-6D68B6778636}" type="pres">
      <dgm:prSet presAssocID="{DD9D410E-02EF-4F05-83ED-ED5682E8BA1D}" presName="sibTrans" presStyleLbl="sibTrans1D1" presStyleIdx="0" presStyleCnt="7"/>
      <dgm:spPr/>
      <dgm:t>
        <a:bodyPr/>
        <a:lstStyle/>
        <a:p>
          <a:endParaRPr lang="en-GB"/>
        </a:p>
      </dgm:t>
    </dgm:pt>
    <dgm:pt modelId="{31A7F462-DF2B-40B4-ACB6-A9A79C19B388}" type="pres">
      <dgm:prSet presAssocID="{5B39B108-D3A2-430F-A611-D81379F5AAFB}" presName="node" presStyleLbl="node1" presStyleIdx="1" presStyleCnt="7">
        <dgm:presLayoutVars>
          <dgm:bulletEnabled val="1"/>
        </dgm:presLayoutVars>
      </dgm:prSet>
      <dgm:spPr/>
      <dgm:t>
        <a:bodyPr/>
        <a:lstStyle/>
        <a:p>
          <a:endParaRPr lang="en-US"/>
        </a:p>
      </dgm:t>
    </dgm:pt>
    <dgm:pt modelId="{F61768E0-72D6-4680-9F62-F103BF714256}" type="pres">
      <dgm:prSet presAssocID="{5B39B108-D3A2-430F-A611-D81379F5AAFB}" presName="spNode" presStyleCnt="0"/>
      <dgm:spPr/>
      <dgm:t>
        <a:bodyPr/>
        <a:lstStyle/>
        <a:p>
          <a:endParaRPr lang="en-GB"/>
        </a:p>
      </dgm:t>
    </dgm:pt>
    <dgm:pt modelId="{34C4AEBD-240C-4318-B5FC-0DF26D47415D}" type="pres">
      <dgm:prSet presAssocID="{EE424822-F83B-413D-B39E-959050950BAC}" presName="sibTrans" presStyleLbl="sibTrans1D1" presStyleIdx="1" presStyleCnt="7"/>
      <dgm:spPr/>
      <dgm:t>
        <a:bodyPr/>
        <a:lstStyle/>
        <a:p>
          <a:endParaRPr lang="en-GB"/>
        </a:p>
      </dgm:t>
    </dgm:pt>
    <dgm:pt modelId="{68DC1AE0-BE3B-4A76-B0A6-930B8486BB94}" type="pres">
      <dgm:prSet presAssocID="{0A1A21D7-B07F-4F57-AA8F-0F6BAEF892E0}" presName="node" presStyleLbl="node1" presStyleIdx="2" presStyleCnt="7">
        <dgm:presLayoutVars>
          <dgm:bulletEnabled val="1"/>
        </dgm:presLayoutVars>
      </dgm:prSet>
      <dgm:spPr/>
      <dgm:t>
        <a:bodyPr/>
        <a:lstStyle/>
        <a:p>
          <a:endParaRPr lang="en-GB"/>
        </a:p>
      </dgm:t>
    </dgm:pt>
    <dgm:pt modelId="{E2F71A43-EAFB-4A9B-A4D1-3EB1DEA44DCF}" type="pres">
      <dgm:prSet presAssocID="{0A1A21D7-B07F-4F57-AA8F-0F6BAEF892E0}" presName="spNode" presStyleCnt="0"/>
      <dgm:spPr/>
      <dgm:t>
        <a:bodyPr/>
        <a:lstStyle/>
        <a:p>
          <a:endParaRPr lang="en-GB"/>
        </a:p>
      </dgm:t>
    </dgm:pt>
    <dgm:pt modelId="{08B0A8E6-8199-453A-BB65-50EE881CEF4A}" type="pres">
      <dgm:prSet presAssocID="{181DD77E-0C05-4FB2-A0E0-AF21CD523CCF}" presName="sibTrans" presStyleLbl="sibTrans1D1" presStyleIdx="2" presStyleCnt="7"/>
      <dgm:spPr/>
      <dgm:t>
        <a:bodyPr/>
        <a:lstStyle/>
        <a:p>
          <a:endParaRPr lang="en-GB"/>
        </a:p>
      </dgm:t>
    </dgm:pt>
    <dgm:pt modelId="{FADA314E-C729-4EE5-B521-86DDDBAC259A}" type="pres">
      <dgm:prSet presAssocID="{AB04784C-0396-40C9-AEB6-897DF0B1D39A}" presName="node" presStyleLbl="node1" presStyleIdx="3" presStyleCnt="7">
        <dgm:presLayoutVars>
          <dgm:bulletEnabled val="1"/>
        </dgm:presLayoutVars>
      </dgm:prSet>
      <dgm:spPr/>
      <dgm:t>
        <a:bodyPr/>
        <a:lstStyle/>
        <a:p>
          <a:endParaRPr lang="en-US"/>
        </a:p>
      </dgm:t>
    </dgm:pt>
    <dgm:pt modelId="{B1E22F77-575D-447F-A2D5-A76E8F168B58}" type="pres">
      <dgm:prSet presAssocID="{AB04784C-0396-40C9-AEB6-897DF0B1D39A}" presName="spNode" presStyleCnt="0"/>
      <dgm:spPr/>
      <dgm:t>
        <a:bodyPr/>
        <a:lstStyle/>
        <a:p>
          <a:endParaRPr lang="en-GB"/>
        </a:p>
      </dgm:t>
    </dgm:pt>
    <dgm:pt modelId="{BF5F5ED3-BE89-4086-8C48-370D05A99C5F}" type="pres">
      <dgm:prSet presAssocID="{B7630386-5436-4C17-BC24-5E443D5CB386}" presName="sibTrans" presStyleLbl="sibTrans1D1" presStyleIdx="3" presStyleCnt="7"/>
      <dgm:spPr/>
      <dgm:t>
        <a:bodyPr/>
        <a:lstStyle/>
        <a:p>
          <a:endParaRPr lang="en-GB"/>
        </a:p>
      </dgm:t>
    </dgm:pt>
    <dgm:pt modelId="{58D09865-FBBB-4603-B097-BAF5291F7F63}" type="pres">
      <dgm:prSet presAssocID="{02947F19-2E75-4756-B6D2-98517FCF3BB6}" presName="node" presStyleLbl="node1" presStyleIdx="4" presStyleCnt="7">
        <dgm:presLayoutVars>
          <dgm:bulletEnabled val="1"/>
        </dgm:presLayoutVars>
      </dgm:prSet>
      <dgm:spPr/>
      <dgm:t>
        <a:bodyPr/>
        <a:lstStyle/>
        <a:p>
          <a:endParaRPr lang="en-US"/>
        </a:p>
      </dgm:t>
    </dgm:pt>
    <dgm:pt modelId="{BCA5CCAF-3501-4899-93EB-9C88DA18AC34}" type="pres">
      <dgm:prSet presAssocID="{02947F19-2E75-4756-B6D2-98517FCF3BB6}" presName="spNode" presStyleCnt="0"/>
      <dgm:spPr/>
      <dgm:t>
        <a:bodyPr/>
        <a:lstStyle/>
        <a:p>
          <a:endParaRPr lang="en-GB"/>
        </a:p>
      </dgm:t>
    </dgm:pt>
    <dgm:pt modelId="{CDF53B0B-6ED8-437B-9D35-968372408D87}" type="pres">
      <dgm:prSet presAssocID="{4C3B6805-30D5-40DF-AF03-84D09BF7D680}" presName="sibTrans" presStyleLbl="sibTrans1D1" presStyleIdx="4" presStyleCnt="7"/>
      <dgm:spPr/>
      <dgm:t>
        <a:bodyPr/>
        <a:lstStyle/>
        <a:p>
          <a:endParaRPr lang="en-GB"/>
        </a:p>
      </dgm:t>
    </dgm:pt>
    <dgm:pt modelId="{6F1C5EEF-8717-4509-9A9E-088FB683B58B}" type="pres">
      <dgm:prSet presAssocID="{A80200B8-712F-41F0-82C4-A56EDE48F882}" presName="node" presStyleLbl="node1" presStyleIdx="5" presStyleCnt="7">
        <dgm:presLayoutVars>
          <dgm:bulletEnabled val="1"/>
        </dgm:presLayoutVars>
      </dgm:prSet>
      <dgm:spPr/>
      <dgm:t>
        <a:bodyPr/>
        <a:lstStyle/>
        <a:p>
          <a:endParaRPr lang="en-US"/>
        </a:p>
      </dgm:t>
    </dgm:pt>
    <dgm:pt modelId="{3C06174B-81B1-4945-A02C-E928EFF68284}" type="pres">
      <dgm:prSet presAssocID="{A80200B8-712F-41F0-82C4-A56EDE48F882}" presName="spNode" presStyleCnt="0"/>
      <dgm:spPr/>
      <dgm:t>
        <a:bodyPr/>
        <a:lstStyle/>
        <a:p>
          <a:endParaRPr lang="en-GB"/>
        </a:p>
      </dgm:t>
    </dgm:pt>
    <dgm:pt modelId="{7637DA9F-164D-45FE-AD72-5CDA74BBD6A7}" type="pres">
      <dgm:prSet presAssocID="{50FD0953-9755-4491-BDAE-A294B4A4DB99}" presName="sibTrans" presStyleLbl="sibTrans1D1" presStyleIdx="5" presStyleCnt="7"/>
      <dgm:spPr/>
      <dgm:t>
        <a:bodyPr/>
        <a:lstStyle/>
        <a:p>
          <a:endParaRPr lang="en-GB"/>
        </a:p>
      </dgm:t>
    </dgm:pt>
    <dgm:pt modelId="{7900993D-6820-4CB8-9551-250300D8C4A2}" type="pres">
      <dgm:prSet presAssocID="{DA326F74-7911-4EF9-9666-82A3798C7C37}" presName="node" presStyleLbl="node1" presStyleIdx="6" presStyleCnt="7">
        <dgm:presLayoutVars>
          <dgm:bulletEnabled val="1"/>
        </dgm:presLayoutVars>
      </dgm:prSet>
      <dgm:spPr/>
      <dgm:t>
        <a:bodyPr/>
        <a:lstStyle/>
        <a:p>
          <a:endParaRPr lang="en-US"/>
        </a:p>
      </dgm:t>
    </dgm:pt>
    <dgm:pt modelId="{7EB49C85-E052-41A4-8B6B-A0BA98736903}" type="pres">
      <dgm:prSet presAssocID="{DA326F74-7911-4EF9-9666-82A3798C7C37}" presName="spNode" presStyleCnt="0"/>
      <dgm:spPr/>
      <dgm:t>
        <a:bodyPr/>
        <a:lstStyle/>
        <a:p>
          <a:endParaRPr lang="en-GB"/>
        </a:p>
      </dgm:t>
    </dgm:pt>
    <dgm:pt modelId="{79457BCD-7824-4CDE-BC85-BC439C6D2EFC}" type="pres">
      <dgm:prSet presAssocID="{ECE4AD2F-4CEC-493F-BA32-34C3044FA8E3}" presName="sibTrans" presStyleLbl="sibTrans1D1" presStyleIdx="6" presStyleCnt="7"/>
      <dgm:spPr/>
      <dgm:t>
        <a:bodyPr/>
        <a:lstStyle/>
        <a:p>
          <a:endParaRPr lang="en-GB"/>
        </a:p>
      </dgm:t>
    </dgm:pt>
  </dgm:ptLst>
  <dgm:cxnLst>
    <dgm:cxn modelId="{BBC3A8B8-7939-494F-BC73-82C9C6A69061}" type="presOf" srcId="{4C3B6805-30D5-40DF-AF03-84D09BF7D680}" destId="{CDF53B0B-6ED8-437B-9D35-968372408D87}" srcOrd="0" destOrd="0" presId="urn:microsoft.com/office/officeart/2005/8/layout/cycle6"/>
    <dgm:cxn modelId="{70FFE246-9BC5-4C8E-A3B7-597F194F6938}" srcId="{D0743D95-5009-43A9-8078-67C5A4702D8D}" destId="{0A1A21D7-B07F-4F57-AA8F-0F6BAEF892E0}" srcOrd="2" destOrd="0" parTransId="{F776AD95-31F3-4DB0-95D8-710187197485}" sibTransId="{181DD77E-0C05-4FB2-A0E0-AF21CD523CCF}"/>
    <dgm:cxn modelId="{A2EC520F-DA92-4210-BDF1-4A522A765743}" type="presOf" srcId="{50FD0953-9755-4491-BDAE-A294B4A4DB99}" destId="{7637DA9F-164D-45FE-AD72-5CDA74BBD6A7}" srcOrd="0" destOrd="0" presId="urn:microsoft.com/office/officeart/2005/8/layout/cycle6"/>
    <dgm:cxn modelId="{3585FC24-2D76-4817-9213-ECF045B070BD}" type="presOf" srcId="{02947F19-2E75-4756-B6D2-98517FCF3BB6}" destId="{58D09865-FBBB-4603-B097-BAF5291F7F63}" srcOrd="0" destOrd="0" presId="urn:microsoft.com/office/officeart/2005/8/layout/cycle6"/>
    <dgm:cxn modelId="{381B7038-5717-4943-B375-CAC6F58DD78E}" srcId="{D0743D95-5009-43A9-8078-67C5A4702D8D}" destId="{02947F19-2E75-4756-B6D2-98517FCF3BB6}" srcOrd="4" destOrd="0" parTransId="{1844381C-AFF2-452C-8983-1B53760711C0}" sibTransId="{4C3B6805-30D5-40DF-AF03-84D09BF7D680}"/>
    <dgm:cxn modelId="{90DBD532-BFEE-4F81-81C5-C4D0737B9FDB}" srcId="{D0743D95-5009-43A9-8078-67C5A4702D8D}" destId="{5DC550F1-5A28-47A3-A902-CC74EAF83A42}" srcOrd="0" destOrd="0" parTransId="{971CA6A7-C8C8-4A34-A64B-7C9556A32EC8}" sibTransId="{DD9D410E-02EF-4F05-83ED-ED5682E8BA1D}"/>
    <dgm:cxn modelId="{8B280149-B520-4EB7-B7FD-EE373F93BBD6}" type="presOf" srcId="{DD9D410E-02EF-4F05-83ED-ED5682E8BA1D}" destId="{C553B588-64E6-45E3-B6D1-6D68B6778636}" srcOrd="0" destOrd="0" presId="urn:microsoft.com/office/officeart/2005/8/layout/cycle6"/>
    <dgm:cxn modelId="{D9081120-CAAD-4E1D-BD45-05872B3E4125}" type="presOf" srcId="{EE424822-F83B-413D-B39E-959050950BAC}" destId="{34C4AEBD-240C-4318-B5FC-0DF26D47415D}" srcOrd="0" destOrd="0" presId="urn:microsoft.com/office/officeart/2005/8/layout/cycle6"/>
    <dgm:cxn modelId="{8E7FC7D2-F4CA-44E0-B77F-47821C27C341}" srcId="{D0743D95-5009-43A9-8078-67C5A4702D8D}" destId="{5B39B108-D3A2-430F-A611-D81379F5AAFB}" srcOrd="1" destOrd="0" parTransId="{FC746C0C-7569-44C4-A3A2-30F249487A0B}" sibTransId="{EE424822-F83B-413D-B39E-959050950BAC}"/>
    <dgm:cxn modelId="{E20F373A-82E4-4599-9A03-00882669F9E3}" type="presOf" srcId="{DA326F74-7911-4EF9-9666-82A3798C7C37}" destId="{7900993D-6820-4CB8-9551-250300D8C4A2}" srcOrd="0" destOrd="0" presId="urn:microsoft.com/office/officeart/2005/8/layout/cycle6"/>
    <dgm:cxn modelId="{01CAE2A1-7277-4110-91E0-A73024568E10}" type="presOf" srcId="{ECE4AD2F-4CEC-493F-BA32-34C3044FA8E3}" destId="{79457BCD-7824-4CDE-BC85-BC439C6D2EFC}" srcOrd="0" destOrd="0" presId="urn:microsoft.com/office/officeart/2005/8/layout/cycle6"/>
    <dgm:cxn modelId="{CBF7462A-4617-4DB6-8030-C412A820A385}" srcId="{D0743D95-5009-43A9-8078-67C5A4702D8D}" destId="{DA326F74-7911-4EF9-9666-82A3798C7C37}" srcOrd="6" destOrd="0" parTransId="{642EC58E-28E5-4E9B-996E-637CBF7DCB1D}" sibTransId="{ECE4AD2F-4CEC-493F-BA32-34C3044FA8E3}"/>
    <dgm:cxn modelId="{A89F82A8-0B8C-410C-BEA4-8112C7D6B180}" type="presOf" srcId="{D0743D95-5009-43A9-8078-67C5A4702D8D}" destId="{2171D22C-FD9E-4D56-9822-14963BD13413}" srcOrd="0" destOrd="0" presId="urn:microsoft.com/office/officeart/2005/8/layout/cycle6"/>
    <dgm:cxn modelId="{F8115E50-4D2F-4820-B002-AA8EF90AE35E}" type="presOf" srcId="{0A1A21D7-B07F-4F57-AA8F-0F6BAEF892E0}" destId="{68DC1AE0-BE3B-4A76-B0A6-930B8486BB94}" srcOrd="0" destOrd="0" presId="urn:microsoft.com/office/officeart/2005/8/layout/cycle6"/>
    <dgm:cxn modelId="{9208B897-6FE0-4172-8398-0676654C79A6}" type="presOf" srcId="{A80200B8-712F-41F0-82C4-A56EDE48F882}" destId="{6F1C5EEF-8717-4509-9A9E-088FB683B58B}" srcOrd="0" destOrd="0" presId="urn:microsoft.com/office/officeart/2005/8/layout/cycle6"/>
    <dgm:cxn modelId="{59DCC229-CADC-406C-BBDE-C6EB54D839D6}" type="presOf" srcId="{181DD77E-0C05-4FB2-A0E0-AF21CD523CCF}" destId="{08B0A8E6-8199-453A-BB65-50EE881CEF4A}" srcOrd="0" destOrd="0" presId="urn:microsoft.com/office/officeart/2005/8/layout/cycle6"/>
    <dgm:cxn modelId="{AB8AA7F6-669E-4AF3-AFFA-5529705E3184}" type="presOf" srcId="{AB04784C-0396-40C9-AEB6-897DF0B1D39A}" destId="{FADA314E-C729-4EE5-B521-86DDDBAC259A}" srcOrd="0" destOrd="0" presId="urn:microsoft.com/office/officeart/2005/8/layout/cycle6"/>
    <dgm:cxn modelId="{5C43B4EB-0EBC-412C-ADCF-65DDC74D18EA}" srcId="{D0743D95-5009-43A9-8078-67C5A4702D8D}" destId="{A80200B8-712F-41F0-82C4-A56EDE48F882}" srcOrd="5" destOrd="0" parTransId="{254A3BCB-3A9E-49FE-BDFE-ED6CF226D751}" sibTransId="{50FD0953-9755-4491-BDAE-A294B4A4DB99}"/>
    <dgm:cxn modelId="{3E7BFB79-9A1A-4DDD-A236-555E0EF31CF2}" srcId="{D0743D95-5009-43A9-8078-67C5A4702D8D}" destId="{AB04784C-0396-40C9-AEB6-897DF0B1D39A}" srcOrd="3" destOrd="0" parTransId="{DE90C6C7-2FD5-426A-A22F-2F7ACAD96A93}" sibTransId="{B7630386-5436-4C17-BC24-5E443D5CB386}"/>
    <dgm:cxn modelId="{4A29C75C-1F09-4DDE-90C0-F4043CCC28D1}" type="presOf" srcId="{5DC550F1-5A28-47A3-A902-CC74EAF83A42}" destId="{80E99CEA-E13D-4A49-AE64-570CAE60C816}" srcOrd="0" destOrd="0" presId="urn:microsoft.com/office/officeart/2005/8/layout/cycle6"/>
    <dgm:cxn modelId="{45FD0D4E-055A-44FE-BDBD-1619CB9B02B7}" type="presOf" srcId="{5B39B108-D3A2-430F-A611-D81379F5AAFB}" destId="{31A7F462-DF2B-40B4-ACB6-A9A79C19B388}" srcOrd="0" destOrd="0" presId="urn:microsoft.com/office/officeart/2005/8/layout/cycle6"/>
    <dgm:cxn modelId="{915839EC-3283-4FE3-8F47-A22C46A5F50F}" type="presOf" srcId="{B7630386-5436-4C17-BC24-5E443D5CB386}" destId="{BF5F5ED3-BE89-4086-8C48-370D05A99C5F}" srcOrd="0" destOrd="0" presId="urn:microsoft.com/office/officeart/2005/8/layout/cycle6"/>
    <dgm:cxn modelId="{442902D0-3A1E-426F-83E7-05122EF04C67}" type="presParOf" srcId="{2171D22C-FD9E-4D56-9822-14963BD13413}" destId="{80E99CEA-E13D-4A49-AE64-570CAE60C816}" srcOrd="0" destOrd="0" presId="urn:microsoft.com/office/officeart/2005/8/layout/cycle6"/>
    <dgm:cxn modelId="{82267BFB-B93C-41B5-BF0B-A15617C412FC}" type="presParOf" srcId="{2171D22C-FD9E-4D56-9822-14963BD13413}" destId="{7C3B85CD-5AE1-4C3B-892D-E06E724CED15}" srcOrd="1" destOrd="0" presId="urn:microsoft.com/office/officeart/2005/8/layout/cycle6"/>
    <dgm:cxn modelId="{79F0FDDB-8366-40F4-AC07-1F3EE1F1D572}" type="presParOf" srcId="{2171D22C-FD9E-4D56-9822-14963BD13413}" destId="{C553B588-64E6-45E3-B6D1-6D68B6778636}" srcOrd="2" destOrd="0" presId="urn:microsoft.com/office/officeart/2005/8/layout/cycle6"/>
    <dgm:cxn modelId="{090D5155-2164-48BB-89C0-68AA61BEEA0B}" type="presParOf" srcId="{2171D22C-FD9E-4D56-9822-14963BD13413}" destId="{31A7F462-DF2B-40B4-ACB6-A9A79C19B388}" srcOrd="3" destOrd="0" presId="urn:microsoft.com/office/officeart/2005/8/layout/cycle6"/>
    <dgm:cxn modelId="{589B4AFD-48F4-4CC3-92E8-48C7A07889A4}" type="presParOf" srcId="{2171D22C-FD9E-4D56-9822-14963BD13413}" destId="{F61768E0-72D6-4680-9F62-F103BF714256}" srcOrd="4" destOrd="0" presId="urn:microsoft.com/office/officeart/2005/8/layout/cycle6"/>
    <dgm:cxn modelId="{98271E26-744B-401D-AE21-D93DAF458B12}" type="presParOf" srcId="{2171D22C-FD9E-4D56-9822-14963BD13413}" destId="{34C4AEBD-240C-4318-B5FC-0DF26D47415D}" srcOrd="5" destOrd="0" presId="urn:microsoft.com/office/officeart/2005/8/layout/cycle6"/>
    <dgm:cxn modelId="{3BC5149C-86CF-4355-8BEA-BCE208381231}" type="presParOf" srcId="{2171D22C-FD9E-4D56-9822-14963BD13413}" destId="{68DC1AE0-BE3B-4A76-B0A6-930B8486BB94}" srcOrd="6" destOrd="0" presId="urn:microsoft.com/office/officeart/2005/8/layout/cycle6"/>
    <dgm:cxn modelId="{E396493C-6B67-4223-A601-B1200F360F6B}" type="presParOf" srcId="{2171D22C-FD9E-4D56-9822-14963BD13413}" destId="{E2F71A43-EAFB-4A9B-A4D1-3EB1DEA44DCF}" srcOrd="7" destOrd="0" presId="urn:microsoft.com/office/officeart/2005/8/layout/cycle6"/>
    <dgm:cxn modelId="{DAEF8063-902C-419E-B208-A8D2D643B9E4}" type="presParOf" srcId="{2171D22C-FD9E-4D56-9822-14963BD13413}" destId="{08B0A8E6-8199-453A-BB65-50EE881CEF4A}" srcOrd="8" destOrd="0" presId="urn:microsoft.com/office/officeart/2005/8/layout/cycle6"/>
    <dgm:cxn modelId="{16C65018-E274-48B6-86A6-4E4F0A135077}" type="presParOf" srcId="{2171D22C-FD9E-4D56-9822-14963BD13413}" destId="{FADA314E-C729-4EE5-B521-86DDDBAC259A}" srcOrd="9" destOrd="0" presId="urn:microsoft.com/office/officeart/2005/8/layout/cycle6"/>
    <dgm:cxn modelId="{B253B9B1-013E-4904-809B-2838C8DADFF8}" type="presParOf" srcId="{2171D22C-FD9E-4D56-9822-14963BD13413}" destId="{B1E22F77-575D-447F-A2D5-A76E8F168B58}" srcOrd="10" destOrd="0" presId="urn:microsoft.com/office/officeart/2005/8/layout/cycle6"/>
    <dgm:cxn modelId="{99E61CDF-F0E5-45E4-8731-27DD81192A26}" type="presParOf" srcId="{2171D22C-FD9E-4D56-9822-14963BD13413}" destId="{BF5F5ED3-BE89-4086-8C48-370D05A99C5F}" srcOrd="11" destOrd="0" presId="urn:microsoft.com/office/officeart/2005/8/layout/cycle6"/>
    <dgm:cxn modelId="{B9E5ECBB-70BF-4019-BFBC-9F1E452F399A}" type="presParOf" srcId="{2171D22C-FD9E-4D56-9822-14963BD13413}" destId="{58D09865-FBBB-4603-B097-BAF5291F7F63}" srcOrd="12" destOrd="0" presId="urn:microsoft.com/office/officeart/2005/8/layout/cycle6"/>
    <dgm:cxn modelId="{17673491-CD9A-4B35-8F47-FC8E25DFAE47}" type="presParOf" srcId="{2171D22C-FD9E-4D56-9822-14963BD13413}" destId="{BCA5CCAF-3501-4899-93EB-9C88DA18AC34}" srcOrd="13" destOrd="0" presId="urn:microsoft.com/office/officeart/2005/8/layout/cycle6"/>
    <dgm:cxn modelId="{1896AF12-FA5E-4AEB-B824-175814354136}" type="presParOf" srcId="{2171D22C-FD9E-4D56-9822-14963BD13413}" destId="{CDF53B0B-6ED8-437B-9D35-968372408D87}" srcOrd="14" destOrd="0" presId="urn:microsoft.com/office/officeart/2005/8/layout/cycle6"/>
    <dgm:cxn modelId="{AD5347D7-B147-41A6-BFEF-95423BFB23C0}" type="presParOf" srcId="{2171D22C-FD9E-4D56-9822-14963BD13413}" destId="{6F1C5EEF-8717-4509-9A9E-088FB683B58B}" srcOrd="15" destOrd="0" presId="urn:microsoft.com/office/officeart/2005/8/layout/cycle6"/>
    <dgm:cxn modelId="{FC0130C2-8FF9-4704-B16C-3F2EDA577F41}" type="presParOf" srcId="{2171D22C-FD9E-4D56-9822-14963BD13413}" destId="{3C06174B-81B1-4945-A02C-E928EFF68284}" srcOrd="16" destOrd="0" presId="urn:microsoft.com/office/officeart/2005/8/layout/cycle6"/>
    <dgm:cxn modelId="{3388B8DD-455B-4ED0-BC02-71581A7E19FB}" type="presParOf" srcId="{2171D22C-FD9E-4D56-9822-14963BD13413}" destId="{7637DA9F-164D-45FE-AD72-5CDA74BBD6A7}" srcOrd="17" destOrd="0" presId="urn:microsoft.com/office/officeart/2005/8/layout/cycle6"/>
    <dgm:cxn modelId="{7EDB054B-BFE5-41A0-98B7-0984B4D5EAB2}" type="presParOf" srcId="{2171D22C-FD9E-4D56-9822-14963BD13413}" destId="{7900993D-6820-4CB8-9551-250300D8C4A2}" srcOrd="18" destOrd="0" presId="urn:microsoft.com/office/officeart/2005/8/layout/cycle6"/>
    <dgm:cxn modelId="{3D82D184-484A-49D3-9841-28E2163745BF}" type="presParOf" srcId="{2171D22C-FD9E-4D56-9822-14963BD13413}" destId="{7EB49C85-E052-41A4-8B6B-A0BA98736903}" srcOrd="19" destOrd="0" presId="urn:microsoft.com/office/officeart/2005/8/layout/cycle6"/>
    <dgm:cxn modelId="{978B33EE-3229-4754-95F7-DCD9310594B6}" type="presParOf" srcId="{2171D22C-FD9E-4D56-9822-14963BD13413}" destId="{79457BCD-7824-4CDE-BC85-BC439C6D2EFC}" srcOrd="20"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BFA361-EB26-4963-86DE-C9B313EDBA36}">
      <dsp:nvSpPr>
        <dsp:cNvPr id="0" name=""/>
        <dsp:cNvSpPr/>
      </dsp:nvSpPr>
      <dsp:spPr>
        <a:xfrm>
          <a:off x="541989" y="203197"/>
          <a:ext cx="3205181" cy="491699"/>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pPr>
          <a:r>
            <a:rPr lang="en-GB" sz="1600" b="1" kern="1200" dirty="0" smtClean="0">
              <a:solidFill>
                <a:schemeClr val="accent4">
                  <a:lumMod val="25000"/>
                </a:schemeClr>
              </a:solidFill>
              <a:latin typeface="Calibri" pitchFamily="34" charset="0"/>
            </a:rPr>
            <a:t>Policies and practices</a:t>
          </a:r>
          <a:endParaRPr lang="en-GB" sz="1600" b="1" kern="1200" dirty="0">
            <a:solidFill>
              <a:schemeClr val="accent4">
                <a:lumMod val="25000"/>
              </a:schemeClr>
            </a:solidFill>
            <a:latin typeface="Calibri" pitchFamily="34" charset="0"/>
          </a:endParaRPr>
        </a:p>
      </dsp:txBody>
      <dsp:txXfrm>
        <a:off x="1054818" y="203197"/>
        <a:ext cx="2692352" cy="491699"/>
      </dsp:txXfrm>
    </dsp:sp>
    <dsp:sp modelId="{C1F41F07-D2C4-465F-BC85-D837713725F0}">
      <dsp:nvSpPr>
        <dsp:cNvPr id="0" name=""/>
        <dsp:cNvSpPr/>
      </dsp:nvSpPr>
      <dsp:spPr>
        <a:xfrm>
          <a:off x="542934" y="694896"/>
          <a:ext cx="3203291" cy="491699"/>
        </a:xfrm>
        <a:prstGeom prst="rect">
          <a:avLst/>
        </a:prstGeom>
        <a:solidFill>
          <a:schemeClr val="accent4">
            <a:tint val="40000"/>
            <a:alpha val="90000"/>
            <a:hueOff val="79121"/>
            <a:satOff val="1099"/>
            <a:lumOff val="-3"/>
            <a:alphaOff val="0"/>
          </a:schemeClr>
        </a:solidFill>
        <a:ln w="9525" cap="flat" cmpd="sng" algn="ctr">
          <a:solidFill>
            <a:schemeClr val="accent4">
              <a:tint val="40000"/>
              <a:alpha val="90000"/>
              <a:hueOff val="79121"/>
              <a:satOff val="1099"/>
              <a:lumOff val="-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pPr>
          <a:r>
            <a:rPr lang="en-GB" sz="1600" b="1" kern="1200" dirty="0" smtClean="0">
              <a:solidFill>
                <a:schemeClr val="accent4">
                  <a:lumMod val="25000"/>
                </a:schemeClr>
              </a:solidFill>
              <a:latin typeface="Calibri" pitchFamily="34" charset="0"/>
            </a:rPr>
            <a:t>Learning climate</a:t>
          </a:r>
        </a:p>
      </dsp:txBody>
      <dsp:txXfrm>
        <a:off x="1055461" y="694896"/>
        <a:ext cx="2690764" cy="491699"/>
      </dsp:txXfrm>
    </dsp:sp>
    <dsp:sp modelId="{9859F7FE-83CF-4873-85E0-1B404701522A}">
      <dsp:nvSpPr>
        <dsp:cNvPr id="0" name=""/>
        <dsp:cNvSpPr/>
      </dsp:nvSpPr>
      <dsp:spPr>
        <a:xfrm>
          <a:off x="1380306" y="1186595"/>
          <a:ext cx="2366779" cy="491699"/>
        </a:xfrm>
        <a:prstGeom prst="rect">
          <a:avLst/>
        </a:prstGeom>
        <a:solidFill>
          <a:schemeClr val="accent4">
            <a:tint val="40000"/>
            <a:alpha val="90000"/>
            <a:hueOff val="158242"/>
            <a:satOff val="2198"/>
            <a:lumOff val="-5"/>
            <a:alphaOff val="0"/>
          </a:schemeClr>
        </a:solidFill>
        <a:ln w="9525" cap="flat" cmpd="sng" algn="ctr">
          <a:solidFill>
            <a:schemeClr val="accent4">
              <a:tint val="40000"/>
              <a:alpha val="90000"/>
              <a:hueOff val="158242"/>
              <a:satOff val="2198"/>
              <a:lumOff val="-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pPr>
          <a:r>
            <a:rPr lang="en-GB" sz="1600" kern="1200" dirty="0" smtClean="0">
              <a:solidFill>
                <a:schemeClr val="accent4">
                  <a:lumMod val="25000"/>
                </a:schemeClr>
              </a:solidFill>
              <a:latin typeface="Calibri" pitchFamily="34" charset="0"/>
            </a:rPr>
            <a:t>Discipline</a:t>
          </a:r>
        </a:p>
      </dsp:txBody>
      <dsp:txXfrm>
        <a:off x="1758991" y="1186595"/>
        <a:ext cx="1988094" cy="491699"/>
      </dsp:txXfrm>
    </dsp:sp>
    <dsp:sp modelId="{EECD878A-8B8E-41D8-9664-60E7D27BDA4D}">
      <dsp:nvSpPr>
        <dsp:cNvPr id="0" name=""/>
        <dsp:cNvSpPr/>
      </dsp:nvSpPr>
      <dsp:spPr>
        <a:xfrm>
          <a:off x="1380306" y="1678295"/>
          <a:ext cx="2366779" cy="491699"/>
        </a:xfrm>
        <a:prstGeom prst="rect">
          <a:avLst/>
        </a:prstGeom>
        <a:solidFill>
          <a:schemeClr val="accent4">
            <a:tint val="40000"/>
            <a:alpha val="90000"/>
            <a:hueOff val="237363"/>
            <a:satOff val="3297"/>
            <a:lumOff val="-8"/>
            <a:alphaOff val="0"/>
          </a:schemeClr>
        </a:solidFill>
        <a:ln w="9525" cap="flat" cmpd="sng" algn="ctr">
          <a:solidFill>
            <a:schemeClr val="accent4">
              <a:tint val="40000"/>
              <a:alpha val="90000"/>
              <a:hueOff val="237363"/>
              <a:satOff val="3297"/>
              <a:lumOff val="-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pPr>
          <a:r>
            <a:rPr lang="en-GB" sz="1600" kern="1200" dirty="0" smtClean="0">
              <a:solidFill>
                <a:schemeClr val="accent4">
                  <a:lumMod val="25000"/>
                </a:schemeClr>
              </a:solidFill>
              <a:latin typeface="Calibri" pitchFamily="34" charset="0"/>
            </a:rPr>
            <a:t>Teacher behaviour</a:t>
          </a:r>
        </a:p>
      </dsp:txBody>
      <dsp:txXfrm>
        <a:off x="1758991" y="1678295"/>
        <a:ext cx="1988094" cy="491699"/>
      </dsp:txXfrm>
    </dsp:sp>
    <dsp:sp modelId="{8E8B9D9C-E4F9-4BB1-875B-BFC78091D051}">
      <dsp:nvSpPr>
        <dsp:cNvPr id="0" name=""/>
        <dsp:cNvSpPr/>
      </dsp:nvSpPr>
      <dsp:spPr>
        <a:xfrm>
          <a:off x="1380306" y="2169994"/>
          <a:ext cx="2366779" cy="491699"/>
        </a:xfrm>
        <a:prstGeom prst="rect">
          <a:avLst/>
        </a:prstGeom>
        <a:solidFill>
          <a:schemeClr val="accent4">
            <a:tint val="40000"/>
            <a:alpha val="90000"/>
            <a:hueOff val="316484"/>
            <a:satOff val="4396"/>
            <a:lumOff val="-10"/>
            <a:alphaOff val="0"/>
          </a:schemeClr>
        </a:solidFill>
        <a:ln w="9525" cap="flat" cmpd="sng" algn="ctr">
          <a:solidFill>
            <a:schemeClr val="accent4">
              <a:tint val="40000"/>
              <a:alpha val="90000"/>
              <a:hueOff val="316484"/>
              <a:satOff val="4396"/>
              <a:lumOff val="-1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pPr>
          <a:r>
            <a:rPr lang="en-GB" sz="1600" kern="1200" dirty="0" smtClean="0">
              <a:solidFill>
                <a:schemeClr val="accent4">
                  <a:lumMod val="25000"/>
                </a:schemeClr>
              </a:solidFill>
              <a:latin typeface="Calibri" pitchFamily="34" charset="0"/>
            </a:rPr>
            <a:t>Parental pressure</a:t>
          </a:r>
        </a:p>
      </dsp:txBody>
      <dsp:txXfrm>
        <a:off x="1758991" y="2169994"/>
        <a:ext cx="1988094" cy="491699"/>
      </dsp:txXfrm>
    </dsp:sp>
    <dsp:sp modelId="{C6EEEDC8-25E3-41EB-ADE1-2737B0A7C79C}">
      <dsp:nvSpPr>
        <dsp:cNvPr id="0" name=""/>
        <dsp:cNvSpPr/>
      </dsp:nvSpPr>
      <dsp:spPr>
        <a:xfrm>
          <a:off x="1380306" y="2661694"/>
          <a:ext cx="2366779" cy="491699"/>
        </a:xfrm>
        <a:prstGeom prst="rect">
          <a:avLst/>
        </a:prstGeom>
        <a:solidFill>
          <a:schemeClr val="accent4">
            <a:tint val="40000"/>
            <a:alpha val="90000"/>
            <a:hueOff val="395604"/>
            <a:satOff val="5495"/>
            <a:lumOff val="-13"/>
            <a:alphaOff val="0"/>
          </a:schemeClr>
        </a:solidFill>
        <a:ln w="9525" cap="flat" cmpd="sng" algn="ctr">
          <a:solidFill>
            <a:schemeClr val="accent4">
              <a:tint val="40000"/>
              <a:alpha val="90000"/>
              <a:hueOff val="395604"/>
              <a:satOff val="5495"/>
              <a:lumOff val="-1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pPr>
          <a:r>
            <a:rPr lang="en-GB" sz="1600" kern="1200" dirty="0" smtClean="0">
              <a:solidFill>
                <a:schemeClr val="accent4">
                  <a:lumMod val="25000"/>
                </a:schemeClr>
              </a:solidFill>
              <a:latin typeface="Calibri" pitchFamily="34" charset="0"/>
            </a:rPr>
            <a:t>Teacher-student relationships</a:t>
          </a:r>
        </a:p>
      </dsp:txBody>
      <dsp:txXfrm>
        <a:off x="1758991" y="2661694"/>
        <a:ext cx="1988094" cy="491699"/>
      </dsp:txXfrm>
    </dsp:sp>
    <dsp:sp modelId="{E3CB97F9-7CEA-412C-9BB7-25C7427D27C0}">
      <dsp:nvSpPr>
        <dsp:cNvPr id="0" name=""/>
        <dsp:cNvSpPr/>
      </dsp:nvSpPr>
      <dsp:spPr>
        <a:xfrm>
          <a:off x="542934" y="3153393"/>
          <a:ext cx="3203291" cy="491699"/>
        </a:xfrm>
        <a:prstGeom prst="rect">
          <a:avLst/>
        </a:prstGeom>
        <a:solidFill>
          <a:schemeClr val="accent4">
            <a:tint val="40000"/>
            <a:alpha val="90000"/>
            <a:hueOff val="474725"/>
            <a:satOff val="6593"/>
            <a:lumOff val="-15"/>
            <a:alphaOff val="0"/>
          </a:schemeClr>
        </a:solidFill>
        <a:ln w="9525" cap="flat" cmpd="sng" algn="ctr">
          <a:solidFill>
            <a:schemeClr val="accent4">
              <a:tint val="40000"/>
              <a:alpha val="90000"/>
              <a:hueOff val="474725"/>
              <a:satOff val="6593"/>
              <a:lumOff val="-1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pPr>
          <a:r>
            <a:rPr lang="en-GB" sz="1600" b="1" kern="1200" dirty="0" smtClean="0">
              <a:solidFill>
                <a:schemeClr val="accent4">
                  <a:lumMod val="25000"/>
                </a:schemeClr>
              </a:solidFill>
              <a:latin typeface="Calibri" pitchFamily="34" charset="0"/>
            </a:rPr>
            <a:t>Dealing with heterogeneity</a:t>
          </a:r>
        </a:p>
      </dsp:txBody>
      <dsp:txXfrm>
        <a:off x="1055461" y="3153393"/>
        <a:ext cx="2690764" cy="491699"/>
      </dsp:txXfrm>
    </dsp:sp>
    <dsp:sp modelId="{DDF484B1-C4AD-4597-B751-8D52EA8F18B4}">
      <dsp:nvSpPr>
        <dsp:cNvPr id="0" name=""/>
        <dsp:cNvSpPr/>
      </dsp:nvSpPr>
      <dsp:spPr>
        <a:xfrm>
          <a:off x="1380306" y="3645093"/>
          <a:ext cx="2366779" cy="491699"/>
        </a:xfrm>
        <a:prstGeom prst="rect">
          <a:avLst/>
        </a:prstGeom>
        <a:solidFill>
          <a:schemeClr val="accent4">
            <a:tint val="40000"/>
            <a:alpha val="90000"/>
            <a:hueOff val="553846"/>
            <a:satOff val="7692"/>
            <a:lumOff val="-18"/>
            <a:alphaOff val="0"/>
          </a:schemeClr>
        </a:solidFill>
        <a:ln w="9525" cap="flat" cmpd="sng" algn="ctr">
          <a:solidFill>
            <a:schemeClr val="accent4">
              <a:tint val="40000"/>
              <a:alpha val="90000"/>
              <a:hueOff val="553846"/>
              <a:satOff val="7692"/>
              <a:lumOff val="-1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n-GB" sz="1600" kern="1200" dirty="0" smtClean="0">
              <a:solidFill>
                <a:schemeClr val="accent4">
                  <a:lumMod val="25000"/>
                </a:schemeClr>
              </a:solidFill>
              <a:latin typeface="Calibri" pitchFamily="34" charset="0"/>
            </a:rPr>
            <a:t>Grade repetition</a:t>
          </a:r>
        </a:p>
      </dsp:txBody>
      <dsp:txXfrm>
        <a:off x="1758991" y="3645093"/>
        <a:ext cx="1988094" cy="491699"/>
      </dsp:txXfrm>
    </dsp:sp>
    <dsp:sp modelId="{8F56D0D9-892C-43A4-A246-50BE5A856F70}">
      <dsp:nvSpPr>
        <dsp:cNvPr id="0" name=""/>
        <dsp:cNvSpPr/>
      </dsp:nvSpPr>
      <dsp:spPr>
        <a:xfrm>
          <a:off x="1380306" y="4136792"/>
          <a:ext cx="2366779" cy="491699"/>
        </a:xfrm>
        <a:prstGeom prst="rect">
          <a:avLst/>
        </a:prstGeom>
        <a:solidFill>
          <a:schemeClr val="accent4">
            <a:tint val="40000"/>
            <a:alpha val="90000"/>
            <a:hueOff val="632967"/>
            <a:satOff val="8791"/>
            <a:lumOff val="-20"/>
            <a:alphaOff val="0"/>
          </a:schemeClr>
        </a:solidFill>
        <a:ln w="9525" cap="flat" cmpd="sng" algn="ctr">
          <a:solidFill>
            <a:schemeClr val="accent4">
              <a:tint val="40000"/>
              <a:alpha val="90000"/>
              <a:hueOff val="632967"/>
              <a:satOff val="8791"/>
              <a:lumOff val="-2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n-GB" sz="1600" kern="1200" dirty="0" smtClean="0">
              <a:solidFill>
                <a:schemeClr val="accent4">
                  <a:lumMod val="25000"/>
                </a:schemeClr>
              </a:solidFill>
              <a:latin typeface="Calibri" pitchFamily="34" charset="0"/>
            </a:rPr>
            <a:t>Prevalence of tracking</a:t>
          </a:r>
        </a:p>
      </dsp:txBody>
      <dsp:txXfrm>
        <a:off x="1758991" y="4136792"/>
        <a:ext cx="1988094" cy="491699"/>
      </dsp:txXfrm>
    </dsp:sp>
    <dsp:sp modelId="{3CC90AD4-19E7-4F61-9706-9056F78796EB}">
      <dsp:nvSpPr>
        <dsp:cNvPr id="0" name=""/>
        <dsp:cNvSpPr/>
      </dsp:nvSpPr>
      <dsp:spPr>
        <a:xfrm>
          <a:off x="1380306" y="4628492"/>
          <a:ext cx="2366779" cy="491699"/>
        </a:xfrm>
        <a:prstGeom prst="rect">
          <a:avLst/>
        </a:prstGeom>
        <a:solidFill>
          <a:schemeClr val="accent4">
            <a:tint val="40000"/>
            <a:alpha val="90000"/>
            <a:hueOff val="712088"/>
            <a:satOff val="9890"/>
            <a:lumOff val="-23"/>
            <a:alphaOff val="0"/>
          </a:schemeClr>
        </a:solidFill>
        <a:ln w="9525" cap="flat" cmpd="sng" algn="ctr">
          <a:solidFill>
            <a:schemeClr val="accent4">
              <a:tint val="40000"/>
              <a:alpha val="90000"/>
              <a:hueOff val="712088"/>
              <a:satOff val="9890"/>
              <a:lumOff val="-2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n-GB" sz="1600" kern="1200" dirty="0" smtClean="0">
              <a:solidFill>
                <a:schemeClr val="accent4">
                  <a:lumMod val="25000"/>
                </a:schemeClr>
              </a:solidFill>
              <a:latin typeface="Calibri" pitchFamily="34" charset="0"/>
            </a:rPr>
            <a:t>Expulsions</a:t>
          </a:r>
        </a:p>
      </dsp:txBody>
      <dsp:txXfrm>
        <a:off x="1758991" y="4628492"/>
        <a:ext cx="1988094" cy="491699"/>
      </dsp:txXfrm>
    </dsp:sp>
    <dsp:sp modelId="{C210E073-CE6B-491D-B7D7-65C6B09219B9}">
      <dsp:nvSpPr>
        <dsp:cNvPr id="0" name=""/>
        <dsp:cNvSpPr/>
      </dsp:nvSpPr>
      <dsp:spPr>
        <a:xfrm>
          <a:off x="1380306" y="5120191"/>
          <a:ext cx="2366779" cy="491699"/>
        </a:xfrm>
        <a:prstGeom prst="rect">
          <a:avLst/>
        </a:prstGeom>
        <a:solidFill>
          <a:schemeClr val="accent4">
            <a:tint val="40000"/>
            <a:alpha val="90000"/>
            <a:hueOff val="791209"/>
            <a:satOff val="10989"/>
            <a:lumOff val="-25"/>
            <a:alphaOff val="0"/>
          </a:schemeClr>
        </a:solidFill>
        <a:ln w="9525" cap="flat" cmpd="sng" algn="ctr">
          <a:solidFill>
            <a:schemeClr val="accent4">
              <a:tint val="40000"/>
              <a:alpha val="90000"/>
              <a:hueOff val="791209"/>
              <a:satOff val="10989"/>
              <a:lumOff val="-2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n-GB" sz="1600" kern="1200" dirty="0" smtClean="0">
              <a:solidFill>
                <a:schemeClr val="accent4">
                  <a:lumMod val="25000"/>
                </a:schemeClr>
              </a:solidFill>
              <a:latin typeface="Calibri" pitchFamily="34" charset="0"/>
            </a:rPr>
            <a:t>Ability grouping </a:t>
          </a:r>
          <a:br>
            <a:rPr lang="en-GB" sz="1600" kern="1200" dirty="0" smtClean="0">
              <a:solidFill>
                <a:schemeClr val="accent4">
                  <a:lumMod val="25000"/>
                </a:schemeClr>
              </a:solidFill>
              <a:latin typeface="Calibri" pitchFamily="34" charset="0"/>
            </a:rPr>
          </a:br>
          <a:r>
            <a:rPr lang="en-GB" sz="1600" kern="1200" dirty="0" smtClean="0">
              <a:solidFill>
                <a:schemeClr val="accent4">
                  <a:lumMod val="25000"/>
                </a:schemeClr>
              </a:solidFill>
              <a:latin typeface="Calibri" pitchFamily="34" charset="0"/>
            </a:rPr>
            <a:t>(all subjects)</a:t>
          </a:r>
        </a:p>
      </dsp:txBody>
      <dsp:txXfrm>
        <a:off x="1758991" y="5120191"/>
        <a:ext cx="1988094" cy="491699"/>
      </dsp:txXfrm>
    </dsp:sp>
    <dsp:sp modelId="{9986DBA0-A5D3-4ACD-BB89-9A56D5D91044}">
      <dsp:nvSpPr>
        <dsp:cNvPr id="0" name=""/>
        <dsp:cNvSpPr/>
      </dsp:nvSpPr>
      <dsp:spPr>
        <a:xfrm>
          <a:off x="542934" y="5611891"/>
          <a:ext cx="3203291" cy="491699"/>
        </a:xfrm>
        <a:prstGeom prst="rect">
          <a:avLst/>
        </a:prstGeom>
        <a:solidFill>
          <a:schemeClr val="accent4">
            <a:tint val="40000"/>
            <a:alpha val="90000"/>
            <a:hueOff val="870330"/>
            <a:satOff val="12088"/>
            <a:lumOff val="-28"/>
            <a:alphaOff val="0"/>
          </a:schemeClr>
        </a:solidFill>
        <a:ln w="9525" cap="flat" cmpd="sng" algn="ctr">
          <a:solidFill>
            <a:schemeClr val="accent4">
              <a:tint val="40000"/>
              <a:alpha val="90000"/>
              <a:hueOff val="870330"/>
              <a:satOff val="12088"/>
              <a:lumOff val="-2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n-GB" sz="1600" b="1" kern="1200" dirty="0" smtClean="0">
              <a:solidFill>
                <a:schemeClr val="accent4">
                  <a:lumMod val="25000"/>
                </a:schemeClr>
              </a:solidFill>
              <a:latin typeface="Calibri" pitchFamily="34" charset="0"/>
            </a:rPr>
            <a:t>Standards /accountability</a:t>
          </a:r>
        </a:p>
      </dsp:txBody>
      <dsp:txXfrm>
        <a:off x="1055461" y="5611891"/>
        <a:ext cx="2690764" cy="491699"/>
      </dsp:txXfrm>
    </dsp:sp>
    <dsp:sp modelId="{BF4A3E0B-7297-4D4D-B20E-D3EF3C0F84DE}">
      <dsp:nvSpPr>
        <dsp:cNvPr id="0" name=""/>
        <dsp:cNvSpPr/>
      </dsp:nvSpPr>
      <dsp:spPr>
        <a:xfrm>
          <a:off x="1380306" y="6103590"/>
          <a:ext cx="2366779" cy="491699"/>
        </a:xfrm>
        <a:prstGeom prst="rect">
          <a:avLst/>
        </a:prstGeom>
        <a:solidFill>
          <a:schemeClr val="accent4">
            <a:tint val="40000"/>
            <a:alpha val="90000"/>
            <a:hueOff val="949451"/>
            <a:satOff val="13187"/>
            <a:lumOff val="-30"/>
            <a:alphaOff val="0"/>
          </a:schemeClr>
        </a:solidFill>
        <a:ln w="9525" cap="flat" cmpd="sng" algn="ctr">
          <a:solidFill>
            <a:schemeClr val="accent4">
              <a:tint val="40000"/>
              <a:alpha val="90000"/>
              <a:hueOff val="949451"/>
              <a:satOff val="13187"/>
              <a:lumOff val="-3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n-GB" sz="1600" kern="1200" dirty="0" smtClean="0">
              <a:solidFill>
                <a:schemeClr val="accent4">
                  <a:lumMod val="25000"/>
                </a:schemeClr>
              </a:solidFill>
              <a:latin typeface="Calibri" pitchFamily="34" charset="0"/>
            </a:rPr>
            <a:t>Nat. examination</a:t>
          </a:r>
        </a:p>
      </dsp:txBody>
      <dsp:txXfrm>
        <a:off x="1758991" y="6103590"/>
        <a:ext cx="1988094" cy="491699"/>
      </dsp:txXfrm>
    </dsp:sp>
    <dsp:sp modelId="{1C52ED6F-4E81-4833-9070-C4A04F6086DE}">
      <dsp:nvSpPr>
        <dsp:cNvPr id="0" name=""/>
        <dsp:cNvSpPr/>
      </dsp:nvSpPr>
      <dsp:spPr>
        <a:xfrm>
          <a:off x="1380306" y="6595289"/>
          <a:ext cx="2366779" cy="491699"/>
        </a:xfrm>
        <a:prstGeom prst="rect">
          <a:avLst/>
        </a:prstGeom>
        <a:solidFill>
          <a:schemeClr val="accent4">
            <a:tint val="40000"/>
            <a:alpha val="90000"/>
            <a:hueOff val="1028572"/>
            <a:satOff val="14286"/>
            <a:lumOff val="-33"/>
            <a:alphaOff val="0"/>
          </a:schemeClr>
        </a:solidFill>
        <a:ln w="9525" cap="flat" cmpd="sng" algn="ctr">
          <a:solidFill>
            <a:schemeClr val="accent4">
              <a:tint val="40000"/>
              <a:alpha val="90000"/>
              <a:hueOff val="1028572"/>
              <a:satOff val="14286"/>
              <a:lumOff val="-3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n-GB" sz="1600" kern="1200" dirty="0" smtClean="0">
              <a:solidFill>
                <a:schemeClr val="accent4">
                  <a:lumMod val="25000"/>
                </a:schemeClr>
              </a:solidFill>
              <a:latin typeface="Calibri" pitchFamily="34" charset="0"/>
            </a:rPr>
            <a:t>Standardised tests</a:t>
          </a:r>
        </a:p>
      </dsp:txBody>
      <dsp:txXfrm>
        <a:off x="1758991" y="6595289"/>
        <a:ext cx="1988094" cy="491699"/>
      </dsp:txXfrm>
    </dsp:sp>
    <dsp:sp modelId="{3AC95581-5825-4BE1-A858-D37672EF4D39}">
      <dsp:nvSpPr>
        <dsp:cNvPr id="0" name=""/>
        <dsp:cNvSpPr/>
      </dsp:nvSpPr>
      <dsp:spPr>
        <a:xfrm>
          <a:off x="1380306" y="7086989"/>
          <a:ext cx="2366779" cy="491699"/>
        </a:xfrm>
        <a:prstGeom prst="rect">
          <a:avLst/>
        </a:prstGeom>
        <a:solidFill>
          <a:schemeClr val="accent4">
            <a:tint val="40000"/>
            <a:alpha val="90000"/>
            <a:hueOff val="1107692"/>
            <a:satOff val="15385"/>
            <a:lumOff val="-35"/>
            <a:alphaOff val="0"/>
          </a:schemeClr>
        </a:solidFill>
        <a:ln w="9525" cap="flat" cmpd="sng" algn="ctr">
          <a:solidFill>
            <a:schemeClr val="accent4">
              <a:tint val="40000"/>
              <a:alpha val="90000"/>
              <a:hueOff val="1107692"/>
              <a:satOff val="15385"/>
              <a:lumOff val="-3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n-GB" sz="1600" kern="1200" dirty="0" smtClean="0">
              <a:solidFill>
                <a:schemeClr val="accent4">
                  <a:lumMod val="25000"/>
                </a:schemeClr>
              </a:solidFill>
              <a:latin typeface="Calibri" pitchFamily="34" charset="0"/>
            </a:rPr>
            <a:t>Posting results</a:t>
          </a:r>
        </a:p>
      </dsp:txBody>
      <dsp:txXfrm>
        <a:off x="1758991" y="7086989"/>
        <a:ext cx="1988094" cy="491699"/>
      </dsp:txXfrm>
    </dsp:sp>
    <dsp:sp modelId="{4B079FD7-34F0-453E-B515-3E792C4E4760}">
      <dsp:nvSpPr>
        <dsp:cNvPr id="0" name=""/>
        <dsp:cNvSpPr/>
      </dsp:nvSpPr>
      <dsp:spPr>
        <a:xfrm>
          <a:off x="542934" y="7578688"/>
          <a:ext cx="3203291" cy="491699"/>
        </a:xfrm>
        <a:prstGeom prst="rect">
          <a:avLst/>
        </a:prstGeom>
        <a:solidFill>
          <a:schemeClr val="accent4">
            <a:tint val="40000"/>
            <a:alpha val="90000"/>
            <a:hueOff val="1186813"/>
            <a:satOff val="16484"/>
            <a:lumOff val="-38"/>
            <a:alphaOff val="0"/>
          </a:schemeClr>
        </a:solidFill>
        <a:ln w="9525" cap="flat" cmpd="sng" algn="ctr">
          <a:solidFill>
            <a:schemeClr val="accent4">
              <a:tint val="40000"/>
              <a:alpha val="90000"/>
              <a:hueOff val="1186813"/>
              <a:satOff val="16484"/>
              <a:lumOff val="-3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n-GB" sz="1600" b="1" kern="1200" dirty="0" smtClean="0">
              <a:solidFill>
                <a:schemeClr val="accent4">
                  <a:lumMod val="25000"/>
                </a:schemeClr>
              </a:solidFill>
              <a:latin typeface="Calibri" pitchFamily="34" charset="0"/>
            </a:rPr>
            <a:t>Governing schools</a:t>
          </a:r>
        </a:p>
      </dsp:txBody>
      <dsp:txXfrm>
        <a:off x="1055461" y="7578688"/>
        <a:ext cx="2690764" cy="491699"/>
      </dsp:txXfrm>
    </dsp:sp>
    <dsp:sp modelId="{4F304D1A-9EB9-42AB-8196-D8831694390B}">
      <dsp:nvSpPr>
        <dsp:cNvPr id="0" name=""/>
        <dsp:cNvSpPr/>
      </dsp:nvSpPr>
      <dsp:spPr>
        <a:xfrm>
          <a:off x="1361561" y="8070388"/>
          <a:ext cx="2385917" cy="491699"/>
        </a:xfrm>
        <a:prstGeom prst="rect">
          <a:avLst/>
        </a:prstGeom>
        <a:solidFill>
          <a:schemeClr val="accent4">
            <a:tint val="40000"/>
            <a:alpha val="90000"/>
            <a:hueOff val="1265934"/>
            <a:satOff val="17582"/>
            <a:lumOff val="-40"/>
            <a:alphaOff val="0"/>
          </a:schemeClr>
        </a:solidFill>
        <a:ln w="9525" cap="flat" cmpd="sng" algn="ctr">
          <a:solidFill>
            <a:schemeClr val="accent4">
              <a:tint val="40000"/>
              <a:alpha val="90000"/>
              <a:hueOff val="1265934"/>
              <a:satOff val="17582"/>
              <a:lumOff val="-4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n-GB" sz="1600" kern="1200" dirty="0" smtClean="0">
              <a:solidFill>
                <a:schemeClr val="accent4">
                  <a:lumMod val="25000"/>
                </a:schemeClr>
              </a:solidFill>
              <a:latin typeface="Calibri" pitchFamily="34" charset="0"/>
            </a:rPr>
            <a:t>School autonomy (content)</a:t>
          </a:r>
        </a:p>
      </dsp:txBody>
      <dsp:txXfrm>
        <a:off x="1743307" y="8070388"/>
        <a:ext cx="2004170" cy="491699"/>
      </dsp:txXfrm>
    </dsp:sp>
    <dsp:sp modelId="{227A4502-FE60-45F6-BD87-D3100815B05E}">
      <dsp:nvSpPr>
        <dsp:cNvPr id="0" name=""/>
        <dsp:cNvSpPr/>
      </dsp:nvSpPr>
      <dsp:spPr>
        <a:xfrm>
          <a:off x="1380306" y="8562087"/>
          <a:ext cx="2366779" cy="491699"/>
        </a:xfrm>
        <a:prstGeom prst="rect">
          <a:avLst/>
        </a:prstGeom>
        <a:solidFill>
          <a:schemeClr val="accent4">
            <a:tint val="40000"/>
            <a:alpha val="90000"/>
            <a:hueOff val="1345055"/>
            <a:satOff val="18681"/>
            <a:lumOff val="-43"/>
            <a:alphaOff val="0"/>
          </a:schemeClr>
        </a:solidFill>
        <a:ln w="9525" cap="flat" cmpd="sng" algn="ctr">
          <a:solidFill>
            <a:schemeClr val="accent4">
              <a:tint val="40000"/>
              <a:alpha val="90000"/>
              <a:hueOff val="1345055"/>
              <a:satOff val="18681"/>
              <a:lumOff val="-4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n-GB" sz="1600" kern="1200" dirty="0" smtClean="0">
              <a:solidFill>
                <a:schemeClr val="accent4">
                  <a:lumMod val="25000"/>
                </a:schemeClr>
              </a:solidFill>
              <a:latin typeface="Calibri" pitchFamily="34" charset="0"/>
            </a:rPr>
            <a:t>Choice and competition</a:t>
          </a:r>
        </a:p>
      </dsp:txBody>
      <dsp:txXfrm>
        <a:off x="1758991" y="8562087"/>
        <a:ext cx="1988094" cy="491699"/>
      </dsp:txXfrm>
    </dsp:sp>
    <dsp:sp modelId="{37239B03-B745-4C49-B1FF-AA9B1DC54284}">
      <dsp:nvSpPr>
        <dsp:cNvPr id="0" name=""/>
        <dsp:cNvSpPr/>
      </dsp:nvSpPr>
      <dsp:spPr>
        <a:xfrm>
          <a:off x="1380306" y="9053787"/>
          <a:ext cx="2366779" cy="491699"/>
        </a:xfrm>
        <a:prstGeom prst="rect">
          <a:avLst/>
        </a:prstGeom>
        <a:solidFill>
          <a:schemeClr val="accent4">
            <a:tint val="40000"/>
            <a:alpha val="90000"/>
            <a:hueOff val="1424176"/>
            <a:satOff val="19780"/>
            <a:lumOff val="-45"/>
            <a:alphaOff val="0"/>
          </a:schemeClr>
        </a:solidFill>
        <a:ln w="9525" cap="flat" cmpd="sng" algn="ctr">
          <a:solidFill>
            <a:schemeClr val="accent4">
              <a:tint val="40000"/>
              <a:alpha val="90000"/>
              <a:hueOff val="1424176"/>
              <a:satOff val="19780"/>
              <a:lumOff val="-4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n-GB" sz="1600" kern="1200" dirty="0" smtClean="0">
              <a:solidFill>
                <a:schemeClr val="accent4">
                  <a:lumMod val="25000"/>
                </a:schemeClr>
              </a:solidFill>
              <a:latin typeface="Calibri" pitchFamily="34" charset="0"/>
            </a:rPr>
            <a:t>Private schools</a:t>
          </a:r>
        </a:p>
      </dsp:txBody>
      <dsp:txXfrm>
        <a:off x="1758991" y="9053787"/>
        <a:ext cx="1988094" cy="491699"/>
      </dsp:txXfrm>
    </dsp:sp>
    <dsp:sp modelId="{74C69BD4-B0EA-4568-95FD-4450A33F89C0}">
      <dsp:nvSpPr>
        <dsp:cNvPr id="0" name=""/>
        <dsp:cNvSpPr/>
      </dsp:nvSpPr>
      <dsp:spPr>
        <a:xfrm>
          <a:off x="542934" y="9545486"/>
          <a:ext cx="3203291" cy="491699"/>
        </a:xfrm>
        <a:prstGeom prst="rect">
          <a:avLst/>
        </a:prstGeom>
        <a:solidFill>
          <a:schemeClr val="accent4">
            <a:tint val="40000"/>
            <a:alpha val="90000"/>
            <a:hueOff val="1503297"/>
            <a:satOff val="20879"/>
            <a:lumOff val="-48"/>
            <a:alphaOff val="0"/>
          </a:schemeClr>
        </a:solidFill>
        <a:ln w="9525" cap="flat" cmpd="sng" algn="ctr">
          <a:solidFill>
            <a:schemeClr val="accent4">
              <a:tint val="40000"/>
              <a:alpha val="90000"/>
              <a:hueOff val="1503297"/>
              <a:satOff val="20879"/>
              <a:lumOff val="-4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n-GB" sz="1600" kern="1200" dirty="0" smtClean="0">
              <a:solidFill>
                <a:schemeClr val="accent4">
                  <a:lumMod val="25000"/>
                </a:schemeClr>
              </a:solidFill>
              <a:latin typeface="Calibri" pitchFamily="34" charset="0"/>
            </a:rPr>
            <a:t>Managing resources</a:t>
          </a:r>
        </a:p>
      </dsp:txBody>
      <dsp:txXfrm>
        <a:off x="1055461" y="9545486"/>
        <a:ext cx="2690764" cy="491699"/>
      </dsp:txXfrm>
    </dsp:sp>
    <dsp:sp modelId="{B9E84A38-E63D-4479-960E-3D132FA254FB}">
      <dsp:nvSpPr>
        <dsp:cNvPr id="0" name=""/>
        <dsp:cNvSpPr/>
      </dsp:nvSpPr>
      <dsp:spPr>
        <a:xfrm>
          <a:off x="1380306" y="10037186"/>
          <a:ext cx="2366779" cy="491699"/>
        </a:xfrm>
        <a:prstGeom prst="rect">
          <a:avLst/>
        </a:prstGeom>
        <a:solidFill>
          <a:schemeClr val="accent4">
            <a:tint val="40000"/>
            <a:alpha val="90000"/>
            <a:hueOff val="1582418"/>
            <a:satOff val="21978"/>
            <a:lumOff val="-50"/>
            <a:alphaOff val="0"/>
          </a:schemeClr>
        </a:solidFill>
        <a:ln w="9525" cap="flat" cmpd="sng" algn="ctr">
          <a:solidFill>
            <a:schemeClr val="accent4">
              <a:tint val="40000"/>
              <a:alpha val="90000"/>
              <a:hueOff val="1582418"/>
              <a:satOff val="21978"/>
              <a:lumOff val="-5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n-GB" sz="1600" kern="1200" dirty="0" smtClean="0">
              <a:solidFill>
                <a:schemeClr val="accent4">
                  <a:lumMod val="25000"/>
                </a:schemeClr>
              </a:solidFill>
              <a:latin typeface="Calibri" pitchFamily="34" charset="0"/>
            </a:rPr>
            <a:t>Prioritising pay</a:t>
          </a:r>
        </a:p>
      </dsp:txBody>
      <dsp:txXfrm>
        <a:off x="1758991" y="10037186"/>
        <a:ext cx="1988094" cy="491699"/>
      </dsp:txXfrm>
    </dsp:sp>
    <dsp:sp modelId="{CF0B0309-1E5C-4663-A398-21C689F4A4C3}">
      <dsp:nvSpPr>
        <dsp:cNvPr id="0" name=""/>
        <dsp:cNvSpPr/>
      </dsp:nvSpPr>
      <dsp:spPr>
        <a:xfrm>
          <a:off x="1380306" y="10528885"/>
          <a:ext cx="2366779" cy="491699"/>
        </a:xfrm>
        <a:prstGeom prst="rect">
          <a:avLst/>
        </a:prstGeom>
        <a:solidFill>
          <a:schemeClr val="accent4">
            <a:tint val="40000"/>
            <a:alpha val="90000"/>
            <a:hueOff val="1661539"/>
            <a:satOff val="23077"/>
            <a:lumOff val="-53"/>
            <a:alphaOff val="0"/>
          </a:schemeClr>
        </a:solidFill>
        <a:ln w="9525" cap="flat" cmpd="sng" algn="ctr">
          <a:solidFill>
            <a:schemeClr val="accent4">
              <a:tint val="40000"/>
              <a:alpha val="90000"/>
              <a:hueOff val="1661539"/>
              <a:satOff val="23077"/>
              <a:lumOff val="-5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n-GB" sz="1600" kern="1200" dirty="0" smtClean="0">
              <a:solidFill>
                <a:schemeClr val="accent4">
                  <a:lumMod val="25000"/>
                </a:schemeClr>
              </a:solidFill>
              <a:latin typeface="Calibri" pitchFamily="34" charset="0"/>
            </a:rPr>
            <a:t>Student-staff ratios</a:t>
          </a:r>
        </a:p>
      </dsp:txBody>
      <dsp:txXfrm>
        <a:off x="1758991" y="10528885"/>
        <a:ext cx="1988094" cy="491699"/>
      </dsp:txXfrm>
    </dsp:sp>
    <dsp:sp modelId="{0A3209A3-DB98-4EA0-8EE3-F5D0DCD4FC41}">
      <dsp:nvSpPr>
        <dsp:cNvPr id="0" name=""/>
        <dsp:cNvSpPr/>
      </dsp:nvSpPr>
      <dsp:spPr>
        <a:xfrm>
          <a:off x="1380306" y="11020584"/>
          <a:ext cx="2366779" cy="491699"/>
        </a:xfrm>
        <a:prstGeom prst="rect">
          <a:avLst/>
        </a:prstGeom>
        <a:solidFill>
          <a:schemeClr val="accent4">
            <a:tint val="40000"/>
            <a:alpha val="90000"/>
            <a:hueOff val="1740659"/>
            <a:satOff val="24176"/>
            <a:lumOff val="-55"/>
            <a:alphaOff val="0"/>
          </a:schemeClr>
        </a:solidFill>
        <a:ln w="9525" cap="flat" cmpd="sng" algn="ctr">
          <a:solidFill>
            <a:schemeClr val="accent4">
              <a:tint val="40000"/>
              <a:alpha val="90000"/>
              <a:hueOff val="1740659"/>
              <a:satOff val="24176"/>
              <a:lumOff val="-5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n-GB" sz="1600" kern="1200" dirty="0" smtClean="0">
              <a:solidFill>
                <a:schemeClr val="accent4">
                  <a:lumMod val="25000"/>
                </a:schemeClr>
              </a:solidFill>
              <a:latin typeface="Calibri" pitchFamily="34" charset="0"/>
            </a:rPr>
            <a:t>Length of pre-school</a:t>
          </a:r>
        </a:p>
      </dsp:txBody>
      <dsp:txXfrm>
        <a:off x="1758991" y="11020584"/>
        <a:ext cx="1988094" cy="491699"/>
      </dsp:txXfrm>
    </dsp:sp>
    <dsp:sp modelId="{30259E79-0995-4B7D-88FA-4754009D5C87}">
      <dsp:nvSpPr>
        <dsp:cNvPr id="0" name=""/>
        <dsp:cNvSpPr/>
      </dsp:nvSpPr>
      <dsp:spPr>
        <a:xfrm>
          <a:off x="2616827" y="6615"/>
          <a:ext cx="491453" cy="491453"/>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GB" sz="1100" kern="1200" dirty="0" smtClean="0">
              <a:latin typeface="Calibri" pitchFamily="34" charset="0"/>
            </a:rPr>
            <a:t>Policy</a:t>
          </a:r>
          <a:endParaRPr lang="en-GB" sz="1100" kern="1200" dirty="0">
            <a:latin typeface="Calibri" pitchFamily="34" charset="0"/>
          </a:endParaRPr>
        </a:p>
      </dsp:txBody>
      <dsp:txXfrm>
        <a:off x="2616827" y="6615"/>
        <a:ext cx="491453" cy="491453"/>
      </dsp:txXfrm>
    </dsp:sp>
    <dsp:sp modelId="{35B41215-A9D2-4E09-AF21-466AC6E49CD0}">
      <dsp:nvSpPr>
        <dsp:cNvPr id="0" name=""/>
        <dsp:cNvSpPr/>
      </dsp:nvSpPr>
      <dsp:spPr>
        <a:xfrm>
          <a:off x="4238624" y="203197"/>
          <a:ext cx="737180" cy="491699"/>
        </a:xfrm>
        <a:prstGeom prst="rect">
          <a:avLst/>
        </a:prstGeom>
        <a:solidFill>
          <a:schemeClr val="accent4">
            <a:tint val="40000"/>
            <a:alpha val="90000"/>
            <a:hueOff val="1819780"/>
            <a:satOff val="25275"/>
            <a:lumOff val="-58"/>
            <a:alphaOff val="0"/>
          </a:schemeClr>
        </a:solidFill>
        <a:ln w="9525" cap="flat" cmpd="sng" algn="ctr">
          <a:solidFill>
            <a:schemeClr val="accent4">
              <a:tint val="40000"/>
              <a:alpha val="90000"/>
              <a:hueOff val="1819780"/>
              <a:satOff val="25275"/>
              <a:lumOff val="-5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78232" rIns="78232" bIns="78232" numCol="1" spcCol="1270" anchor="ctr" anchorCtr="0">
          <a:noAutofit/>
        </a:bodyPr>
        <a:lstStyle/>
        <a:p>
          <a:pPr lvl="0" algn="ctr" defTabSz="466725">
            <a:lnSpc>
              <a:spcPct val="90000"/>
            </a:lnSpc>
            <a:spcBef>
              <a:spcPct val="0"/>
            </a:spcBef>
            <a:spcAft>
              <a:spcPct val="35000"/>
            </a:spcAft>
          </a:pPr>
          <a:r>
            <a:rPr lang="en-GB" sz="1050" kern="1200" dirty="0" smtClean="0">
              <a:solidFill>
                <a:schemeClr val="accent4">
                  <a:lumMod val="25000"/>
                </a:schemeClr>
              </a:solidFill>
              <a:latin typeface="Calibri" pitchFamily="34" charset="0"/>
            </a:rPr>
            <a:t>System</a:t>
          </a:r>
          <a:r>
            <a:rPr lang="en-GB" sz="1000" kern="1200" dirty="0" smtClean="0">
              <a:solidFill>
                <a:schemeClr val="accent4">
                  <a:lumMod val="25000"/>
                </a:schemeClr>
              </a:solidFill>
              <a:latin typeface="Calibri" pitchFamily="34" charset="0"/>
            </a:rPr>
            <a:t> </a:t>
          </a:r>
          <a:endParaRPr lang="en-GB" sz="900" kern="1200" dirty="0" smtClean="0">
            <a:solidFill>
              <a:schemeClr val="accent4">
                <a:lumMod val="25000"/>
              </a:schemeClr>
            </a:solidFill>
            <a:latin typeface="Calibri" pitchFamily="34" charset="0"/>
          </a:endParaRPr>
        </a:p>
      </dsp:txBody>
      <dsp:txXfrm>
        <a:off x="4356573" y="203197"/>
        <a:ext cx="619231" cy="491699"/>
      </dsp:txXfrm>
    </dsp:sp>
    <dsp:sp modelId="{6D9F3A22-D632-4DCD-93BF-2C06C91EC11D}">
      <dsp:nvSpPr>
        <dsp:cNvPr id="0" name=""/>
        <dsp:cNvSpPr/>
      </dsp:nvSpPr>
      <dsp:spPr>
        <a:xfrm>
          <a:off x="4238624" y="694896"/>
          <a:ext cx="737180" cy="491699"/>
        </a:xfrm>
        <a:prstGeom prst="rect">
          <a:avLst/>
        </a:prstGeom>
        <a:solidFill>
          <a:schemeClr val="accent4">
            <a:tint val="40000"/>
            <a:alpha val="90000"/>
            <a:hueOff val="1898901"/>
            <a:satOff val="26374"/>
            <a:lumOff val="-60"/>
            <a:alphaOff val="0"/>
          </a:schemeClr>
        </a:solidFill>
        <a:ln w="9525" cap="flat" cmpd="sng" algn="ctr">
          <a:solidFill>
            <a:schemeClr val="accent4">
              <a:tint val="40000"/>
              <a:alpha val="90000"/>
              <a:hueOff val="1898901"/>
              <a:satOff val="26374"/>
              <a:lumOff val="-6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endParaRPr lang="en-GB" sz="2200" b="1" kern="1200" dirty="0" smtClean="0">
            <a:solidFill>
              <a:schemeClr val="accent1">
                <a:lumMod val="75000"/>
              </a:schemeClr>
            </a:solidFill>
            <a:latin typeface="Calibri" pitchFamily="34" charset="0"/>
          </a:endParaRPr>
        </a:p>
      </dsp:txBody>
      <dsp:txXfrm>
        <a:off x="4356573" y="694896"/>
        <a:ext cx="619231" cy="491699"/>
      </dsp:txXfrm>
    </dsp:sp>
    <dsp:sp modelId="{BCEBA32A-9978-488E-A61D-4C6B7EB04056}">
      <dsp:nvSpPr>
        <dsp:cNvPr id="0" name=""/>
        <dsp:cNvSpPr/>
      </dsp:nvSpPr>
      <dsp:spPr>
        <a:xfrm>
          <a:off x="4238624" y="1186595"/>
          <a:ext cx="737180" cy="446999"/>
        </a:xfrm>
        <a:prstGeom prst="rect">
          <a:avLst/>
        </a:prstGeom>
        <a:noFill/>
        <a:ln w="9525" cap="flat" cmpd="sng" algn="ctr">
          <a:solidFill>
            <a:schemeClr val="accent4">
              <a:tint val="40000"/>
              <a:alpha val="90000"/>
              <a:hueOff val="1978022"/>
              <a:satOff val="27473"/>
              <a:lumOff val="-6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endParaRPr lang="en-GB" sz="2200" kern="1200" dirty="0" smtClean="0">
            <a:latin typeface="Calibri" pitchFamily="34" charset="0"/>
          </a:endParaRPr>
        </a:p>
      </dsp:txBody>
      <dsp:txXfrm>
        <a:off x="4356573" y="1186595"/>
        <a:ext cx="619231" cy="446999"/>
      </dsp:txXfrm>
    </dsp:sp>
    <dsp:sp modelId="{7AE3FA05-F7DF-4273-8CAD-C0818DC216A0}">
      <dsp:nvSpPr>
        <dsp:cNvPr id="0" name=""/>
        <dsp:cNvSpPr/>
      </dsp:nvSpPr>
      <dsp:spPr>
        <a:xfrm>
          <a:off x="4238624" y="1633595"/>
          <a:ext cx="737180" cy="491699"/>
        </a:xfrm>
        <a:prstGeom prst="rect">
          <a:avLst/>
        </a:prstGeom>
        <a:noFill/>
        <a:ln w="9525" cap="flat" cmpd="sng" algn="ctr">
          <a:solidFill>
            <a:schemeClr val="accent4">
              <a:tint val="40000"/>
              <a:alpha val="90000"/>
              <a:hueOff val="2057143"/>
              <a:satOff val="28571"/>
              <a:lumOff val="-6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endParaRPr lang="en-GB" sz="2200" kern="1200" dirty="0" smtClean="0">
            <a:latin typeface="Calibri" pitchFamily="34" charset="0"/>
          </a:endParaRPr>
        </a:p>
      </dsp:txBody>
      <dsp:txXfrm>
        <a:off x="4356573" y="1633595"/>
        <a:ext cx="619231" cy="491699"/>
      </dsp:txXfrm>
    </dsp:sp>
    <dsp:sp modelId="{359EF6E2-B638-4840-B8B4-2D424B856FD1}">
      <dsp:nvSpPr>
        <dsp:cNvPr id="0" name=""/>
        <dsp:cNvSpPr/>
      </dsp:nvSpPr>
      <dsp:spPr>
        <a:xfrm>
          <a:off x="4238624" y="2125294"/>
          <a:ext cx="737180" cy="491699"/>
        </a:xfrm>
        <a:prstGeom prst="rect">
          <a:avLst/>
        </a:prstGeom>
        <a:noFill/>
        <a:ln w="9525" cap="flat" cmpd="sng" algn="ctr">
          <a:solidFill>
            <a:schemeClr val="accent4">
              <a:tint val="40000"/>
              <a:alpha val="90000"/>
              <a:hueOff val="2136264"/>
              <a:satOff val="29670"/>
              <a:lumOff val="-6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endParaRPr lang="en-GB" sz="2200" kern="1200" dirty="0" smtClean="0">
            <a:latin typeface="Calibri" pitchFamily="34" charset="0"/>
          </a:endParaRPr>
        </a:p>
      </dsp:txBody>
      <dsp:txXfrm>
        <a:off x="4356573" y="2125294"/>
        <a:ext cx="619231" cy="491699"/>
      </dsp:txXfrm>
    </dsp:sp>
    <dsp:sp modelId="{DA546638-B4A8-42CB-AA13-0A2CA19DA67A}">
      <dsp:nvSpPr>
        <dsp:cNvPr id="0" name=""/>
        <dsp:cNvSpPr/>
      </dsp:nvSpPr>
      <dsp:spPr>
        <a:xfrm>
          <a:off x="4238624" y="2616993"/>
          <a:ext cx="737180" cy="491699"/>
        </a:xfrm>
        <a:prstGeom prst="rect">
          <a:avLst/>
        </a:prstGeom>
        <a:noFill/>
        <a:ln w="9525" cap="flat" cmpd="sng" algn="ctr">
          <a:solidFill>
            <a:schemeClr val="accent4">
              <a:tint val="40000"/>
              <a:alpha val="90000"/>
              <a:hueOff val="2215385"/>
              <a:satOff val="30769"/>
              <a:lumOff val="-7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endParaRPr lang="en-GB" sz="2200" kern="1200" dirty="0" smtClean="0">
            <a:latin typeface="Calibri" pitchFamily="34" charset="0"/>
          </a:endParaRPr>
        </a:p>
      </dsp:txBody>
      <dsp:txXfrm>
        <a:off x="4356573" y="2616993"/>
        <a:ext cx="619231" cy="491699"/>
      </dsp:txXfrm>
    </dsp:sp>
    <dsp:sp modelId="{F5B37EDB-B904-4FB3-971C-B23273DCCC4B}">
      <dsp:nvSpPr>
        <dsp:cNvPr id="0" name=""/>
        <dsp:cNvSpPr/>
      </dsp:nvSpPr>
      <dsp:spPr>
        <a:xfrm>
          <a:off x="4238624" y="3108693"/>
          <a:ext cx="737180" cy="491699"/>
        </a:xfrm>
        <a:prstGeom prst="rect">
          <a:avLst/>
        </a:prstGeom>
        <a:solidFill>
          <a:schemeClr val="accent4">
            <a:tint val="40000"/>
            <a:alpha val="90000"/>
            <a:hueOff val="2294506"/>
            <a:satOff val="31868"/>
            <a:lumOff val="-73"/>
            <a:alphaOff val="0"/>
          </a:schemeClr>
        </a:solidFill>
        <a:ln w="9525" cap="flat" cmpd="sng" algn="ctr">
          <a:solidFill>
            <a:schemeClr val="accent4">
              <a:tint val="40000"/>
              <a:alpha val="90000"/>
              <a:hueOff val="2294506"/>
              <a:satOff val="31868"/>
              <a:lumOff val="-7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endParaRPr lang="en-GB" sz="2200" kern="1200" dirty="0" smtClean="0">
            <a:latin typeface="Calibri" pitchFamily="34" charset="0"/>
          </a:endParaRPr>
        </a:p>
      </dsp:txBody>
      <dsp:txXfrm>
        <a:off x="4356573" y="3108693"/>
        <a:ext cx="619231" cy="491699"/>
      </dsp:txXfrm>
    </dsp:sp>
    <dsp:sp modelId="{0EEEAC97-C254-4B03-9743-586F48124486}">
      <dsp:nvSpPr>
        <dsp:cNvPr id="0" name=""/>
        <dsp:cNvSpPr/>
      </dsp:nvSpPr>
      <dsp:spPr>
        <a:xfrm>
          <a:off x="4238624" y="3600392"/>
          <a:ext cx="737180" cy="491699"/>
        </a:xfrm>
        <a:prstGeom prst="rect">
          <a:avLst/>
        </a:prstGeom>
        <a:solidFill>
          <a:schemeClr val="accent4">
            <a:tint val="40000"/>
            <a:alpha val="90000"/>
            <a:hueOff val="2373626"/>
            <a:satOff val="32967"/>
            <a:lumOff val="-75"/>
            <a:alphaOff val="0"/>
          </a:schemeClr>
        </a:solidFill>
        <a:ln w="9525" cap="flat" cmpd="sng" algn="ctr">
          <a:solidFill>
            <a:schemeClr val="accent4">
              <a:tint val="40000"/>
              <a:alpha val="90000"/>
              <a:hueOff val="2373626"/>
              <a:satOff val="32967"/>
              <a:lumOff val="-7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r>
            <a:rPr lang="en-GB" sz="2200" b="1" kern="1200" dirty="0" smtClean="0">
              <a:solidFill>
                <a:srgbClr val="FF0000"/>
              </a:solidFill>
              <a:latin typeface="Calibri" pitchFamily="34" charset="0"/>
              <a:sym typeface="Wingdings"/>
            </a:rPr>
            <a:t></a:t>
          </a:r>
          <a:endParaRPr lang="en-GB" sz="2200" b="1" kern="1200" dirty="0" smtClean="0">
            <a:solidFill>
              <a:srgbClr val="FF0000"/>
            </a:solidFill>
            <a:latin typeface="Calibri" pitchFamily="34" charset="0"/>
          </a:endParaRPr>
        </a:p>
      </dsp:txBody>
      <dsp:txXfrm>
        <a:off x="4356573" y="3600392"/>
        <a:ext cx="619231" cy="491699"/>
      </dsp:txXfrm>
    </dsp:sp>
    <dsp:sp modelId="{AA3748F5-55D1-45DB-9F22-1832FDB1244C}">
      <dsp:nvSpPr>
        <dsp:cNvPr id="0" name=""/>
        <dsp:cNvSpPr/>
      </dsp:nvSpPr>
      <dsp:spPr>
        <a:xfrm>
          <a:off x="4238624" y="4092092"/>
          <a:ext cx="737180" cy="491699"/>
        </a:xfrm>
        <a:prstGeom prst="rect">
          <a:avLst/>
        </a:prstGeom>
        <a:solidFill>
          <a:schemeClr val="accent4">
            <a:tint val="40000"/>
            <a:alpha val="90000"/>
            <a:hueOff val="2452747"/>
            <a:satOff val="34066"/>
            <a:lumOff val="-78"/>
            <a:alphaOff val="0"/>
          </a:schemeClr>
        </a:solidFill>
        <a:ln w="9525" cap="flat" cmpd="sng" algn="ctr">
          <a:solidFill>
            <a:schemeClr val="accent4">
              <a:tint val="40000"/>
              <a:alpha val="90000"/>
              <a:hueOff val="2452747"/>
              <a:satOff val="34066"/>
              <a:lumOff val="-7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endParaRPr lang="en-GB" sz="2200" kern="1200" dirty="0" smtClean="0">
            <a:latin typeface="Calibri" pitchFamily="34" charset="0"/>
          </a:endParaRPr>
        </a:p>
      </dsp:txBody>
      <dsp:txXfrm>
        <a:off x="4356573" y="4092092"/>
        <a:ext cx="619231" cy="491699"/>
      </dsp:txXfrm>
    </dsp:sp>
    <dsp:sp modelId="{E7C5478C-555A-4522-8C4F-2A84C6BF4A01}">
      <dsp:nvSpPr>
        <dsp:cNvPr id="0" name=""/>
        <dsp:cNvSpPr/>
      </dsp:nvSpPr>
      <dsp:spPr>
        <a:xfrm>
          <a:off x="4238624" y="4583791"/>
          <a:ext cx="737180" cy="491699"/>
        </a:xfrm>
        <a:prstGeom prst="rect">
          <a:avLst/>
        </a:prstGeom>
        <a:solidFill>
          <a:schemeClr val="accent4">
            <a:tint val="40000"/>
            <a:alpha val="90000"/>
            <a:hueOff val="2531868"/>
            <a:satOff val="35165"/>
            <a:lumOff val="-80"/>
            <a:alphaOff val="0"/>
          </a:schemeClr>
        </a:solidFill>
        <a:ln w="9525" cap="flat" cmpd="sng" algn="ctr">
          <a:solidFill>
            <a:schemeClr val="accent4">
              <a:tint val="40000"/>
              <a:alpha val="90000"/>
              <a:hueOff val="2531868"/>
              <a:satOff val="35165"/>
              <a:lumOff val="-8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r>
            <a:rPr lang="en-GB" sz="2200" b="1" kern="1200" dirty="0" smtClean="0">
              <a:solidFill>
                <a:srgbClr val="FF0000"/>
              </a:solidFill>
              <a:latin typeface="Calibri" pitchFamily="34" charset="0"/>
              <a:sym typeface="Wingdings"/>
            </a:rPr>
            <a:t></a:t>
          </a:r>
          <a:endParaRPr lang="en-GB" sz="2200" kern="1200" dirty="0" smtClean="0">
            <a:latin typeface="Calibri" pitchFamily="34" charset="0"/>
          </a:endParaRPr>
        </a:p>
      </dsp:txBody>
      <dsp:txXfrm>
        <a:off x="4356573" y="4583791"/>
        <a:ext cx="619231" cy="491699"/>
      </dsp:txXfrm>
    </dsp:sp>
    <dsp:sp modelId="{0D832D7C-9C6C-46B8-BC1D-8FC488AF462D}">
      <dsp:nvSpPr>
        <dsp:cNvPr id="0" name=""/>
        <dsp:cNvSpPr/>
      </dsp:nvSpPr>
      <dsp:spPr>
        <a:xfrm>
          <a:off x="4238624" y="5075491"/>
          <a:ext cx="737180" cy="491699"/>
        </a:xfrm>
        <a:prstGeom prst="rect">
          <a:avLst/>
        </a:prstGeom>
        <a:solidFill>
          <a:schemeClr val="accent4">
            <a:tint val="40000"/>
            <a:alpha val="90000"/>
            <a:hueOff val="2610989"/>
            <a:satOff val="36264"/>
            <a:lumOff val="-83"/>
            <a:alphaOff val="0"/>
          </a:schemeClr>
        </a:solidFill>
        <a:ln w="9525" cap="flat" cmpd="sng" algn="ctr">
          <a:solidFill>
            <a:schemeClr val="accent4">
              <a:tint val="40000"/>
              <a:alpha val="90000"/>
              <a:hueOff val="2610989"/>
              <a:satOff val="36264"/>
              <a:lumOff val="-8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r>
            <a:rPr lang="en-GB" sz="2200" b="1" kern="1200" dirty="0" smtClean="0">
              <a:solidFill>
                <a:srgbClr val="FF0000"/>
              </a:solidFill>
              <a:latin typeface="Calibri" pitchFamily="34" charset="0"/>
              <a:sym typeface="Wingdings"/>
            </a:rPr>
            <a:t></a:t>
          </a:r>
          <a:endParaRPr lang="en-GB" sz="2200" kern="1200" dirty="0" smtClean="0">
            <a:latin typeface="Calibri" pitchFamily="34" charset="0"/>
          </a:endParaRPr>
        </a:p>
      </dsp:txBody>
      <dsp:txXfrm>
        <a:off x="4356573" y="5075491"/>
        <a:ext cx="619231" cy="491699"/>
      </dsp:txXfrm>
    </dsp:sp>
    <dsp:sp modelId="{FE5B05AD-05A9-4570-BD63-93B0C4890CA3}">
      <dsp:nvSpPr>
        <dsp:cNvPr id="0" name=""/>
        <dsp:cNvSpPr/>
      </dsp:nvSpPr>
      <dsp:spPr>
        <a:xfrm>
          <a:off x="4238624" y="5567190"/>
          <a:ext cx="737180" cy="491699"/>
        </a:xfrm>
        <a:prstGeom prst="rect">
          <a:avLst/>
        </a:prstGeom>
        <a:solidFill>
          <a:schemeClr val="accent4">
            <a:tint val="40000"/>
            <a:alpha val="90000"/>
            <a:hueOff val="2690110"/>
            <a:satOff val="37363"/>
            <a:lumOff val="-85"/>
            <a:alphaOff val="0"/>
          </a:schemeClr>
        </a:solidFill>
        <a:ln w="9525" cap="flat" cmpd="sng" algn="ctr">
          <a:solidFill>
            <a:schemeClr val="accent4">
              <a:tint val="40000"/>
              <a:alpha val="90000"/>
              <a:hueOff val="2690110"/>
              <a:satOff val="37363"/>
              <a:lumOff val="-8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endParaRPr lang="en-GB" sz="2200" kern="1200" dirty="0" smtClean="0">
            <a:latin typeface="Calibri" pitchFamily="34" charset="0"/>
          </a:endParaRPr>
        </a:p>
      </dsp:txBody>
      <dsp:txXfrm>
        <a:off x="4356573" y="5567190"/>
        <a:ext cx="619231" cy="491699"/>
      </dsp:txXfrm>
    </dsp:sp>
    <dsp:sp modelId="{6536CEE0-68CE-4FAD-A47A-D4C783105BBD}">
      <dsp:nvSpPr>
        <dsp:cNvPr id="0" name=""/>
        <dsp:cNvSpPr/>
      </dsp:nvSpPr>
      <dsp:spPr>
        <a:xfrm>
          <a:off x="4238624" y="6058890"/>
          <a:ext cx="737180" cy="491699"/>
        </a:xfrm>
        <a:prstGeom prst="rect">
          <a:avLst/>
        </a:prstGeom>
        <a:solidFill>
          <a:schemeClr val="accent4">
            <a:tint val="40000"/>
            <a:alpha val="90000"/>
            <a:hueOff val="2769231"/>
            <a:satOff val="38462"/>
            <a:lumOff val="-88"/>
            <a:alphaOff val="0"/>
          </a:schemeClr>
        </a:solidFill>
        <a:ln w="9525" cap="flat" cmpd="sng" algn="ctr">
          <a:solidFill>
            <a:schemeClr val="accent4">
              <a:tint val="40000"/>
              <a:alpha val="90000"/>
              <a:hueOff val="2769231"/>
              <a:satOff val="38462"/>
              <a:lumOff val="-8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r>
            <a:rPr lang="en-GB" sz="2200" b="1" kern="1200" dirty="0" smtClean="0">
              <a:solidFill>
                <a:schemeClr val="accent1">
                  <a:lumMod val="75000"/>
                </a:schemeClr>
              </a:solidFill>
              <a:latin typeface="Calibri" pitchFamily="34" charset="0"/>
              <a:sym typeface="Wingdings"/>
            </a:rPr>
            <a:t></a:t>
          </a:r>
          <a:endParaRPr lang="en-GB" sz="2200" kern="1200" dirty="0" smtClean="0">
            <a:latin typeface="Calibri" pitchFamily="34" charset="0"/>
          </a:endParaRPr>
        </a:p>
      </dsp:txBody>
      <dsp:txXfrm>
        <a:off x="4356573" y="6058890"/>
        <a:ext cx="619231" cy="491699"/>
      </dsp:txXfrm>
    </dsp:sp>
    <dsp:sp modelId="{4C79E3EC-8246-46DA-A1EA-1ADC16886AFE}">
      <dsp:nvSpPr>
        <dsp:cNvPr id="0" name=""/>
        <dsp:cNvSpPr/>
      </dsp:nvSpPr>
      <dsp:spPr>
        <a:xfrm>
          <a:off x="4238624" y="6550589"/>
          <a:ext cx="737180" cy="491699"/>
        </a:xfrm>
        <a:prstGeom prst="rect">
          <a:avLst/>
        </a:prstGeom>
        <a:solidFill>
          <a:schemeClr val="accent4">
            <a:tint val="40000"/>
            <a:alpha val="90000"/>
            <a:hueOff val="2848352"/>
            <a:satOff val="39560"/>
            <a:lumOff val="-90"/>
            <a:alphaOff val="0"/>
          </a:schemeClr>
        </a:solidFill>
        <a:ln w="9525" cap="flat" cmpd="sng" algn="ctr">
          <a:solidFill>
            <a:schemeClr val="accent4">
              <a:tint val="40000"/>
              <a:alpha val="90000"/>
              <a:hueOff val="2848352"/>
              <a:satOff val="39560"/>
              <a:lumOff val="-9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endParaRPr lang="en-GB" sz="2200" kern="1200" dirty="0" smtClean="0">
            <a:latin typeface="Calibri" pitchFamily="34" charset="0"/>
          </a:endParaRPr>
        </a:p>
      </dsp:txBody>
      <dsp:txXfrm>
        <a:off x="4356573" y="6550589"/>
        <a:ext cx="619231" cy="491699"/>
      </dsp:txXfrm>
    </dsp:sp>
    <dsp:sp modelId="{0E67282A-614F-436B-9DFB-1B45C326E9E9}">
      <dsp:nvSpPr>
        <dsp:cNvPr id="0" name=""/>
        <dsp:cNvSpPr/>
      </dsp:nvSpPr>
      <dsp:spPr>
        <a:xfrm>
          <a:off x="4238624" y="7042288"/>
          <a:ext cx="737180" cy="491699"/>
        </a:xfrm>
        <a:prstGeom prst="rect">
          <a:avLst/>
        </a:prstGeom>
        <a:solidFill>
          <a:schemeClr val="accent4">
            <a:tint val="40000"/>
            <a:alpha val="90000"/>
            <a:hueOff val="2927473"/>
            <a:satOff val="40659"/>
            <a:lumOff val="-93"/>
            <a:alphaOff val="0"/>
          </a:schemeClr>
        </a:solidFill>
        <a:ln w="9525" cap="flat" cmpd="sng" algn="ctr">
          <a:solidFill>
            <a:schemeClr val="accent4">
              <a:tint val="40000"/>
              <a:alpha val="90000"/>
              <a:hueOff val="2927473"/>
              <a:satOff val="40659"/>
              <a:lumOff val="-9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endParaRPr lang="en-GB" sz="2200" kern="1200" dirty="0" smtClean="0">
            <a:latin typeface="Calibri" pitchFamily="34" charset="0"/>
          </a:endParaRPr>
        </a:p>
      </dsp:txBody>
      <dsp:txXfrm>
        <a:off x="4356573" y="7042288"/>
        <a:ext cx="619231" cy="491699"/>
      </dsp:txXfrm>
    </dsp:sp>
    <dsp:sp modelId="{0EC82F43-85B3-41D9-84C7-DA293B92F430}">
      <dsp:nvSpPr>
        <dsp:cNvPr id="0" name=""/>
        <dsp:cNvSpPr/>
      </dsp:nvSpPr>
      <dsp:spPr>
        <a:xfrm>
          <a:off x="4238624" y="7533988"/>
          <a:ext cx="737180" cy="491699"/>
        </a:xfrm>
        <a:prstGeom prst="rect">
          <a:avLst/>
        </a:prstGeom>
        <a:solidFill>
          <a:schemeClr val="accent4">
            <a:tint val="40000"/>
            <a:alpha val="90000"/>
            <a:hueOff val="3006593"/>
            <a:satOff val="41758"/>
            <a:lumOff val="-95"/>
            <a:alphaOff val="0"/>
          </a:schemeClr>
        </a:solidFill>
        <a:ln w="9525" cap="flat" cmpd="sng" algn="ctr">
          <a:solidFill>
            <a:schemeClr val="accent4">
              <a:tint val="40000"/>
              <a:alpha val="90000"/>
              <a:hueOff val="3006593"/>
              <a:satOff val="41758"/>
              <a:lumOff val="-9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endParaRPr lang="en-GB" sz="2200" kern="1200" dirty="0" smtClean="0">
            <a:latin typeface="Calibri" pitchFamily="34" charset="0"/>
          </a:endParaRPr>
        </a:p>
      </dsp:txBody>
      <dsp:txXfrm>
        <a:off x="4356573" y="7533988"/>
        <a:ext cx="619231" cy="491699"/>
      </dsp:txXfrm>
    </dsp:sp>
    <dsp:sp modelId="{68B6E3D7-C5FA-43A0-945A-4BE2648E0D6E}">
      <dsp:nvSpPr>
        <dsp:cNvPr id="0" name=""/>
        <dsp:cNvSpPr/>
      </dsp:nvSpPr>
      <dsp:spPr>
        <a:xfrm>
          <a:off x="4238624" y="8025687"/>
          <a:ext cx="737180" cy="491699"/>
        </a:xfrm>
        <a:prstGeom prst="rect">
          <a:avLst/>
        </a:prstGeom>
        <a:solidFill>
          <a:schemeClr val="accent4">
            <a:tint val="40000"/>
            <a:alpha val="90000"/>
            <a:hueOff val="3085714"/>
            <a:satOff val="42857"/>
            <a:lumOff val="-98"/>
            <a:alphaOff val="0"/>
          </a:schemeClr>
        </a:solidFill>
        <a:ln w="9525" cap="flat" cmpd="sng" algn="ctr">
          <a:solidFill>
            <a:schemeClr val="accent4">
              <a:tint val="40000"/>
              <a:alpha val="90000"/>
              <a:hueOff val="3085714"/>
              <a:satOff val="42857"/>
              <a:lumOff val="-9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r>
            <a:rPr lang="en-GB" sz="2200" b="1" kern="1200" dirty="0" smtClean="0">
              <a:solidFill>
                <a:schemeClr val="accent1">
                  <a:lumMod val="75000"/>
                </a:schemeClr>
              </a:solidFill>
              <a:latin typeface="Calibri" pitchFamily="34" charset="0"/>
              <a:sym typeface="Wingdings"/>
            </a:rPr>
            <a:t></a:t>
          </a:r>
          <a:endParaRPr lang="en-GB" sz="2200" kern="1200" dirty="0" smtClean="0">
            <a:latin typeface="Calibri" pitchFamily="34" charset="0"/>
          </a:endParaRPr>
        </a:p>
      </dsp:txBody>
      <dsp:txXfrm>
        <a:off x="4356573" y="8025687"/>
        <a:ext cx="619231" cy="491699"/>
      </dsp:txXfrm>
    </dsp:sp>
    <dsp:sp modelId="{5BA1C620-0D46-49C0-A860-DCCF808D7F85}">
      <dsp:nvSpPr>
        <dsp:cNvPr id="0" name=""/>
        <dsp:cNvSpPr/>
      </dsp:nvSpPr>
      <dsp:spPr>
        <a:xfrm>
          <a:off x="4238624" y="8517387"/>
          <a:ext cx="737180" cy="491699"/>
        </a:xfrm>
        <a:prstGeom prst="rect">
          <a:avLst/>
        </a:prstGeom>
        <a:solidFill>
          <a:schemeClr val="accent4">
            <a:tint val="40000"/>
            <a:alpha val="90000"/>
            <a:hueOff val="3164835"/>
            <a:satOff val="43956"/>
            <a:lumOff val="-100"/>
            <a:alphaOff val="0"/>
          </a:schemeClr>
        </a:solidFill>
        <a:ln w="9525" cap="flat" cmpd="sng" algn="ctr">
          <a:solidFill>
            <a:schemeClr val="accent4">
              <a:tint val="40000"/>
              <a:alpha val="90000"/>
              <a:hueOff val="3164835"/>
              <a:satOff val="43956"/>
              <a:lumOff val="-10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l" defTabSz="977900">
            <a:lnSpc>
              <a:spcPct val="90000"/>
            </a:lnSpc>
            <a:spcBef>
              <a:spcPct val="0"/>
            </a:spcBef>
            <a:spcAft>
              <a:spcPct val="35000"/>
            </a:spcAft>
          </a:pPr>
          <a:endParaRPr lang="en-GB" sz="2200" kern="1200" dirty="0" smtClean="0">
            <a:latin typeface="Calibri" pitchFamily="34" charset="0"/>
          </a:endParaRPr>
        </a:p>
      </dsp:txBody>
      <dsp:txXfrm>
        <a:off x="4356573" y="8517387"/>
        <a:ext cx="619231" cy="491699"/>
      </dsp:txXfrm>
    </dsp:sp>
    <dsp:sp modelId="{5B0BC3B6-286D-431D-9AF3-0B0588C535AA}">
      <dsp:nvSpPr>
        <dsp:cNvPr id="0" name=""/>
        <dsp:cNvSpPr/>
      </dsp:nvSpPr>
      <dsp:spPr>
        <a:xfrm>
          <a:off x="4238624" y="9009086"/>
          <a:ext cx="737180" cy="491699"/>
        </a:xfrm>
        <a:prstGeom prst="rect">
          <a:avLst/>
        </a:prstGeom>
        <a:solidFill>
          <a:schemeClr val="accent4">
            <a:tint val="40000"/>
            <a:alpha val="90000"/>
            <a:hueOff val="3243956"/>
            <a:satOff val="45055"/>
            <a:lumOff val="-103"/>
            <a:alphaOff val="0"/>
          </a:schemeClr>
        </a:solidFill>
        <a:ln w="9525" cap="flat" cmpd="sng" algn="ctr">
          <a:solidFill>
            <a:schemeClr val="accent4">
              <a:tint val="40000"/>
              <a:alpha val="90000"/>
              <a:hueOff val="3243956"/>
              <a:satOff val="45055"/>
              <a:lumOff val="-10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endParaRPr lang="en-GB" sz="2200" kern="1200" dirty="0" smtClean="0">
            <a:latin typeface="Calibri" pitchFamily="34" charset="0"/>
          </a:endParaRPr>
        </a:p>
      </dsp:txBody>
      <dsp:txXfrm>
        <a:off x="4356573" y="9009086"/>
        <a:ext cx="619231" cy="491699"/>
      </dsp:txXfrm>
    </dsp:sp>
    <dsp:sp modelId="{F4BC08E9-7AAC-4AA2-B1BC-B1A7E7C0EE78}">
      <dsp:nvSpPr>
        <dsp:cNvPr id="0" name=""/>
        <dsp:cNvSpPr/>
      </dsp:nvSpPr>
      <dsp:spPr>
        <a:xfrm>
          <a:off x="4238624" y="9500786"/>
          <a:ext cx="737180" cy="491699"/>
        </a:xfrm>
        <a:prstGeom prst="rect">
          <a:avLst/>
        </a:prstGeom>
        <a:solidFill>
          <a:schemeClr val="accent4">
            <a:tint val="40000"/>
            <a:alpha val="90000"/>
            <a:hueOff val="3323077"/>
            <a:satOff val="46154"/>
            <a:lumOff val="-105"/>
            <a:alphaOff val="0"/>
          </a:schemeClr>
        </a:solidFill>
        <a:ln w="9525" cap="flat" cmpd="sng" algn="ctr">
          <a:solidFill>
            <a:schemeClr val="accent4">
              <a:tint val="40000"/>
              <a:alpha val="90000"/>
              <a:hueOff val="3323077"/>
              <a:satOff val="46154"/>
              <a:lumOff val="-10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endParaRPr lang="en-GB" sz="2200" kern="1200" dirty="0" smtClean="0">
            <a:latin typeface="Calibri" pitchFamily="34" charset="0"/>
          </a:endParaRPr>
        </a:p>
      </dsp:txBody>
      <dsp:txXfrm>
        <a:off x="4356573" y="9500786"/>
        <a:ext cx="619231" cy="491699"/>
      </dsp:txXfrm>
    </dsp:sp>
    <dsp:sp modelId="{BAC76180-B33C-4379-BA3F-C695C34808C8}">
      <dsp:nvSpPr>
        <dsp:cNvPr id="0" name=""/>
        <dsp:cNvSpPr/>
      </dsp:nvSpPr>
      <dsp:spPr>
        <a:xfrm>
          <a:off x="4238624" y="9992485"/>
          <a:ext cx="737180" cy="491699"/>
        </a:xfrm>
        <a:prstGeom prst="rect">
          <a:avLst/>
        </a:prstGeom>
        <a:solidFill>
          <a:schemeClr val="accent4">
            <a:tint val="40000"/>
            <a:alpha val="90000"/>
            <a:hueOff val="3402198"/>
            <a:satOff val="47253"/>
            <a:lumOff val="-108"/>
            <a:alphaOff val="0"/>
          </a:schemeClr>
        </a:solidFill>
        <a:ln w="9525" cap="flat" cmpd="sng" algn="ctr">
          <a:solidFill>
            <a:schemeClr val="accent4">
              <a:tint val="40000"/>
              <a:alpha val="90000"/>
              <a:hueOff val="3402198"/>
              <a:satOff val="47253"/>
              <a:lumOff val="-10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r>
            <a:rPr lang="en-GB" sz="2200" b="1" kern="1200" dirty="0" smtClean="0">
              <a:solidFill>
                <a:schemeClr val="accent1">
                  <a:lumMod val="75000"/>
                </a:schemeClr>
              </a:solidFill>
              <a:latin typeface="Calibri" pitchFamily="34" charset="0"/>
              <a:sym typeface="Wingdings"/>
            </a:rPr>
            <a:t></a:t>
          </a:r>
          <a:endParaRPr lang="en-GB" sz="2200" kern="1200" dirty="0" smtClean="0">
            <a:latin typeface="Calibri" pitchFamily="34" charset="0"/>
          </a:endParaRPr>
        </a:p>
      </dsp:txBody>
      <dsp:txXfrm>
        <a:off x="4356573" y="9992485"/>
        <a:ext cx="619231" cy="491699"/>
      </dsp:txXfrm>
    </dsp:sp>
    <dsp:sp modelId="{BC4BC61F-6FCB-4052-807D-2ACA1A156C27}">
      <dsp:nvSpPr>
        <dsp:cNvPr id="0" name=""/>
        <dsp:cNvSpPr/>
      </dsp:nvSpPr>
      <dsp:spPr>
        <a:xfrm>
          <a:off x="4238624" y="10484185"/>
          <a:ext cx="737180" cy="491699"/>
        </a:xfrm>
        <a:prstGeom prst="rect">
          <a:avLst/>
        </a:prstGeom>
        <a:solidFill>
          <a:schemeClr val="accent4">
            <a:tint val="40000"/>
            <a:alpha val="90000"/>
            <a:hueOff val="3481319"/>
            <a:satOff val="48352"/>
            <a:lumOff val="-110"/>
            <a:alphaOff val="0"/>
          </a:schemeClr>
        </a:solidFill>
        <a:ln w="9525" cap="flat" cmpd="sng" algn="ctr">
          <a:solidFill>
            <a:schemeClr val="accent4">
              <a:tint val="40000"/>
              <a:alpha val="90000"/>
              <a:hueOff val="3481319"/>
              <a:satOff val="48352"/>
              <a:lumOff val="-11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endParaRPr lang="en-GB" sz="2200" kern="1200" dirty="0" smtClean="0">
            <a:latin typeface="Calibri" pitchFamily="34" charset="0"/>
          </a:endParaRPr>
        </a:p>
      </dsp:txBody>
      <dsp:txXfrm>
        <a:off x="4356573" y="10484185"/>
        <a:ext cx="619231" cy="491699"/>
      </dsp:txXfrm>
    </dsp:sp>
    <dsp:sp modelId="{808DA441-31F7-4319-82F7-871BD948B601}">
      <dsp:nvSpPr>
        <dsp:cNvPr id="0" name=""/>
        <dsp:cNvSpPr/>
      </dsp:nvSpPr>
      <dsp:spPr>
        <a:xfrm>
          <a:off x="4238624" y="10975884"/>
          <a:ext cx="737180" cy="491699"/>
        </a:xfrm>
        <a:prstGeom prst="rect">
          <a:avLst/>
        </a:prstGeom>
        <a:solidFill>
          <a:schemeClr val="accent4">
            <a:tint val="40000"/>
            <a:alpha val="90000"/>
            <a:hueOff val="3560440"/>
            <a:satOff val="49451"/>
            <a:lumOff val="-113"/>
            <a:alphaOff val="0"/>
          </a:schemeClr>
        </a:solidFill>
        <a:ln w="9525" cap="flat" cmpd="sng" algn="ctr">
          <a:solidFill>
            <a:schemeClr val="accent4">
              <a:tint val="40000"/>
              <a:alpha val="90000"/>
              <a:hueOff val="3560440"/>
              <a:satOff val="49451"/>
              <a:lumOff val="-11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ctr" defTabSz="711200">
            <a:lnSpc>
              <a:spcPct val="90000"/>
            </a:lnSpc>
            <a:spcBef>
              <a:spcPct val="0"/>
            </a:spcBef>
            <a:spcAft>
              <a:spcPct val="35000"/>
            </a:spcAft>
          </a:pPr>
          <a:endParaRPr lang="en-GB" sz="1600" kern="1200" dirty="0" smtClean="0">
            <a:latin typeface="Calibri" pitchFamily="34" charset="0"/>
          </a:endParaRPr>
        </a:p>
      </dsp:txBody>
      <dsp:txXfrm>
        <a:off x="4356573" y="10975884"/>
        <a:ext cx="619231" cy="491699"/>
      </dsp:txXfrm>
    </dsp:sp>
    <dsp:sp modelId="{8DE516D1-C4BD-4DF9-A0D8-20A2C533CAC8}">
      <dsp:nvSpPr>
        <dsp:cNvPr id="0" name=""/>
        <dsp:cNvSpPr/>
      </dsp:nvSpPr>
      <dsp:spPr>
        <a:xfrm>
          <a:off x="3845461" y="6615"/>
          <a:ext cx="491453" cy="491453"/>
        </a:xfrm>
        <a:prstGeom prst="ellipse">
          <a:avLst/>
        </a:prstGeom>
        <a:gradFill rotWithShape="0">
          <a:gsLst>
            <a:gs pos="0">
              <a:schemeClr val="accent4">
                <a:hueOff val="2400000"/>
                <a:satOff val="33333"/>
                <a:lumOff val="-719"/>
                <a:alphaOff val="0"/>
                <a:shade val="51000"/>
                <a:satMod val="130000"/>
              </a:schemeClr>
            </a:gs>
            <a:gs pos="80000">
              <a:schemeClr val="accent4">
                <a:hueOff val="2400000"/>
                <a:satOff val="33333"/>
                <a:lumOff val="-719"/>
                <a:alphaOff val="0"/>
                <a:shade val="93000"/>
                <a:satMod val="130000"/>
              </a:schemeClr>
            </a:gs>
            <a:gs pos="100000">
              <a:schemeClr val="accent4">
                <a:hueOff val="2400000"/>
                <a:satOff val="33333"/>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GB" sz="1100" kern="1200" dirty="0" smtClean="0">
              <a:latin typeface="Calibri" pitchFamily="34" charset="0"/>
            </a:rPr>
            <a:t>R</a:t>
          </a:r>
          <a:endParaRPr lang="en-GB" sz="1100" kern="1200" dirty="0">
            <a:latin typeface="Calibri" pitchFamily="34" charset="0"/>
          </a:endParaRPr>
        </a:p>
      </dsp:txBody>
      <dsp:txXfrm>
        <a:off x="3845461" y="6615"/>
        <a:ext cx="491453" cy="491453"/>
      </dsp:txXfrm>
    </dsp:sp>
    <dsp:sp modelId="{9C1C8E11-1A3A-4DBC-9C7A-888256F94C49}">
      <dsp:nvSpPr>
        <dsp:cNvPr id="0" name=""/>
        <dsp:cNvSpPr/>
      </dsp:nvSpPr>
      <dsp:spPr>
        <a:xfrm>
          <a:off x="5467258" y="203197"/>
          <a:ext cx="737180" cy="491699"/>
        </a:xfrm>
        <a:prstGeom prst="rect">
          <a:avLst/>
        </a:prstGeom>
        <a:solidFill>
          <a:schemeClr val="accent4">
            <a:tint val="40000"/>
            <a:alpha val="90000"/>
            <a:hueOff val="3639561"/>
            <a:satOff val="50549"/>
            <a:lumOff val="-115"/>
            <a:alphaOff val="0"/>
          </a:schemeClr>
        </a:solidFill>
        <a:ln w="9525" cap="flat" cmpd="sng" algn="ctr">
          <a:solidFill>
            <a:schemeClr val="accent4">
              <a:tint val="40000"/>
              <a:alpha val="90000"/>
              <a:hueOff val="3639561"/>
              <a:satOff val="50549"/>
              <a:lumOff val="-11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78232" rIns="78232" bIns="78232" numCol="1" spcCol="1270" anchor="ctr" anchorCtr="0">
          <a:noAutofit/>
        </a:bodyPr>
        <a:lstStyle/>
        <a:p>
          <a:pPr lvl="0" algn="ctr" defTabSz="466725">
            <a:lnSpc>
              <a:spcPct val="90000"/>
            </a:lnSpc>
            <a:spcBef>
              <a:spcPct val="0"/>
            </a:spcBef>
            <a:spcAft>
              <a:spcPct val="35000"/>
            </a:spcAft>
          </a:pPr>
          <a:r>
            <a:rPr lang="en-GB" sz="1050" kern="1200" dirty="0" smtClean="0">
              <a:solidFill>
                <a:schemeClr val="accent4">
                  <a:lumMod val="25000"/>
                </a:schemeClr>
              </a:solidFill>
              <a:latin typeface="Calibri" pitchFamily="34" charset="0"/>
            </a:rPr>
            <a:t>School </a:t>
          </a:r>
          <a:endParaRPr lang="en-GB" sz="1050" kern="1200" dirty="0">
            <a:solidFill>
              <a:schemeClr val="accent4">
                <a:lumMod val="25000"/>
              </a:schemeClr>
            </a:solidFill>
            <a:latin typeface="Calibri" pitchFamily="34" charset="0"/>
          </a:endParaRPr>
        </a:p>
      </dsp:txBody>
      <dsp:txXfrm>
        <a:off x="5585207" y="203197"/>
        <a:ext cx="619231" cy="491699"/>
      </dsp:txXfrm>
    </dsp:sp>
    <dsp:sp modelId="{E15E2FE4-7DB8-4396-BD97-E7E77698F5D9}">
      <dsp:nvSpPr>
        <dsp:cNvPr id="0" name=""/>
        <dsp:cNvSpPr/>
      </dsp:nvSpPr>
      <dsp:spPr>
        <a:xfrm>
          <a:off x="5467258" y="694896"/>
          <a:ext cx="737180" cy="491699"/>
        </a:xfrm>
        <a:prstGeom prst="rect">
          <a:avLst/>
        </a:prstGeom>
        <a:solidFill>
          <a:schemeClr val="accent4">
            <a:tint val="40000"/>
            <a:alpha val="90000"/>
            <a:hueOff val="3718682"/>
            <a:satOff val="51648"/>
            <a:lumOff val="-118"/>
            <a:alphaOff val="0"/>
          </a:schemeClr>
        </a:solidFill>
        <a:ln w="9525" cap="flat" cmpd="sng" algn="ctr">
          <a:solidFill>
            <a:schemeClr val="accent4">
              <a:tint val="40000"/>
              <a:alpha val="90000"/>
              <a:hueOff val="3718682"/>
              <a:satOff val="51648"/>
              <a:lumOff val="-11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endParaRPr lang="en-GB" sz="2200" kern="1200" dirty="0">
            <a:solidFill>
              <a:schemeClr val="accent4">
                <a:lumMod val="25000"/>
              </a:schemeClr>
            </a:solidFill>
            <a:latin typeface="Calibri" pitchFamily="34" charset="0"/>
          </a:endParaRPr>
        </a:p>
      </dsp:txBody>
      <dsp:txXfrm>
        <a:off x="5585207" y="694896"/>
        <a:ext cx="619231" cy="491699"/>
      </dsp:txXfrm>
    </dsp:sp>
    <dsp:sp modelId="{A1736712-0D83-4F09-8F0E-9C22B4C926E8}">
      <dsp:nvSpPr>
        <dsp:cNvPr id="0" name=""/>
        <dsp:cNvSpPr/>
      </dsp:nvSpPr>
      <dsp:spPr>
        <a:xfrm>
          <a:off x="5467258" y="1186595"/>
          <a:ext cx="737180" cy="491699"/>
        </a:xfrm>
        <a:prstGeom prst="rect">
          <a:avLst/>
        </a:prstGeom>
        <a:solidFill>
          <a:schemeClr val="accent4">
            <a:tint val="40000"/>
            <a:alpha val="90000"/>
            <a:hueOff val="3797802"/>
            <a:satOff val="52747"/>
            <a:lumOff val="-120"/>
            <a:alphaOff val="0"/>
          </a:schemeClr>
        </a:solidFill>
        <a:ln w="9525" cap="flat" cmpd="sng" algn="ctr">
          <a:solidFill>
            <a:schemeClr val="accent4">
              <a:tint val="40000"/>
              <a:alpha val="90000"/>
              <a:hueOff val="3797802"/>
              <a:satOff val="52747"/>
              <a:lumOff val="-12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r>
            <a:rPr lang="en-GB" sz="2200" b="1" kern="1200" dirty="0" smtClean="0">
              <a:solidFill>
                <a:schemeClr val="accent1">
                  <a:lumMod val="75000"/>
                </a:schemeClr>
              </a:solidFill>
              <a:latin typeface="Calibri" pitchFamily="34" charset="0"/>
              <a:sym typeface="Wingdings"/>
            </a:rPr>
            <a:t></a:t>
          </a:r>
          <a:endParaRPr lang="en-GB" sz="2200" kern="1200" dirty="0" smtClean="0">
            <a:latin typeface="Calibri" pitchFamily="34" charset="0"/>
          </a:endParaRPr>
        </a:p>
      </dsp:txBody>
      <dsp:txXfrm>
        <a:off x="5585207" y="1186595"/>
        <a:ext cx="619231" cy="491699"/>
      </dsp:txXfrm>
    </dsp:sp>
    <dsp:sp modelId="{1604A9D5-DA22-48E6-AF56-21341FFF7F74}">
      <dsp:nvSpPr>
        <dsp:cNvPr id="0" name=""/>
        <dsp:cNvSpPr/>
      </dsp:nvSpPr>
      <dsp:spPr>
        <a:xfrm>
          <a:off x="5467258" y="1678295"/>
          <a:ext cx="737180" cy="491699"/>
        </a:xfrm>
        <a:prstGeom prst="rect">
          <a:avLst/>
        </a:prstGeom>
        <a:solidFill>
          <a:schemeClr val="accent4">
            <a:tint val="40000"/>
            <a:alpha val="90000"/>
            <a:hueOff val="3876923"/>
            <a:satOff val="53846"/>
            <a:lumOff val="-123"/>
            <a:alphaOff val="0"/>
          </a:schemeClr>
        </a:solidFill>
        <a:ln w="9525" cap="flat" cmpd="sng" algn="ctr">
          <a:solidFill>
            <a:schemeClr val="accent4">
              <a:tint val="40000"/>
              <a:alpha val="90000"/>
              <a:hueOff val="3876923"/>
              <a:satOff val="53846"/>
              <a:lumOff val="-12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r>
            <a:rPr lang="en-GB" sz="2200" b="1" kern="1200" dirty="0" smtClean="0">
              <a:solidFill>
                <a:schemeClr val="accent1">
                  <a:lumMod val="75000"/>
                </a:schemeClr>
              </a:solidFill>
              <a:latin typeface="Calibri" pitchFamily="34" charset="0"/>
              <a:sym typeface="Wingdings"/>
            </a:rPr>
            <a:t></a:t>
          </a:r>
          <a:endParaRPr lang="en-GB" sz="2200" kern="1200" dirty="0" smtClean="0">
            <a:latin typeface="Calibri" pitchFamily="34" charset="0"/>
          </a:endParaRPr>
        </a:p>
      </dsp:txBody>
      <dsp:txXfrm>
        <a:off x="5585207" y="1678295"/>
        <a:ext cx="619231" cy="491699"/>
      </dsp:txXfrm>
    </dsp:sp>
    <dsp:sp modelId="{C88A8029-DD25-409C-88E5-C2095EE75924}">
      <dsp:nvSpPr>
        <dsp:cNvPr id="0" name=""/>
        <dsp:cNvSpPr/>
      </dsp:nvSpPr>
      <dsp:spPr>
        <a:xfrm>
          <a:off x="5467258" y="2169994"/>
          <a:ext cx="737180" cy="491699"/>
        </a:xfrm>
        <a:prstGeom prst="rect">
          <a:avLst/>
        </a:prstGeom>
        <a:solidFill>
          <a:schemeClr val="accent4">
            <a:tint val="40000"/>
            <a:alpha val="90000"/>
            <a:hueOff val="3956044"/>
            <a:satOff val="54945"/>
            <a:lumOff val="-125"/>
            <a:alphaOff val="0"/>
          </a:schemeClr>
        </a:solidFill>
        <a:ln w="9525" cap="flat" cmpd="sng" algn="ctr">
          <a:solidFill>
            <a:schemeClr val="accent4">
              <a:tint val="40000"/>
              <a:alpha val="90000"/>
              <a:hueOff val="3956044"/>
              <a:satOff val="54945"/>
              <a:lumOff val="-12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r>
            <a:rPr lang="en-GB" sz="2200" b="1" kern="1200" dirty="0" smtClean="0">
              <a:solidFill>
                <a:schemeClr val="accent1">
                  <a:lumMod val="75000"/>
                </a:schemeClr>
              </a:solidFill>
              <a:latin typeface="Calibri" pitchFamily="34" charset="0"/>
              <a:sym typeface="Wingdings"/>
            </a:rPr>
            <a:t></a:t>
          </a:r>
          <a:endParaRPr lang="en-GB" sz="2200" kern="1200" dirty="0" smtClean="0">
            <a:latin typeface="Calibri" pitchFamily="34" charset="0"/>
          </a:endParaRPr>
        </a:p>
      </dsp:txBody>
      <dsp:txXfrm>
        <a:off x="5585207" y="2169994"/>
        <a:ext cx="619231" cy="491699"/>
      </dsp:txXfrm>
    </dsp:sp>
    <dsp:sp modelId="{5150954A-7E9E-45C1-A087-CE1AB2531733}">
      <dsp:nvSpPr>
        <dsp:cNvPr id="0" name=""/>
        <dsp:cNvSpPr/>
      </dsp:nvSpPr>
      <dsp:spPr>
        <a:xfrm>
          <a:off x="5467258" y="2661694"/>
          <a:ext cx="737180" cy="491699"/>
        </a:xfrm>
        <a:prstGeom prst="rect">
          <a:avLst/>
        </a:prstGeom>
        <a:solidFill>
          <a:schemeClr val="accent4">
            <a:tint val="40000"/>
            <a:alpha val="90000"/>
            <a:hueOff val="4035165"/>
            <a:satOff val="56044"/>
            <a:lumOff val="-128"/>
            <a:alphaOff val="0"/>
          </a:schemeClr>
        </a:solidFill>
        <a:ln w="9525" cap="flat" cmpd="sng" algn="ctr">
          <a:solidFill>
            <a:schemeClr val="accent4">
              <a:tint val="40000"/>
              <a:alpha val="90000"/>
              <a:hueOff val="4035165"/>
              <a:satOff val="56044"/>
              <a:lumOff val="-12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r>
            <a:rPr lang="en-GB" sz="2200" b="1" kern="1200" dirty="0" smtClean="0">
              <a:solidFill>
                <a:schemeClr val="accent1">
                  <a:lumMod val="75000"/>
                </a:schemeClr>
              </a:solidFill>
              <a:latin typeface="Calibri" pitchFamily="34" charset="0"/>
              <a:sym typeface="Wingdings"/>
            </a:rPr>
            <a:t></a:t>
          </a:r>
          <a:endParaRPr lang="en-GB" sz="2200" kern="1200" dirty="0" smtClean="0">
            <a:latin typeface="Calibri" pitchFamily="34" charset="0"/>
          </a:endParaRPr>
        </a:p>
      </dsp:txBody>
      <dsp:txXfrm>
        <a:off x="5585207" y="2661694"/>
        <a:ext cx="619231" cy="491699"/>
      </dsp:txXfrm>
    </dsp:sp>
    <dsp:sp modelId="{15A1EDEB-335B-4817-8F63-398CA02C8DE7}">
      <dsp:nvSpPr>
        <dsp:cNvPr id="0" name=""/>
        <dsp:cNvSpPr/>
      </dsp:nvSpPr>
      <dsp:spPr>
        <a:xfrm>
          <a:off x="5467258" y="3153393"/>
          <a:ext cx="737180" cy="491699"/>
        </a:xfrm>
        <a:prstGeom prst="rect">
          <a:avLst/>
        </a:prstGeom>
        <a:solidFill>
          <a:schemeClr val="accent4">
            <a:tint val="40000"/>
            <a:alpha val="90000"/>
            <a:hueOff val="4114286"/>
            <a:satOff val="57143"/>
            <a:lumOff val="-130"/>
            <a:alphaOff val="0"/>
          </a:schemeClr>
        </a:solidFill>
        <a:ln w="9525" cap="flat" cmpd="sng" algn="ctr">
          <a:solidFill>
            <a:schemeClr val="accent4">
              <a:tint val="40000"/>
              <a:alpha val="90000"/>
              <a:hueOff val="4114286"/>
              <a:satOff val="57143"/>
              <a:lumOff val="-13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endParaRPr lang="en-GB" sz="2200" kern="1200" dirty="0" smtClean="0">
            <a:latin typeface="Calibri" pitchFamily="34" charset="0"/>
          </a:endParaRPr>
        </a:p>
      </dsp:txBody>
      <dsp:txXfrm>
        <a:off x="5585207" y="3153393"/>
        <a:ext cx="619231" cy="491699"/>
      </dsp:txXfrm>
    </dsp:sp>
    <dsp:sp modelId="{647C9FE2-97F9-4431-BF7E-A69CC2AC5031}">
      <dsp:nvSpPr>
        <dsp:cNvPr id="0" name=""/>
        <dsp:cNvSpPr/>
      </dsp:nvSpPr>
      <dsp:spPr>
        <a:xfrm>
          <a:off x="5467258" y="3645093"/>
          <a:ext cx="737180" cy="491699"/>
        </a:xfrm>
        <a:prstGeom prst="rect">
          <a:avLst/>
        </a:prstGeom>
        <a:solidFill>
          <a:schemeClr val="accent4">
            <a:tint val="40000"/>
            <a:alpha val="90000"/>
            <a:hueOff val="4193407"/>
            <a:satOff val="58242"/>
            <a:lumOff val="-133"/>
            <a:alphaOff val="0"/>
          </a:schemeClr>
        </a:solidFill>
        <a:ln w="9525" cap="flat" cmpd="sng" algn="ctr">
          <a:solidFill>
            <a:schemeClr val="accent4">
              <a:tint val="40000"/>
              <a:alpha val="90000"/>
              <a:hueOff val="4193407"/>
              <a:satOff val="58242"/>
              <a:lumOff val="-13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r>
            <a:rPr lang="en-GB" sz="2200" b="1" kern="1200" dirty="0" smtClean="0">
              <a:solidFill>
                <a:srgbClr val="FF0000"/>
              </a:solidFill>
              <a:latin typeface="Calibri" pitchFamily="34" charset="0"/>
              <a:sym typeface="Wingdings"/>
            </a:rPr>
            <a:t></a:t>
          </a:r>
          <a:endParaRPr lang="en-GB" sz="2200" kern="1200" dirty="0" smtClean="0">
            <a:latin typeface="Calibri" pitchFamily="34" charset="0"/>
          </a:endParaRPr>
        </a:p>
      </dsp:txBody>
      <dsp:txXfrm>
        <a:off x="5585207" y="3645093"/>
        <a:ext cx="619231" cy="491699"/>
      </dsp:txXfrm>
    </dsp:sp>
    <dsp:sp modelId="{2A5E416C-DAFF-4BE3-83A1-CA98B8609BDA}">
      <dsp:nvSpPr>
        <dsp:cNvPr id="0" name=""/>
        <dsp:cNvSpPr/>
      </dsp:nvSpPr>
      <dsp:spPr>
        <a:xfrm>
          <a:off x="5467258" y="4136792"/>
          <a:ext cx="737180" cy="491699"/>
        </a:xfrm>
        <a:prstGeom prst="rect">
          <a:avLst/>
        </a:prstGeom>
        <a:solidFill>
          <a:schemeClr val="accent4">
            <a:tint val="40000"/>
            <a:alpha val="90000"/>
            <a:hueOff val="4272528"/>
            <a:satOff val="59341"/>
            <a:lumOff val="-135"/>
            <a:alphaOff val="0"/>
          </a:schemeClr>
        </a:solidFill>
        <a:ln w="9525" cap="flat" cmpd="sng" algn="ctr">
          <a:solidFill>
            <a:schemeClr val="accent4">
              <a:tint val="40000"/>
              <a:alpha val="90000"/>
              <a:hueOff val="4272528"/>
              <a:satOff val="59341"/>
              <a:lumOff val="-13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endParaRPr lang="en-GB" sz="2200" kern="1200" dirty="0" smtClean="0">
            <a:latin typeface="Calibri" pitchFamily="34" charset="0"/>
          </a:endParaRPr>
        </a:p>
      </dsp:txBody>
      <dsp:txXfrm>
        <a:off x="5585207" y="4136792"/>
        <a:ext cx="619231" cy="491699"/>
      </dsp:txXfrm>
    </dsp:sp>
    <dsp:sp modelId="{3E691CCD-D0E5-49F2-A703-4A9346446712}">
      <dsp:nvSpPr>
        <dsp:cNvPr id="0" name=""/>
        <dsp:cNvSpPr/>
      </dsp:nvSpPr>
      <dsp:spPr>
        <a:xfrm>
          <a:off x="5467258" y="4628492"/>
          <a:ext cx="737180" cy="491699"/>
        </a:xfrm>
        <a:prstGeom prst="rect">
          <a:avLst/>
        </a:prstGeom>
        <a:solidFill>
          <a:schemeClr val="accent4">
            <a:tint val="40000"/>
            <a:alpha val="90000"/>
            <a:hueOff val="4351648"/>
            <a:satOff val="60440"/>
            <a:lumOff val="-138"/>
            <a:alphaOff val="0"/>
          </a:schemeClr>
        </a:solidFill>
        <a:ln w="9525" cap="flat" cmpd="sng" algn="ctr">
          <a:solidFill>
            <a:schemeClr val="accent4">
              <a:tint val="40000"/>
              <a:alpha val="90000"/>
              <a:hueOff val="4351648"/>
              <a:satOff val="60440"/>
              <a:lumOff val="-13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r>
            <a:rPr lang="en-GB" sz="2200" b="1" kern="1200" dirty="0" smtClean="0">
              <a:solidFill>
                <a:srgbClr val="FF0000"/>
              </a:solidFill>
              <a:latin typeface="Calibri" pitchFamily="34" charset="0"/>
              <a:sym typeface="Wingdings"/>
            </a:rPr>
            <a:t></a:t>
          </a:r>
          <a:endParaRPr lang="en-GB" sz="2200" kern="1200" dirty="0" smtClean="0">
            <a:latin typeface="Calibri" pitchFamily="34" charset="0"/>
          </a:endParaRPr>
        </a:p>
      </dsp:txBody>
      <dsp:txXfrm>
        <a:off x="5585207" y="4628492"/>
        <a:ext cx="619231" cy="491699"/>
      </dsp:txXfrm>
    </dsp:sp>
    <dsp:sp modelId="{8ADE6FA1-742B-4630-B512-28CEF0ED6BEA}">
      <dsp:nvSpPr>
        <dsp:cNvPr id="0" name=""/>
        <dsp:cNvSpPr/>
      </dsp:nvSpPr>
      <dsp:spPr>
        <a:xfrm>
          <a:off x="5467258" y="5120191"/>
          <a:ext cx="737180" cy="491699"/>
        </a:xfrm>
        <a:prstGeom prst="rect">
          <a:avLst/>
        </a:prstGeom>
        <a:solidFill>
          <a:schemeClr val="accent4">
            <a:tint val="40000"/>
            <a:alpha val="90000"/>
            <a:hueOff val="4430769"/>
            <a:satOff val="61538"/>
            <a:lumOff val="-140"/>
            <a:alphaOff val="0"/>
          </a:schemeClr>
        </a:solidFill>
        <a:ln w="9525" cap="flat" cmpd="sng" algn="ctr">
          <a:solidFill>
            <a:schemeClr val="accent4">
              <a:tint val="40000"/>
              <a:alpha val="90000"/>
              <a:hueOff val="4430769"/>
              <a:satOff val="61538"/>
              <a:lumOff val="-14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r>
            <a:rPr lang="en-GB" sz="2200" b="1" kern="1200" dirty="0" smtClean="0">
              <a:solidFill>
                <a:srgbClr val="FF0000"/>
              </a:solidFill>
              <a:latin typeface="Calibri" pitchFamily="34" charset="0"/>
              <a:sym typeface="Wingdings"/>
            </a:rPr>
            <a:t></a:t>
          </a:r>
          <a:endParaRPr lang="en-GB" sz="2200" kern="1200" dirty="0" smtClean="0">
            <a:latin typeface="Calibri" pitchFamily="34" charset="0"/>
          </a:endParaRPr>
        </a:p>
      </dsp:txBody>
      <dsp:txXfrm>
        <a:off x="5585207" y="5120191"/>
        <a:ext cx="619231" cy="491699"/>
      </dsp:txXfrm>
    </dsp:sp>
    <dsp:sp modelId="{EB472DD0-6F32-407D-A01C-2B5A94D77FCB}">
      <dsp:nvSpPr>
        <dsp:cNvPr id="0" name=""/>
        <dsp:cNvSpPr/>
      </dsp:nvSpPr>
      <dsp:spPr>
        <a:xfrm>
          <a:off x="5467258" y="5611891"/>
          <a:ext cx="737180" cy="491699"/>
        </a:xfrm>
        <a:prstGeom prst="rect">
          <a:avLst/>
        </a:prstGeom>
        <a:solidFill>
          <a:schemeClr val="accent4">
            <a:tint val="40000"/>
            <a:alpha val="90000"/>
            <a:hueOff val="4509890"/>
            <a:satOff val="62637"/>
            <a:lumOff val="-143"/>
            <a:alphaOff val="0"/>
          </a:schemeClr>
        </a:solidFill>
        <a:ln w="9525" cap="flat" cmpd="sng" algn="ctr">
          <a:solidFill>
            <a:schemeClr val="accent4">
              <a:tint val="40000"/>
              <a:alpha val="90000"/>
              <a:hueOff val="4509890"/>
              <a:satOff val="62637"/>
              <a:lumOff val="-14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endParaRPr lang="en-GB" sz="2200" kern="1200" dirty="0" smtClean="0">
            <a:latin typeface="Calibri" pitchFamily="34" charset="0"/>
          </a:endParaRPr>
        </a:p>
      </dsp:txBody>
      <dsp:txXfrm>
        <a:off x="5585207" y="5611891"/>
        <a:ext cx="619231" cy="491699"/>
      </dsp:txXfrm>
    </dsp:sp>
    <dsp:sp modelId="{5D021DEC-7F49-4F66-B24E-CD91D0FB3DBC}">
      <dsp:nvSpPr>
        <dsp:cNvPr id="0" name=""/>
        <dsp:cNvSpPr/>
      </dsp:nvSpPr>
      <dsp:spPr>
        <a:xfrm>
          <a:off x="5467258" y="6103590"/>
          <a:ext cx="737180" cy="491699"/>
        </a:xfrm>
        <a:prstGeom prst="rect">
          <a:avLst/>
        </a:prstGeom>
        <a:noFill/>
        <a:ln w="9525" cap="flat" cmpd="sng" algn="ctr">
          <a:solidFill>
            <a:schemeClr val="accent4">
              <a:tint val="40000"/>
              <a:alpha val="90000"/>
              <a:hueOff val="4589011"/>
              <a:satOff val="63736"/>
              <a:lumOff val="-14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endParaRPr lang="en-GB" sz="2200" kern="1200" dirty="0" smtClean="0">
            <a:latin typeface="Calibri" pitchFamily="34" charset="0"/>
          </a:endParaRPr>
        </a:p>
      </dsp:txBody>
      <dsp:txXfrm>
        <a:off x="5585207" y="6103590"/>
        <a:ext cx="619231" cy="491699"/>
      </dsp:txXfrm>
    </dsp:sp>
    <dsp:sp modelId="{5EB716DC-DA4C-45EC-BBB8-53292ED74DE4}">
      <dsp:nvSpPr>
        <dsp:cNvPr id="0" name=""/>
        <dsp:cNvSpPr/>
      </dsp:nvSpPr>
      <dsp:spPr>
        <a:xfrm>
          <a:off x="5467258" y="6595289"/>
          <a:ext cx="737180" cy="491699"/>
        </a:xfrm>
        <a:prstGeom prst="rect">
          <a:avLst/>
        </a:prstGeom>
        <a:solidFill>
          <a:schemeClr val="accent4">
            <a:tint val="40000"/>
            <a:alpha val="90000"/>
            <a:hueOff val="4668132"/>
            <a:satOff val="64835"/>
            <a:lumOff val="-148"/>
            <a:alphaOff val="0"/>
          </a:schemeClr>
        </a:solidFill>
        <a:ln w="9525" cap="flat" cmpd="sng" algn="ctr">
          <a:solidFill>
            <a:schemeClr val="accent4">
              <a:tint val="40000"/>
              <a:alpha val="90000"/>
              <a:hueOff val="4668132"/>
              <a:satOff val="64835"/>
              <a:lumOff val="-14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endParaRPr lang="en-GB" sz="2200" kern="1200" dirty="0" smtClean="0">
            <a:latin typeface="Calibri" pitchFamily="34" charset="0"/>
          </a:endParaRPr>
        </a:p>
      </dsp:txBody>
      <dsp:txXfrm>
        <a:off x="5585207" y="6595289"/>
        <a:ext cx="619231" cy="491699"/>
      </dsp:txXfrm>
    </dsp:sp>
    <dsp:sp modelId="{871F3FD9-E641-4673-8815-3A5E43BB8D29}">
      <dsp:nvSpPr>
        <dsp:cNvPr id="0" name=""/>
        <dsp:cNvSpPr/>
      </dsp:nvSpPr>
      <dsp:spPr>
        <a:xfrm>
          <a:off x="5467258" y="7086989"/>
          <a:ext cx="737180" cy="491699"/>
        </a:xfrm>
        <a:prstGeom prst="rect">
          <a:avLst/>
        </a:prstGeom>
        <a:solidFill>
          <a:schemeClr val="accent4">
            <a:tint val="40000"/>
            <a:alpha val="90000"/>
            <a:hueOff val="4747253"/>
            <a:satOff val="65934"/>
            <a:lumOff val="-150"/>
            <a:alphaOff val="0"/>
          </a:schemeClr>
        </a:solidFill>
        <a:ln w="9525" cap="flat" cmpd="sng" algn="ctr">
          <a:solidFill>
            <a:schemeClr val="accent4">
              <a:tint val="40000"/>
              <a:alpha val="90000"/>
              <a:hueOff val="4747253"/>
              <a:satOff val="65934"/>
              <a:lumOff val="-15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r>
            <a:rPr lang="en-GB" sz="2200" b="1" kern="1200" dirty="0" smtClean="0">
              <a:solidFill>
                <a:schemeClr val="accent1">
                  <a:lumMod val="75000"/>
                </a:schemeClr>
              </a:solidFill>
              <a:latin typeface="Calibri" pitchFamily="34" charset="0"/>
              <a:sym typeface="Wingdings"/>
            </a:rPr>
            <a:t></a:t>
          </a:r>
          <a:endParaRPr lang="en-GB" sz="2200" kern="1200" dirty="0" smtClean="0">
            <a:latin typeface="Calibri" pitchFamily="34" charset="0"/>
          </a:endParaRPr>
        </a:p>
      </dsp:txBody>
      <dsp:txXfrm>
        <a:off x="5585207" y="7086989"/>
        <a:ext cx="619231" cy="491699"/>
      </dsp:txXfrm>
    </dsp:sp>
    <dsp:sp modelId="{AA40110F-B8B4-4F5E-948D-23085D27D549}">
      <dsp:nvSpPr>
        <dsp:cNvPr id="0" name=""/>
        <dsp:cNvSpPr/>
      </dsp:nvSpPr>
      <dsp:spPr>
        <a:xfrm>
          <a:off x="5467258" y="7578688"/>
          <a:ext cx="737180" cy="491699"/>
        </a:xfrm>
        <a:prstGeom prst="rect">
          <a:avLst/>
        </a:prstGeom>
        <a:solidFill>
          <a:schemeClr val="accent4">
            <a:tint val="40000"/>
            <a:alpha val="90000"/>
            <a:hueOff val="4826374"/>
            <a:satOff val="67033"/>
            <a:lumOff val="-153"/>
            <a:alphaOff val="0"/>
          </a:schemeClr>
        </a:solidFill>
        <a:ln w="9525" cap="flat" cmpd="sng" algn="ctr">
          <a:solidFill>
            <a:schemeClr val="accent4">
              <a:tint val="40000"/>
              <a:alpha val="90000"/>
              <a:hueOff val="4826374"/>
              <a:satOff val="67033"/>
              <a:lumOff val="-15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endParaRPr lang="en-GB" sz="2200" kern="1200" dirty="0" smtClean="0">
            <a:latin typeface="Calibri" pitchFamily="34" charset="0"/>
          </a:endParaRPr>
        </a:p>
      </dsp:txBody>
      <dsp:txXfrm>
        <a:off x="5585207" y="7578688"/>
        <a:ext cx="619231" cy="491699"/>
      </dsp:txXfrm>
    </dsp:sp>
    <dsp:sp modelId="{89D302AE-EC21-4A81-B50B-F498CF2A75B3}">
      <dsp:nvSpPr>
        <dsp:cNvPr id="0" name=""/>
        <dsp:cNvSpPr/>
      </dsp:nvSpPr>
      <dsp:spPr>
        <a:xfrm>
          <a:off x="5467258" y="8070388"/>
          <a:ext cx="737180" cy="491699"/>
        </a:xfrm>
        <a:prstGeom prst="rect">
          <a:avLst/>
        </a:prstGeom>
        <a:solidFill>
          <a:schemeClr val="accent4">
            <a:tint val="40000"/>
            <a:alpha val="90000"/>
            <a:hueOff val="4905495"/>
            <a:satOff val="68132"/>
            <a:lumOff val="-155"/>
            <a:alphaOff val="0"/>
          </a:schemeClr>
        </a:solidFill>
        <a:ln w="9525" cap="flat" cmpd="sng" algn="ctr">
          <a:solidFill>
            <a:schemeClr val="accent4">
              <a:tint val="40000"/>
              <a:alpha val="90000"/>
              <a:hueOff val="4905495"/>
              <a:satOff val="68132"/>
              <a:lumOff val="-15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r>
            <a:rPr lang="en-GB" sz="2200" b="1" kern="1200" dirty="0" smtClean="0">
              <a:solidFill>
                <a:schemeClr val="accent1">
                  <a:lumMod val="75000"/>
                </a:schemeClr>
              </a:solidFill>
              <a:latin typeface="Calibri" pitchFamily="34" charset="0"/>
              <a:sym typeface="Wingdings"/>
            </a:rPr>
            <a:t></a:t>
          </a:r>
          <a:endParaRPr lang="en-GB" sz="2200" kern="1200" dirty="0" smtClean="0">
            <a:latin typeface="Calibri" pitchFamily="34" charset="0"/>
          </a:endParaRPr>
        </a:p>
      </dsp:txBody>
      <dsp:txXfrm>
        <a:off x="5585207" y="8070388"/>
        <a:ext cx="619231" cy="491699"/>
      </dsp:txXfrm>
    </dsp:sp>
    <dsp:sp modelId="{9269688B-3C8D-425C-B78A-3C2CB3984137}">
      <dsp:nvSpPr>
        <dsp:cNvPr id="0" name=""/>
        <dsp:cNvSpPr/>
      </dsp:nvSpPr>
      <dsp:spPr>
        <a:xfrm>
          <a:off x="5467258" y="8562087"/>
          <a:ext cx="737180" cy="491699"/>
        </a:xfrm>
        <a:prstGeom prst="rect">
          <a:avLst/>
        </a:prstGeom>
        <a:solidFill>
          <a:schemeClr val="accent4">
            <a:tint val="40000"/>
            <a:alpha val="90000"/>
            <a:hueOff val="4984616"/>
            <a:satOff val="69231"/>
            <a:lumOff val="-158"/>
            <a:alphaOff val="0"/>
          </a:schemeClr>
        </a:solidFill>
        <a:ln w="9525" cap="flat" cmpd="sng" algn="ctr">
          <a:solidFill>
            <a:schemeClr val="accent4">
              <a:tint val="40000"/>
              <a:alpha val="90000"/>
              <a:hueOff val="4984616"/>
              <a:satOff val="69231"/>
              <a:lumOff val="-15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0" bIns="156464" numCol="1" spcCol="1270" anchor="ctr" anchorCtr="0">
          <a:noAutofit/>
        </a:bodyPr>
        <a:lstStyle/>
        <a:p>
          <a:pPr lvl="0" algn="ctr" defTabSz="977900">
            <a:lnSpc>
              <a:spcPct val="90000"/>
            </a:lnSpc>
            <a:spcBef>
              <a:spcPct val="0"/>
            </a:spcBef>
            <a:spcAft>
              <a:spcPct val="35000"/>
            </a:spcAft>
          </a:pPr>
          <a:r>
            <a:rPr lang="en-GB" sz="2200" b="1" kern="1200" dirty="0" smtClean="0">
              <a:solidFill>
                <a:schemeClr val="accent1">
                  <a:lumMod val="75000"/>
                </a:schemeClr>
              </a:solidFill>
              <a:latin typeface="Calibri" pitchFamily="34" charset="0"/>
              <a:sym typeface="Wingdings"/>
            </a:rPr>
            <a:t></a:t>
          </a:r>
          <a:r>
            <a:rPr lang="en-GB" sz="2200" b="1" kern="1200" dirty="0" smtClean="0">
              <a:solidFill>
                <a:srgbClr val="FF0000"/>
              </a:solidFill>
              <a:latin typeface="Calibri" pitchFamily="34" charset="0"/>
              <a:sym typeface="Wingdings"/>
            </a:rPr>
            <a:t></a:t>
          </a:r>
          <a:endParaRPr lang="en-GB" sz="2200" kern="1200" dirty="0" smtClean="0">
            <a:latin typeface="Calibri" pitchFamily="34" charset="0"/>
          </a:endParaRPr>
        </a:p>
      </dsp:txBody>
      <dsp:txXfrm>
        <a:off x="5585207" y="8562087"/>
        <a:ext cx="619231" cy="491699"/>
      </dsp:txXfrm>
    </dsp:sp>
    <dsp:sp modelId="{F5396A1A-A773-4A9C-A696-2F1061873C3A}">
      <dsp:nvSpPr>
        <dsp:cNvPr id="0" name=""/>
        <dsp:cNvSpPr/>
      </dsp:nvSpPr>
      <dsp:spPr>
        <a:xfrm>
          <a:off x="5467258" y="9074059"/>
          <a:ext cx="737180" cy="491699"/>
        </a:xfrm>
        <a:prstGeom prst="rect">
          <a:avLst/>
        </a:prstGeom>
        <a:solidFill>
          <a:schemeClr val="accent4">
            <a:tint val="40000"/>
            <a:alpha val="90000"/>
            <a:hueOff val="5063736"/>
            <a:satOff val="70330"/>
            <a:lumOff val="-160"/>
            <a:alphaOff val="0"/>
          </a:schemeClr>
        </a:solidFill>
        <a:ln w="9525" cap="flat" cmpd="sng" algn="ctr">
          <a:solidFill>
            <a:schemeClr val="accent4">
              <a:tint val="40000"/>
              <a:alpha val="90000"/>
              <a:hueOff val="5063736"/>
              <a:satOff val="70330"/>
              <a:lumOff val="-16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0" bIns="156464" numCol="1" spcCol="1270" anchor="ctr" anchorCtr="0">
          <a:noAutofit/>
        </a:bodyPr>
        <a:lstStyle/>
        <a:p>
          <a:pPr lvl="0" algn="ctr" defTabSz="977900">
            <a:lnSpc>
              <a:spcPct val="90000"/>
            </a:lnSpc>
            <a:spcBef>
              <a:spcPct val="0"/>
            </a:spcBef>
            <a:spcAft>
              <a:spcPct val="35000"/>
            </a:spcAft>
          </a:pPr>
          <a:r>
            <a:rPr lang="en-GB" sz="2200" b="1" kern="1200" dirty="0" smtClean="0">
              <a:solidFill>
                <a:schemeClr val="accent1">
                  <a:lumMod val="75000"/>
                </a:schemeClr>
              </a:solidFill>
              <a:latin typeface="Calibri" pitchFamily="34" charset="0"/>
              <a:sym typeface="Wingdings"/>
            </a:rPr>
            <a:t></a:t>
          </a:r>
          <a:r>
            <a:rPr lang="en-GB" sz="2200" b="1" kern="1200" dirty="0" smtClean="0">
              <a:solidFill>
                <a:srgbClr val="FF0000"/>
              </a:solidFill>
              <a:latin typeface="Calibri" pitchFamily="34" charset="0"/>
              <a:sym typeface="Wingdings"/>
            </a:rPr>
            <a:t></a:t>
          </a:r>
          <a:endParaRPr lang="en-GB" sz="2200" kern="1200" dirty="0" smtClean="0">
            <a:latin typeface="Calibri" pitchFamily="34" charset="0"/>
          </a:endParaRPr>
        </a:p>
      </dsp:txBody>
      <dsp:txXfrm>
        <a:off x="5585207" y="9074059"/>
        <a:ext cx="619231" cy="491699"/>
      </dsp:txXfrm>
    </dsp:sp>
    <dsp:sp modelId="{9ABC8276-1940-4C4F-98EE-3CB5F304CE4B}">
      <dsp:nvSpPr>
        <dsp:cNvPr id="0" name=""/>
        <dsp:cNvSpPr/>
      </dsp:nvSpPr>
      <dsp:spPr>
        <a:xfrm>
          <a:off x="5467258" y="9545486"/>
          <a:ext cx="737180" cy="491699"/>
        </a:xfrm>
        <a:prstGeom prst="rect">
          <a:avLst/>
        </a:prstGeom>
        <a:solidFill>
          <a:schemeClr val="accent4">
            <a:tint val="40000"/>
            <a:alpha val="90000"/>
            <a:hueOff val="5142857"/>
            <a:satOff val="71429"/>
            <a:lumOff val="-163"/>
            <a:alphaOff val="0"/>
          </a:schemeClr>
        </a:solidFill>
        <a:ln w="9525" cap="flat" cmpd="sng" algn="ctr">
          <a:solidFill>
            <a:schemeClr val="accent4">
              <a:tint val="40000"/>
              <a:alpha val="90000"/>
              <a:hueOff val="5142857"/>
              <a:satOff val="71429"/>
              <a:lumOff val="-16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endParaRPr lang="en-GB" sz="2200" kern="1200" dirty="0" smtClean="0">
            <a:latin typeface="Calibri" pitchFamily="34" charset="0"/>
          </a:endParaRPr>
        </a:p>
      </dsp:txBody>
      <dsp:txXfrm>
        <a:off x="5585207" y="9545486"/>
        <a:ext cx="619231" cy="491699"/>
      </dsp:txXfrm>
    </dsp:sp>
    <dsp:sp modelId="{9DEF81C9-D43D-4ED0-B7E4-B041FE75E9FF}">
      <dsp:nvSpPr>
        <dsp:cNvPr id="0" name=""/>
        <dsp:cNvSpPr/>
      </dsp:nvSpPr>
      <dsp:spPr>
        <a:xfrm>
          <a:off x="5467258" y="10037186"/>
          <a:ext cx="737180" cy="491699"/>
        </a:xfrm>
        <a:prstGeom prst="rect">
          <a:avLst/>
        </a:prstGeom>
        <a:noFill/>
        <a:ln w="9525" cap="flat" cmpd="sng" algn="ctr">
          <a:solidFill>
            <a:schemeClr val="accent4">
              <a:tint val="40000"/>
              <a:alpha val="90000"/>
              <a:hueOff val="5221978"/>
              <a:satOff val="72527"/>
              <a:lumOff val="-16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endParaRPr lang="en-GB" sz="2200" kern="1200" dirty="0" smtClean="0">
            <a:latin typeface="Calibri" pitchFamily="34" charset="0"/>
          </a:endParaRPr>
        </a:p>
      </dsp:txBody>
      <dsp:txXfrm>
        <a:off x="5585207" y="10037186"/>
        <a:ext cx="619231" cy="491699"/>
      </dsp:txXfrm>
    </dsp:sp>
    <dsp:sp modelId="{BF2905E6-A3BA-4F9B-94E0-BFAEDFE769E5}">
      <dsp:nvSpPr>
        <dsp:cNvPr id="0" name=""/>
        <dsp:cNvSpPr/>
      </dsp:nvSpPr>
      <dsp:spPr>
        <a:xfrm>
          <a:off x="5467258" y="10528885"/>
          <a:ext cx="737180" cy="491699"/>
        </a:xfrm>
        <a:prstGeom prst="rect">
          <a:avLst/>
        </a:prstGeom>
        <a:solidFill>
          <a:schemeClr val="accent4">
            <a:tint val="40000"/>
            <a:alpha val="90000"/>
            <a:hueOff val="5301099"/>
            <a:satOff val="73626"/>
            <a:lumOff val="-168"/>
            <a:alphaOff val="0"/>
          </a:schemeClr>
        </a:solidFill>
        <a:ln w="9525" cap="flat" cmpd="sng" algn="ctr">
          <a:solidFill>
            <a:schemeClr val="accent4">
              <a:tint val="40000"/>
              <a:alpha val="90000"/>
              <a:hueOff val="5301099"/>
              <a:satOff val="73626"/>
              <a:lumOff val="-16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endParaRPr lang="en-GB" sz="2200" kern="1200" dirty="0" smtClean="0">
            <a:latin typeface="Calibri" pitchFamily="34" charset="0"/>
          </a:endParaRPr>
        </a:p>
      </dsp:txBody>
      <dsp:txXfrm>
        <a:off x="5585207" y="10528885"/>
        <a:ext cx="619231" cy="491699"/>
      </dsp:txXfrm>
    </dsp:sp>
    <dsp:sp modelId="{EED8872D-8655-40FC-8771-C74C14A5F0DB}">
      <dsp:nvSpPr>
        <dsp:cNvPr id="0" name=""/>
        <dsp:cNvSpPr/>
      </dsp:nvSpPr>
      <dsp:spPr>
        <a:xfrm>
          <a:off x="5467258" y="11020584"/>
          <a:ext cx="737180" cy="491699"/>
        </a:xfrm>
        <a:prstGeom prst="rect">
          <a:avLst/>
        </a:prstGeom>
        <a:solidFill>
          <a:schemeClr val="accent4">
            <a:tint val="40000"/>
            <a:alpha val="90000"/>
            <a:hueOff val="5380220"/>
            <a:satOff val="74725"/>
            <a:lumOff val="-170"/>
            <a:alphaOff val="0"/>
          </a:schemeClr>
        </a:solidFill>
        <a:ln w="9525" cap="flat" cmpd="sng" algn="ctr">
          <a:solidFill>
            <a:schemeClr val="accent4">
              <a:tint val="40000"/>
              <a:alpha val="90000"/>
              <a:hueOff val="5380220"/>
              <a:satOff val="74725"/>
              <a:lumOff val="-17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r>
            <a:rPr lang="en-GB" sz="2200" b="1" kern="1200" dirty="0" smtClean="0">
              <a:solidFill>
                <a:schemeClr val="accent1">
                  <a:lumMod val="75000"/>
                </a:schemeClr>
              </a:solidFill>
              <a:latin typeface="Calibri" pitchFamily="34" charset="0"/>
              <a:sym typeface="Wingdings"/>
            </a:rPr>
            <a:t></a:t>
          </a:r>
          <a:endParaRPr lang="en-GB" sz="2200" kern="1200" dirty="0" smtClean="0">
            <a:latin typeface="Calibri" pitchFamily="34" charset="0"/>
          </a:endParaRPr>
        </a:p>
      </dsp:txBody>
      <dsp:txXfrm>
        <a:off x="5585207" y="11020584"/>
        <a:ext cx="619231" cy="491699"/>
      </dsp:txXfrm>
    </dsp:sp>
    <dsp:sp modelId="{A598310B-C98D-4166-B5A1-CFEEFCD31AF5}">
      <dsp:nvSpPr>
        <dsp:cNvPr id="0" name=""/>
        <dsp:cNvSpPr/>
      </dsp:nvSpPr>
      <dsp:spPr>
        <a:xfrm>
          <a:off x="5074095" y="6615"/>
          <a:ext cx="491453" cy="491453"/>
        </a:xfrm>
        <a:prstGeom prst="ellipse">
          <a:avLst/>
        </a:prstGeom>
        <a:gradFill rotWithShape="0">
          <a:gsLst>
            <a:gs pos="0">
              <a:schemeClr val="accent4">
                <a:hueOff val="4800000"/>
                <a:satOff val="66667"/>
                <a:lumOff val="-1438"/>
                <a:alphaOff val="0"/>
                <a:shade val="51000"/>
                <a:satMod val="130000"/>
              </a:schemeClr>
            </a:gs>
            <a:gs pos="80000">
              <a:schemeClr val="accent4">
                <a:hueOff val="4800000"/>
                <a:satOff val="66667"/>
                <a:lumOff val="-1438"/>
                <a:alphaOff val="0"/>
                <a:shade val="93000"/>
                <a:satMod val="130000"/>
              </a:schemeClr>
            </a:gs>
            <a:gs pos="100000">
              <a:schemeClr val="accent4">
                <a:hueOff val="4800000"/>
                <a:satOff val="66667"/>
                <a:lumOff val="-143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GB" sz="1100" kern="1200" dirty="0" smtClean="0">
              <a:latin typeface="Calibri" pitchFamily="34" charset="0"/>
            </a:rPr>
            <a:t>R</a:t>
          </a:r>
          <a:endParaRPr lang="en-GB" sz="1100" kern="1200" dirty="0">
            <a:latin typeface="Calibri" pitchFamily="34" charset="0"/>
          </a:endParaRPr>
        </a:p>
      </dsp:txBody>
      <dsp:txXfrm>
        <a:off x="5074095" y="6615"/>
        <a:ext cx="491453" cy="491453"/>
      </dsp:txXfrm>
    </dsp:sp>
    <dsp:sp modelId="{189A42C5-F23E-4AFC-8AE7-7EF47489C35E}">
      <dsp:nvSpPr>
        <dsp:cNvPr id="0" name=""/>
        <dsp:cNvSpPr/>
      </dsp:nvSpPr>
      <dsp:spPr>
        <a:xfrm>
          <a:off x="6695893" y="203197"/>
          <a:ext cx="737180" cy="491699"/>
        </a:xfrm>
        <a:prstGeom prst="rect">
          <a:avLst/>
        </a:prstGeom>
        <a:solidFill>
          <a:srgbClr val="CCECFF"/>
        </a:solidFill>
        <a:ln w="9525" cap="flat" cmpd="sng" algn="ctr">
          <a:solidFill>
            <a:schemeClr val="accent4">
              <a:tint val="40000"/>
              <a:alpha val="90000"/>
              <a:hueOff val="5459341"/>
              <a:satOff val="75824"/>
              <a:lumOff val="-17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78232" rIns="78232" bIns="78232" numCol="1" spcCol="1270" anchor="ctr" anchorCtr="0">
          <a:noAutofit/>
        </a:bodyPr>
        <a:lstStyle/>
        <a:p>
          <a:pPr lvl="0" algn="ctr" defTabSz="488950">
            <a:lnSpc>
              <a:spcPct val="90000"/>
            </a:lnSpc>
            <a:spcBef>
              <a:spcPct val="0"/>
            </a:spcBef>
            <a:spcAft>
              <a:spcPct val="35000"/>
            </a:spcAft>
          </a:pPr>
          <a:r>
            <a:rPr lang="en-GB" sz="1100" kern="1200" dirty="0" smtClean="0">
              <a:solidFill>
                <a:schemeClr val="accent4">
                  <a:lumMod val="25000"/>
                </a:schemeClr>
              </a:solidFill>
              <a:latin typeface="Calibri" pitchFamily="34" charset="0"/>
            </a:rPr>
            <a:t>Equity</a:t>
          </a:r>
          <a:endParaRPr lang="en-GB" sz="1100" kern="1200" dirty="0">
            <a:solidFill>
              <a:schemeClr val="accent4">
                <a:lumMod val="25000"/>
              </a:schemeClr>
            </a:solidFill>
            <a:latin typeface="Calibri" pitchFamily="34" charset="0"/>
          </a:endParaRPr>
        </a:p>
      </dsp:txBody>
      <dsp:txXfrm>
        <a:off x="6813842" y="203197"/>
        <a:ext cx="619231" cy="491699"/>
      </dsp:txXfrm>
    </dsp:sp>
    <dsp:sp modelId="{8866AD5A-7DA0-4B51-96B3-4DA2286631EC}">
      <dsp:nvSpPr>
        <dsp:cNvPr id="0" name=""/>
        <dsp:cNvSpPr/>
      </dsp:nvSpPr>
      <dsp:spPr>
        <a:xfrm>
          <a:off x="6695893" y="694896"/>
          <a:ext cx="737180" cy="491699"/>
        </a:xfrm>
        <a:prstGeom prst="rect">
          <a:avLst/>
        </a:prstGeom>
        <a:solidFill>
          <a:srgbClr val="CCECFF"/>
        </a:solidFill>
        <a:ln w="9525" cap="flat" cmpd="sng" algn="ctr">
          <a:solidFill>
            <a:schemeClr val="accent4">
              <a:tint val="40000"/>
              <a:alpha val="90000"/>
              <a:hueOff val="5538462"/>
              <a:satOff val="76923"/>
              <a:lumOff val="-17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endParaRPr lang="en-GB" sz="2200" kern="1200" dirty="0">
            <a:solidFill>
              <a:schemeClr val="accent4">
                <a:lumMod val="25000"/>
              </a:schemeClr>
            </a:solidFill>
            <a:latin typeface="Calibri" pitchFamily="34" charset="0"/>
          </a:endParaRPr>
        </a:p>
      </dsp:txBody>
      <dsp:txXfrm>
        <a:off x="6813842" y="694896"/>
        <a:ext cx="619231" cy="491699"/>
      </dsp:txXfrm>
    </dsp:sp>
    <dsp:sp modelId="{18E98FB8-0DA1-4F1F-B1DC-7794E4FE72F2}">
      <dsp:nvSpPr>
        <dsp:cNvPr id="0" name=""/>
        <dsp:cNvSpPr/>
      </dsp:nvSpPr>
      <dsp:spPr>
        <a:xfrm>
          <a:off x="6695893" y="1186595"/>
          <a:ext cx="737180" cy="446999"/>
        </a:xfrm>
        <a:prstGeom prst="rect">
          <a:avLst/>
        </a:prstGeom>
        <a:noFill/>
        <a:ln w="9525" cap="flat" cmpd="sng" algn="ctr">
          <a:solidFill>
            <a:schemeClr val="accent4">
              <a:tint val="40000"/>
              <a:alpha val="90000"/>
              <a:hueOff val="5617582"/>
              <a:satOff val="78022"/>
              <a:lumOff val="-17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endParaRPr lang="en-GB" sz="2200" kern="1200" dirty="0">
            <a:solidFill>
              <a:schemeClr val="accent4">
                <a:lumMod val="25000"/>
              </a:schemeClr>
            </a:solidFill>
            <a:latin typeface="Calibri" pitchFamily="34" charset="0"/>
          </a:endParaRPr>
        </a:p>
      </dsp:txBody>
      <dsp:txXfrm>
        <a:off x="6813842" y="1186595"/>
        <a:ext cx="619231" cy="446999"/>
      </dsp:txXfrm>
    </dsp:sp>
    <dsp:sp modelId="{2B4075B1-A933-4150-8852-7E8D038DBC5A}">
      <dsp:nvSpPr>
        <dsp:cNvPr id="0" name=""/>
        <dsp:cNvSpPr/>
      </dsp:nvSpPr>
      <dsp:spPr>
        <a:xfrm>
          <a:off x="6695893" y="1633595"/>
          <a:ext cx="737180" cy="491699"/>
        </a:xfrm>
        <a:prstGeom prst="rect">
          <a:avLst/>
        </a:prstGeom>
        <a:noFill/>
        <a:ln w="9525" cap="flat" cmpd="sng" algn="ctr">
          <a:solidFill>
            <a:schemeClr val="accent4">
              <a:tint val="40000"/>
              <a:alpha val="90000"/>
              <a:hueOff val="5696703"/>
              <a:satOff val="79121"/>
              <a:lumOff val="-18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endParaRPr lang="en-GB" sz="2200" kern="1200" dirty="0">
            <a:solidFill>
              <a:schemeClr val="accent4">
                <a:lumMod val="25000"/>
              </a:schemeClr>
            </a:solidFill>
            <a:latin typeface="Calibri" pitchFamily="34" charset="0"/>
          </a:endParaRPr>
        </a:p>
      </dsp:txBody>
      <dsp:txXfrm>
        <a:off x="6813842" y="1633595"/>
        <a:ext cx="619231" cy="491699"/>
      </dsp:txXfrm>
    </dsp:sp>
    <dsp:sp modelId="{C896FB23-C7AA-43F1-A3BF-CF95604BB2F1}">
      <dsp:nvSpPr>
        <dsp:cNvPr id="0" name=""/>
        <dsp:cNvSpPr/>
      </dsp:nvSpPr>
      <dsp:spPr>
        <a:xfrm>
          <a:off x="6695893" y="2125294"/>
          <a:ext cx="737180" cy="491699"/>
        </a:xfrm>
        <a:prstGeom prst="rect">
          <a:avLst/>
        </a:prstGeom>
        <a:noFill/>
        <a:ln w="9525" cap="flat" cmpd="sng" algn="ctr">
          <a:solidFill>
            <a:schemeClr val="accent4">
              <a:tint val="40000"/>
              <a:alpha val="90000"/>
              <a:hueOff val="5775824"/>
              <a:satOff val="80220"/>
              <a:lumOff val="-18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endParaRPr lang="en-GB" sz="2200" kern="1200" dirty="0">
            <a:solidFill>
              <a:schemeClr val="accent4">
                <a:lumMod val="25000"/>
              </a:schemeClr>
            </a:solidFill>
            <a:latin typeface="Calibri" pitchFamily="34" charset="0"/>
          </a:endParaRPr>
        </a:p>
      </dsp:txBody>
      <dsp:txXfrm>
        <a:off x="6813842" y="2125294"/>
        <a:ext cx="619231" cy="491699"/>
      </dsp:txXfrm>
    </dsp:sp>
    <dsp:sp modelId="{E527D81D-8F5A-4A90-818E-8C9819C39FF3}">
      <dsp:nvSpPr>
        <dsp:cNvPr id="0" name=""/>
        <dsp:cNvSpPr/>
      </dsp:nvSpPr>
      <dsp:spPr>
        <a:xfrm>
          <a:off x="6695893" y="2616993"/>
          <a:ext cx="737180" cy="491699"/>
        </a:xfrm>
        <a:prstGeom prst="rect">
          <a:avLst/>
        </a:prstGeom>
        <a:noFill/>
        <a:ln w="9525" cap="flat" cmpd="sng" algn="ctr">
          <a:solidFill>
            <a:schemeClr val="accent4">
              <a:tint val="40000"/>
              <a:alpha val="90000"/>
              <a:hueOff val="5854945"/>
              <a:satOff val="81319"/>
              <a:lumOff val="-18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endParaRPr lang="en-GB" sz="2200" kern="1200" dirty="0">
            <a:solidFill>
              <a:schemeClr val="accent4">
                <a:lumMod val="25000"/>
              </a:schemeClr>
            </a:solidFill>
            <a:latin typeface="Calibri" pitchFamily="34" charset="0"/>
          </a:endParaRPr>
        </a:p>
      </dsp:txBody>
      <dsp:txXfrm>
        <a:off x="6813842" y="2616993"/>
        <a:ext cx="619231" cy="491699"/>
      </dsp:txXfrm>
    </dsp:sp>
    <dsp:sp modelId="{88BF4244-2302-4539-8FE0-F420A6749EA9}">
      <dsp:nvSpPr>
        <dsp:cNvPr id="0" name=""/>
        <dsp:cNvSpPr/>
      </dsp:nvSpPr>
      <dsp:spPr>
        <a:xfrm>
          <a:off x="6695893" y="3108693"/>
          <a:ext cx="737180" cy="491699"/>
        </a:xfrm>
        <a:prstGeom prst="rect">
          <a:avLst/>
        </a:prstGeom>
        <a:solidFill>
          <a:srgbClr val="CCECFF"/>
        </a:solidFill>
        <a:ln w="9525" cap="flat" cmpd="sng" algn="ctr">
          <a:solidFill>
            <a:schemeClr val="accent4">
              <a:tint val="40000"/>
              <a:alpha val="90000"/>
              <a:hueOff val="5934066"/>
              <a:satOff val="82418"/>
              <a:lumOff val="-18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endParaRPr lang="en-GB" sz="2200" kern="1200" dirty="0">
            <a:solidFill>
              <a:schemeClr val="accent4">
                <a:lumMod val="25000"/>
              </a:schemeClr>
            </a:solidFill>
            <a:latin typeface="Calibri" pitchFamily="34" charset="0"/>
          </a:endParaRPr>
        </a:p>
      </dsp:txBody>
      <dsp:txXfrm>
        <a:off x="6813842" y="3108693"/>
        <a:ext cx="619231" cy="491699"/>
      </dsp:txXfrm>
    </dsp:sp>
    <dsp:sp modelId="{19FFDFAC-9158-43F6-8A8F-B271CFDAAE58}">
      <dsp:nvSpPr>
        <dsp:cNvPr id="0" name=""/>
        <dsp:cNvSpPr/>
      </dsp:nvSpPr>
      <dsp:spPr>
        <a:xfrm>
          <a:off x="6695893" y="3600392"/>
          <a:ext cx="737180" cy="491699"/>
        </a:xfrm>
        <a:prstGeom prst="rect">
          <a:avLst/>
        </a:prstGeom>
        <a:solidFill>
          <a:srgbClr val="CCECFF"/>
        </a:solidFill>
        <a:ln w="9525" cap="flat" cmpd="sng" algn="ctr">
          <a:solidFill>
            <a:schemeClr val="accent4">
              <a:tint val="40000"/>
              <a:alpha val="90000"/>
              <a:hueOff val="6013187"/>
              <a:satOff val="83516"/>
              <a:lumOff val="-19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r>
            <a:rPr lang="en-GB" sz="2200" b="1" kern="1200" dirty="0" smtClean="0">
              <a:solidFill>
                <a:srgbClr val="FF0000"/>
              </a:solidFill>
              <a:latin typeface="Calibri" pitchFamily="34" charset="0"/>
              <a:sym typeface="Wingdings"/>
            </a:rPr>
            <a:t></a:t>
          </a:r>
          <a:endParaRPr lang="en-GB" sz="2200" kern="1200" dirty="0">
            <a:solidFill>
              <a:schemeClr val="accent4">
                <a:lumMod val="25000"/>
              </a:schemeClr>
            </a:solidFill>
            <a:latin typeface="Calibri" pitchFamily="34" charset="0"/>
          </a:endParaRPr>
        </a:p>
      </dsp:txBody>
      <dsp:txXfrm>
        <a:off x="6813842" y="3600392"/>
        <a:ext cx="619231" cy="491699"/>
      </dsp:txXfrm>
    </dsp:sp>
    <dsp:sp modelId="{F8E1BF6E-45B4-4283-B0C2-6694D6D879B3}">
      <dsp:nvSpPr>
        <dsp:cNvPr id="0" name=""/>
        <dsp:cNvSpPr/>
      </dsp:nvSpPr>
      <dsp:spPr>
        <a:xfrm>
          <a:off x="6695893" y="4092092"/>
          <a:ext cx="737180" cy="491699"/>
        </a:xfrm>
        <a:prstGeom prst="rect">
          <a:avLst/>
        </a:prstGeom>
        <a:solidFill>
          <a:srgbClr val="CCECFF"/>
        </a:solidFill>
        <a:ln w="9525" cap="flat" cmpd="sng" algn="ctr">
          <a:solidFill>
            <a:schemeClr val="accent4">
              <a:tint val="40000"/>
              <a:alpha val="90000"/>
              <a:hueOff val="6092308"/>
              <a:satOff val="84615"/>
              <a:lumOff val="-19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r>
            <a:rPr lang="en-GB" sz="2200" b="1" kern="1200" dirty="0" smtClean="0">
              <a:solidFill>
                <a:srgbClr val="FF0000"/>
              </a:solidFill>
              <a:latin typeface="Calibri" pitchFamily="34" charset="0"/>
              <a:sym typeface="Wingdings"/>
            </a:rPr>
            <a:t></a:t>
          </a:r>
          <a:endParaRPr lang="en-GB" sz="2200" kern="1200" dirty="0">
            <a:solidFill>
              <a:schemeClr val="accent4">
                <a:lumMod val="25000"/>
              </a:schemeClr>
            </a:solidFill>
            <a:latin typeface="Calibri" pitchFamily="34" charset="0"/>
          </a:endParaRPr>
        </a:p>
      </dsp:txBody>
      <dsp:txXfrm>
        <a:off x="6813842" y="4092092"/>
        <a:ext cx="619231" cy="491699"/>
      </dsp:txXfrm>
    </dsp:sp>
    <dsp:sp modelId="{EBDD5A91-3591-4860-B9A0-A71DE9C132A1}">
      <dsp:nvSpPr>
        <dsp:cNvPr id="0" name=""/>
        <dsp:cNvSpPr/>
      </dsp:nvSpPr>
      <dsp:spPr>
        <a:xfrm>
          <a:off x="6695893" y="4583791"/>
          <a:ext cx="737180" cy="491699"/>
        </a:xfrm>
        <a:prstGeom prst="rect">
          <a:avLst/>
        </a:prstGeom>
        <a:solidFill>
          <a:srgbClr val="CCECFF"/>
        </a:solidFill>
        <a:ln w="9525" cap="flat" cmpd="sng" algn="ctr">
          <a:solidFill>
            <a:schemeClr val="accent4">
              <a:tint val="40000"/>
              <a:alpha val="90000"/>
              <a:hueOff val="6171429"/>
              <a:satOff val="85714"/>
              <a:lumOff val="-19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r>
            <a:rPr lang="en-GB" sz="2200" b="1" kern="1200" dirty="0" smtClean="0">
              <a:solidFill>
                <a:srgbClr val="FF0000"/>
              </a:solidFill>
              <a:latin typeface="Calibri" pitchFamily="34" charset="0"/>
              <a:sym typeface="Wingdings"/>
            </a:rPr>
            <a:t></a:t>
          </a:r>
          <a:endParaRPr lang="en-GB" sz="2200" kern="1200" dirty="0">
            <a:solidFill>
              <a:schemeClr val="accent4">
                <a:lumMod val="25000"/>
              </a:schemeClr>
            </a:solidFill>
            <a:latin typeface="Calibri" pitchFamily="34" charset="0"/>
          </a:endParaRPr>
        </a:p>
      </dsp:txBody>
      <dsp:txXfrm>
        <a:off x="6813842" y="4583791"/>
        <a:ext cx="619231" cy="491699"/>
      </dsp:txXfrm>
    </dsp:sp>
    <dsp:sp modelId="{B03B60F5-4C5E-43B9-8920-0D319577B562}">
      <dsp:nvSpPr>
        <dsp:cNvPr id="0" name=""/>
        <dsp:cNvSpPr/>
      </dsp:nvSpPr>
      <dsp:spPr>
        <a:xfrm>
          <a:off x="6695893" y="5075491"/>
          <a:ext cx="737180" cy="491699"/>
        </a:xfrm>
        <a:prstGeom prst="rect">
          <a:avLst/>
        </a:prstGeom>
        <a:solidFill>
          <a:srgbClr val="CCECFF"/>
        </a:solidFill>
        <a:ln w="9525" cap="flat" cmpd="sng" algn="ctr">
          <a:solidFill>
            <a:schemeClr val="accent4">
              <a:tint val="40000"/>
              <a:alpha val="90000"/>
              <a:hueOff val="6250550"/>
              <a:satOff val="86813"/>
              <a:lumOff val="-19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r>
            <a:rPr lang="en-GB" sz="2200" b="1" kern="1200" dirty="0" smtClean="0">
              <a:solidFill>
                <a:srgbClr val="FF0000"/>
              </a:solidFill>
              <a:latin typeface="Calibri" pitchFamily="34" charset="0"/>
              <a:sym typeface="Wingdings"/>
            </a:rPr>
            <a:t></a:t>
          </a:r>
          <a:endParaRPr lang="en-GB" sz="2200" kern="1200" dirty="0">
            <a:solidFill>
              <a:schemeClr val="accent4">
                <a:lumMod val="25000"/>
              </a:schemeClr>
            </a:solidFill>
            <a:latin typeface="Calibri" pitchFamily="34" charset="0"/>
          </a:endParaRPr>
        </a:p>
      </dsp:txBody>
      <dsp:txXfrm>
        <a:off x="6813842" y="5075491"/>
        <a:ext cx="619231" cy="491699"/>
      </dsp:txXfrm>
    </dsp:sp>
    <dsp:sp modelId="{510F892A-2674-4155-AC42-2F47E5FC7229}">
      <dsp:nvSpPr>
        <dsp:cNvPr id="0" name=""/>
        <dsp:cNvSpPr/>
      </dsp:nvSpPr>
      <dsp:spPr>
        <a:xfrm>
          <a:off x="6695893" y="5567190"/>
          <a:ext cx="737180" cy="491699"/>
        </a:xfrm>
        <a:prstGeom prst="rect">
          <a:avLst/>
        </a:prstGeom>
        <a:solidFill>
          <a:srgbClr val="CCECFF"/>
        </a:solidFill>
        <a:ln w="9525" cap="flat" cmpd="sng" algn="ctr">
          <a:solidFill>
            <a:schemeClr val="accent4">
              <a:tint val="40000"/>
              <a:alpha val="90000"/>
              <a:hueOff val="6329670"/>
              <a:satOff val="87912"/>
              <a:lumOff val="-20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endParaRPr lang="en-GB" sz="2200" kern="1200" dirty="0">
            <a:solidFill>
              <a:schemeClr val="accent4">
                <a:lumMod val="25000"/>
              </a:schemeClr>
            </a:solidFill>
            <a:latin typeface="Calibri" pitchFamily="34" charset="0"/>
          </a:endParaRPr>
        </a:p>
      </dsp:txBody>
      <dsp:txXfrm>
        <a:off x="6813842" y="5567190"/>
        <a:ext cx="619231" cy="491699"/>
      </dsp:txXfrm>
    </dsp:sp>
    <dsp:sp modelId="{7336AC6B-E307-4694-B99A-4E6C627138D6}">
      <dsp:nvSpPr>
        <dsp:cNvPr id="0" name=""/>
        <dsp:cNvSpPr/>
      </dsp:nvSpPr>
      <dsp:spPr>
        <a:xfrm>
          <a:off x="6695893" y="6058890"/>
          <a:ext cx="737180" cy="491699"/>
        </a:xfrm>
        <a:prstGeom prst="rect">
          <a:avLst/>
        </a:prstGeom>
        <a:noFill/>
        <a:ln w="9525" cap="flat" cmpd="sng" algn="ctr">
          <a:solidFill>
            <a:schemeClr val="accent4">
              <a:tint val="40000"/>
              <a:alpha val="90000"/>
              <a:hueOff val="6408791"/>
              <a:satOff val="89011"/>
              <a:lumOff val="-20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endParaRPr lang="en-GB" sz="2200" kern="1200" dirty="0">
            <a:solidFill>
              <a:schemeClr val="accent4">
                <a:lumMod val="25000"/>
              </a:schemeClr>
            </a:solidFill>
            <a:latin typeface="Calibri" pitchFamily="34" charset="0"/>
          </a:endParaRPr>
        </a:p>
      </dsp:txBody>
      <dsp:txXfrm>
        <a:off x="6813842" y="6058890"/>
        <a:ext cx="619231" cy="491699"/>
      </dsp:txXfrm>
    </dsp:sp>
    <dsp:sp modelId="{30F9F2BC-491F-4E8F-8D3A-75B4E53FEEB4}">
      <dsp:nvSpPr>
        <dsp:cNvPr id="0" name=""/>
        <dsp:cNvSpPr/>
      </dsp:nvSpPr>
      <dsp:spPr>
        <a:xfrm>
          <a:off x="6695893" y="6550589"/>
          <a:ext cx="737180" cy="491699"/>
        </a:xfrm>
        <a:prstGeom prst="rect">
          <a:avLst/>
        </a:prstGeom>
        <a:solidFill>
          <a:srgbClr val="CCECFF"/>
        </a:solidFill>
        <a:ln w="9525" cap="flat" cmpd="sng" algn="ctr">
          <a:solidFill>
            <a:schemeClr val="accent4">
              <a:tint val="40000"/>
              <a:alpha val="90000"/>
              <a:hueOff val="6487912"/>
              <a:satOff val="90110"/>
              <a:lumOff val="-20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r>
            <a:rPr lang="en-GB" sz="2200" b="1" kern="1200" dirty="0" smtClean="0">
              <a:solidFill>
                <a:schemeClr val="accent1">
                  <a:lumMod val="75000"/>
                </a:schemeClr>
              </a:solidFill>
              <a:latin typeface="Calibri" pitchFamily="34" charset="0"/>
              <a:sym typeface="Wingdings"/>
            </a:rPr>
            <a:t></a:t>
          </a:r>
          <a:endParaRPr lang="en-GB" sz="2200" kern="1200" dirty="0">
            <a:solidFill>
              <a:schemeClr val="accent4">
                <a:lumMod val="25000"/>
              </a:schemeClr>
            </a:solidFill>
            <a:latin typeface="Calibri" pitchFamily="34" charset="0"/>
          </a:endParaRPr>
        </a:p>
      </dsp:txBody>
      <dsp:txXfrm>
        <a:off x="6813842" y="6550589"/>
        <a:ext cx="619231" cy="491699"/>
      </dsp:txXfrm>
    </dsp:sp>
    <dsp:sp modelId="{9181BEBA-7A93-48AB-AF8C-0B798B5B08F0}">
      <dsp:nvSpPr>
        <dsp:cNvPr id="0" name=""/>
        <dsp:cNvSpPr/>
      </dsp:nvSpPr>
      <dsp:spPr>
        <a:xfrm>
          <a:off x="6695893" y="7042288"/>
          <a:ext cx="737180" cy="491699"/>
        </a:xfrm>
        <a:prstGeom prst="rect">
          <a:avLst/>
        </a:prstGeom>
        <a:solidFill>
          <a:srgbClr val="CCECFF"/>
        </a:solidFill>
        <a:ln w="9525" cap="flat" cmpd="sng" algn="ctr">
          <a:solidFill>
            <a:schemeClr val="accent4">
              <a:tint val="40000"/>
              <a:alpha val="90000"/>
              <a:hueOff val="6567033"/>
              <a:satOff val="91209"/>
              <a:lumOff val="-20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endParaRPr lang="en-GB" sz="2200" kern="1200" dirty="0">
            <a:solidFill>
              <a:schemeClr val="accent4">
                <a:lumMod val="25000"/>
              </a:schemeClr>
            </a:solidFill>
            <a:latin typeface="Calibri" pitchFamily="34" charset="0"/>
          </a:endParaRPr>
        </a:p>
      </dsp:txBody>
      <dsp:txXfrm>
        <a:off x="6813842" y="7042288"/>
        <a:ext cx="619231" cy="491699"/>
      </dsp:txXfrm>
    </dsp:sp>
    <dsp:sp modelId="{4CAA02F0-5F11-4D61-986F-571867BA2A01}">
      <dsp:nvSpPr>
        <dsp:cNvPr id="0" name=""/>
        <dsp:cNvSpPr/>
      </dsp:nvSpPr>
      <dsp:spPr>
        <a:xfrm>
          <a:off x="6695893" y="7533988"/>
          <a:ext cx="737180" cy="491699"/>
        </a:xfrm>
        <a:prstGeom prst="rect">
          <a:avLst/>
        </a:prstGeom>
        <a:solidFill>
          <a:srgbClr val="CCECFF"/>
        </a:solidFill>
        <a:ln w="9525" cap="flat" cmpd="sng" algn="ctr">
          <a:solidFill>
            <a:schemeClr val="accent4">
              <a:tint val="40000"/>
              <a:alpha val="90000"/>
              <a:hueOff val="6646154"/>
              <a:satOff val="92308"/>
              <a:lumOff val="-21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endParaRPr lang="en-GB" sz="2200" kern="1200" dirty="0">
            <a:solidFill>
              <a:schemeClr val="accent4">
                <a:lumMod val="25000"/>
              </a:schemeClr>
            </a:solidFill>
            <a:latin typeface="Calibri" pitchFamily="34" charset="0"/>
          </a:endParaRPr>
        </a:p>
      </dsp:txBody>
      <dsp:txXfrm>
        <a:off x="6813842" y="7533988"/>
        <a:ext cx="619231" cy="491699"/>
      </dsp:txXfrm>
    </dsp:sp>
    <dsp:sp modelId="{C4166C08-84D3-456E-86AD-A51C01042609}">
      <dsp:nvSpPr>
        <dsp:cNvPr id="0" name=""/>
        <dsp:cNvSpPr/>
      </dsp:nvSpPr>
      <dsp:spPr>
        <a:xfrm>
          <a:off x="6695893" y="8025687"/>
          <a:ext cx="737180" cy="491699"/>
        </a:xfrm>
        <a:prstGeom prst="rect">
          <a:avLst/>
        </a:prstGeom>
        <a:solidFill>
          <a:srgbClr val="CCECFF"/>
        </a:solidFill>
        <a:ln w="9525" cap="flat" cmpd="sng" algn="ctr">
          <a:solidFill>
            <a:schemeClr val="accent4">
              <a:tint val="40000"/>
              <a:alpha val="90000"/>
              <a:hueOff val="6725275"/>
              <a:satOff val="93407"/>
              <a:lumOff val="-21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endParaRPr lang="en-GB" sz="2200" kern="1200" dirty="0">
            <a:solidFill>
              <a:schemeClr val="accent4">
                <a:lumMod val="25000"/>
              </a:schemeClr>
            </a:solidFill>
            <a:latin typeface="Calibri" pitchFamily="34" charset="0"/>
          </a:endParaRPr>
        </a:p>
      </dsp:txBody>
      <dsp:txXfrm>
        <a:off x="6813842" y="8025687"/>
        <a:ext cx="619231" cy="491699"/>
      </dsp:txXfrm>
    </dsp:sp>
    <dsp:sp modelId="{C7AB8533-6C5F-45F4-A670-0D5140E2CC20}">
      <dsp:nvSpPr>
        <dsp:cNvPr id="0" name=""/>
        <dsp:cNvSpPr/>
      </dsp:nvSpPr>
      <dsp:spPr>
        <a:xfrm>
          <a:off x="6695893" y="8517387"/>
          <a:ext cx="737180" cy="491699"/>
        </a:xfrm>
        <a:prstGeom prst="rect">
          <a:avLst/>
        </a:prstGeom>
        <a:solidFill>
          <a:srgbClr val="CCECFF"/>
        </a:solidFill>
        <a:ln w="9525" cap="flat" cmpd="sng" algn="ctr">
          <a:solidFill>
            <a:schemeClr val="accent4">
              <a:tint val="40000"/>
              <a:alpha val="90000"/>
              <a:hueOff val="6804396"/>
              <a:satOff val="94505"/>
              <a:lumOff val="-21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r>
            <a:rPr lang="en-GB" sz="2200" b="1" kern="1200" dirty="0" smtClean="0">
              <a:solidFill>
                <a:srgbClr val="FF0000"/>
              </a:solidFill>
              <a:latin typeface="Calibri" pitchFamily="34" charset="0"/>
              <a:sym typeface="Wingdings"/>
            </a:rPr>
            <a:t></a:t>
          </a:r>
          <a:endParaRPr lang="en-GB" sz="2200" kern="1200" dirty="0">
            <a:solidFill>
              <a:schemeClr val="accent4">
                <a:lumMod val="25000"/>
              </a:schemeClr>
            </a:solidFill>
            <a:latin typeface="Calibri" pitchFamily="34" charset="0"/>
          </a:endParaRPr>
        </a:p>
      </dsp:txBody>
      <dsp:txXfrm>
        <a:off x="6813842" y="8517387"/>
        <a:ext cx="619231" cy="491699"/>
      </dsp:txXfrm>
    </dsp:sp>
    <dsp:sp modelId="{3BB62279-FEB2-44A7-9BB7-D8257BA77F38}">
      <dsp:nvSpPr>
        <dsp:cNvPr id="0" name=""/>
        <dsp:cNvSpPr/>
      </dsp:nvSpPr>
      <dsp:spPr>
        <a:xfrm>
          <a:off x="6695893" y="9009086"/>
          <a:ext cx="737180" cy="491699"/>
        </a:xfrm>
        <a:prstGeom prst="rect">
          <a:avLst/>
        </a:prstGeom>
        <a:solidFill>
          <a:srgbClr val="CCECFF"/>
        </a:solidFill>
        <a:ln w="9525" cap="flat" cmpd="sng" algn="ctr">
          <a:solidFill>
            <a:schemeClr val="accent4">
              <a:tint val="40000"/>
              <a:alpha val="90000"/>
              <a:hueOff val="6883516"/>
              <a:satOff val="95604"/>
              <a:lumOff val="-21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endParaRPr lang="en-GB" sz="2200" kern="1200" dirty="0">
            <a:solidFill>
              <a:schemeClr val="accent4">
                <a:lumMod val="25000"/>
              </a:schemeClr>
            </a:solidFill>
            <a:latin typeface="Calibri" pitchFamily="34" charset="0"/>
          </a:endParaRPr>
        </a:p>
      </dsp:txBody>
      <dsp:txXfrm>
        <a:off x="6813842" y="9009086"/>
        <a:ext cx="619231" cy="491699"/>
      </dsp:txXfrm>
    </dsp:sp>
    <dsp:sp modelId="{A47155AB-DD67-40A4-AC94-A65B7EC0C213}">
      <dsp:nvSpPr>
        <dsp:cNvPr id="0" name=""/>
        <dsp:cNvSpPr/>
      </dsp:nvSpPr>
      <dsp:spPr>
        <a:xfrm>
          <a:off x="6695893" y="9500786"/>
          <a:ext cx="737180" cy="491699"/>
        </a:xfrm>
        <a:prstGeom prst="rect">
          <a:avLst/>
        </a:prstGeom>
        <a:solidFill>
          <a:srgbClr val="CCECFF"/>
        </a:solidFill>
        <a:ln w="9525" cap="flat" cmpd="sng" algn="ctr">
          <a:solidFill>
            <a:schemeClr val="accent4">
              <a:tint val="40000"/>
              <a:alpha val="90000"/>
              <a:hueOff val="6962637"/>
              <a:satOff val="96703"/>
              <a:lumOff val="-22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endParaRPr lang="en-GB" sz="2200" kern="1200" dirty="0">
            <a:solidFill>
              <a:schemeClr val="accent4">
                <a:lumMod val="25000"/>
              </a:schemeClr>
            </a:solidFill>
            <a:latin typeface="Calibri" pitchFamily="34" charset="0"/>
          </a:endParaRPr>
        </a:p>
      </dsp:txBody>
      <dsp:txXfrm>
        <a:off x="6813842" y="9500786"/>
        <a:ext cx="619231" cy="491699"/>
      </dsp:txXfrm>
    </dsp:sp>
    <dsp:sp modelId="{FA66FFC9-0E92-49A0-9646-06ED1FFF54B8}">
      <dsp:nvSpPr>
        <dsp:cNvPr id="0" name=""/>
        <dsp:cNvSpPr/>
      </dsp:nvSpPr>
      <dsp:spPr>
        <a:xfrm>
          <a:off x="6695893" y="9992485"/>
          <a:ext cx="737180" cy="491699"/>
        </a:xfrm>
        <a:prstGeom prst="rect">
          <a:avLst/>
        </a:prstGeom>
        <a:solidFill>
          <a:srgbClr val="CCECFF"/>
        </a:solidFill>
        <a:ln w="9525" cap="flat" cmpd="sng" algn="ctr">
          <a:solidFill>
            <a:schemeClr val="accent4">
              <a:tint val="40000"/>
              <a:alpha val="90000"/>
              <a:hueOff val="7041758"/>
              <a:satOff val="97802"/>
              <a:lumOff val="-22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endParaRPr lang="en-GB" sz="2200" kern="1200" dirty="0">
            <a:solidFill>
              <a:schemeClr val="accent4">
                <a:lumMod val="25000"/>
              </a:schemeClr>
            </a:solidFill>
            <a:latin typeface="Calibri" pitchFamily="34" charset="0"/>
          </a:endParaRPr>
        </a:p>
      </dsp:txBody>
      <dsp:txXfrm>
        <a:off x="6813842" y="9992485"/>
        <a:ext cx="619231" cy="491699"/>
      </dsp:txXfrm>
    </dsp:sp>
    <dsp:sp modelId="{C234E888-5EAC-470B-883A-78692701683C}">
      <dsp:nvSpPr>
        <dsp:cNvPr id="0" name=""/>
        <dsp:cNvSpPr/>
      </dsp:nvSpPr>
      <dsp:spPr>
        <a:xfrm>
          <a:off x="6695893" y="10484185"/>
          <a:ext cx="737180" cy="491699"/>
        </a:xfrm>
        <a:prstGeom prst="rect">
          <a:avLst/>
        </a:prstGeom>
        <a:solidFill>
          <a:srgbClr val="CCECFF"/>
        </a:solidFill>
        <a:ln w="9525" cap="flat" cmpd="sng" algn="ctr">
          <a:solidFill>
            <a:schemeClr val="accent4">
              <a:tint val="40000"/>
              <a:alpha val="90000"/>
              <a:hueOff val="7120879"/>
              <a:satOff val="98901"/>
              <a:lumOff val="-22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r>
            <a:rPr lang="en-GB" sz="2200" b="1" kern="1200" dirty="0" smtClean="0">
              <a:solidFill>
                <a:schemeClr val="accent1">
                  <a:lumMod val="75000"/>
                </a:schemeClr>
              </a:solidFill>
              <a:latin typeface="Calibri" pitchFamily="34" charset="0"/>
              <a:sym typeface="Wingdings"/>
            </a:rPr>
            <a:t></a:t>
          </a:r>
          <a:endParaRPr lang="en-GB" sz="2200" kern="1200" dirty="0">
            <a:solidFill>
              <a:schemeClr val="accent4">
                <a:lumMod val="25000"/>
              </a:schemeClr>
            </a:solidFill>
            <a:latin typeface="Calibri" pitchFamily="34" charset="0"/>
          </a:endParaRPr>
        </a:p>
      </dsp:txBody>
      <dsp:txXfrm>
        <a:off x="6813842" y="10484185"/>
        <a:ext cx="619231" cy="491699"/>
      </dsp:txXfrm>
    </dsp:sp>
    <dsp:sp modelId="{886D5233-3B41-4431-A112-F92AA994C109}">
      <dsp:nvSpPr>
        <dsp:cNvPr id="0" name=""/>
        <dsp:cNvSpPr/>
      </dsp:nvSpPr>
      <dsp:spPr>
        <a:xfrm>
          <a:off x="6695893" y="10975884"/>
          <a:ext cx="737180" cy="491699"/>
        </a:xfrm>
        <a:prstGeom prst="rect">
          <a:avLst/>
        </a:prstGeom>
        <a:solidFill>
          <a:srgbClr val="CCECFF"/>
        </a:solidFill>
        <a:ln w="9525" cap="flat" cmpd="sng" algn="ctr">
          <a:solidFill>
            <a:schemeClr val="accent4">
              <a:tint val="40000"/>
              <a:alpha val="90000"/>
              <a:hueOff val="7200000"/>
              <a:satOff val="100000"/>
              <a:lumOff val="-22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endParaRPr lang="en-GB" sz="2200" kern="1200" dirty="0">
            <a:solidFill>
              <a:schemeClr val="accent4">
                <a:lumMod val="25000"/>
              </a:schemeClr>
            </a:solidFill>
            <a:latin typeface="Calibri" pitchFamily="34" charset="0"/>
          </a:endParaRPr>
        </a:p>
      </dsp:txBody>
      <dsp:txXfrm>
        <a:off x="6813842" y="10975884"/>
        <a:ext cx="619231" cy="491699"/>
      </dsp:txXfrm>
    </dsp:sp>
    <dsp:sp modelId="{4A949A9C-ADAD-4000-A747-71A14B4AA1D5}">
      <dsp:nvSpPr>
        <dsp:cNvPr id="0" name=""/>
        <dsp:cNvSpPr/>
      </dsp:nvSpPr>
      <dsp:spPr>
        <a:xfrm>
          <a:off x="6302730" y="6615"/>
          <a:ext cx="491453" cy="491453"/>
        </a:xfrm>
        <a:prstGeom prst="ellipse">
          <a:avLst/>
        </a:prstGeom>
        <a:solidFill>
          <a:srgbClr val="CCECFF"/>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GB" sz="1100" kern="1200" dirty="0" smtClean="0">
              <a:latin typeface="Calibri" pitchFamily="34" charset="0"/>
            </a:rPr>
            <a:t>E</a:t>
          </a:r>
          <a:endParaRPr lang="en-GB" sz="1100" kern="1200" dirty="0">
            <a:latin typeface="Calibri" pitchFamily="34" charset="0"/>
          </a:endParaRPr>
        </a:p>
      </dsp:txBody>
      <dsp:txXfrm>
        <a:off x="6302730" y="6615"/>
        <a:ext cx="491453" cy="491453"/>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E99CEA-E13D-4A49-AE64-570CAE60C816}">
      <dsp:nvSpPr>
        <dsp:cNvPr id="0" name=""/>
        <dsp:cNvSpPr/>
      </dsp:nvSpPr>
      <dsp:spPr>
        <a:xfrm>
          <a:off x="3432608" y="3567"/>
          <a:ext cx="1744681" cy="1134042"/>
        </a:xfrm>
        <a:prstGeom prst="roundRect">
          <a:avLst/>
        </a:prstGeom>
        <a:solidFill>
          <a:schemeClr val="accent3">
            <a:shade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accent4">
                  <a:lumMod val="25000"/>
                </a:schemeClr>
              </a:solidFill>
            </a:rPr>
            <a:t>Commitment to universal achievement</a:t>
          </a:r>
          <a:endParaRPr lang="en-US" sz="1800" kern="1200" dirty="0">
            <a:solidFill>
              <a:schemeClr val="accent4">
                <a:lumMod val="25000"/>
              </a:schemeClr>
            </a:solidFill>
          </a:endParaRPr>
        </a:p>
      </dsp:txBody>
      <dsp:txXfrm>
        <a:off x="3432608" y="3567"/>
        <a:ext cx="1744681" cy="1134042"/>
      </dsp:txXfrm>
    </dsp:sp>
    <dsp:sp modelId="{C553B588-64E6-45E3-B6D1-6D68B6778636}">
      <dsp:nvSpPr>
        <dsp:cNvPr id="0" name=""/>
        <dsp:cNvSpPr/>
      </dsp:nvSpPr>
      <dsp:spPr>
        <a:xfrm>
          <a:off x="1064782" y="570589"/>
          <a:ext cx="6480332" cy="6480332"/>
        </a:xfrm>
        <a:custGeom>
          <a:avLst/>
          <a:gdLst/>
          <a:ahLst/>
          <a:cxnLst/>
          <a:rect l="0" t="0" r="0" b="0"/>
          <a:pathLst>
            <a:path>
              <a:moveTo>
                <a:pt x="4124086" y="122897"/>
              </a:moveTo>
              <a:arcTo wR="3240166" hR="3240166" stAng="17149860" swAng="1258222"/>
            </a:path>
          </a:pathLst>
        </a:custGeom>
        <a:noFill/>
        <a:ln w="9525" cap="flat" cmpd="sng" algn="ctr">
          <a:solidFill>
            <a:schemeClr val="accent3">
              <a:shade val="90000"/>
              <a:hueOff val="0"/>
              <a:satOff val="0"/>
              <a:lumOff val="0"/>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31A7F462-DF2B-40B4-ACB6-A9A79C19B388}">
      <dsp:nvSpPr>
        <dsp:cNvPr id="0" name=""/>
        <dsp:cNvSpPr/>
      </dsp:nvSpPr>
      <dsp:spPr>
        <a:xfrm>
          <a:off x="5965872" y="1223523"/>
          <a:ext cx="1744681" cy="1134042"/>
        </a:xfrm>
        <a:prstGeom prst="roundRect">
          <a:avLst/>
        </a:prstGeom>
        <a:solidFill>
          <a:schemeClr val="accent3">
            <a:shade val="50000"/>
            <a:hueOff val="0"/>
            <a:satOff val="0"/>
            <a:lumOff val="7561"/>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accent4">
                  <a:lumMod val="25000"/>
                </a:schemeClr>
              </a:solidFill>
            </a:rPr>
            <a:t>Goals, gateways, instructional systems</a:t>
          </a:r>
          <a:endParaRPr lang="en-US" sz="1600" kern="1200" dirty="0">
            <a:solidFill>
              <a:schemeClr val="accent4">
                <a:lumMod val="25000"/>
              </a:schemeClr>
            </a:solidFill>
          </a:endParaRPr>
        </a:p>
      </dsp:txBody>
      <dsp:txXfrm>
        <a:off x="5965872" y="1223523"/>
        <a:ext cx="1744681" cy="1134042"/>
      </dsp:txXfrm>
    </dsp:sp>
    <dsp:sp modelId="{34C4AEBD-240C-4318-B5FC-0DF26D47415D}">
      <dsp:nvSpPr>
        <dsp:cNvPr id="0" name=""/>
        <dsp:cNvSpPr/>
      </dsp:nvSpPr>
      <dsp:spPr>
        <a:xfrm>
          <a:off x="1064782" y="570589"/>
          <a:ext cx="6480332" cy="6480332"/>
        </a:xfrm>
        <a:custGeom>
          <a:avLst/>
          <a:gdLst/>
          <a:ahLst/>
          <a:cxnLst/>
          <a:rect l="0" t="0" r="0" b="0"/>
          <a:pathLst>
            <a:path>
              <a:moveTo>
                <a:pt x="6143514" y="1801679"/>
              </a:moveTo>
              <a:arcTo wR="3240166" hR="3240166" stAng="20018611" swAng="1727393"/>
            </a:path>
          </a:pathLst>
        </a:custGeom>
        <a:noFill/>
        <a:ln w="9525" cap="flat" cmpd="sng" algn="ctr">
          <a:solidFill>
            <a:schemeClr val="accent3">
              <a:shade val="90000"/>
              <a:hueOff val="0"/>
              <a:satOff val="0"/>
              <a:lumOff val="1295"/>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68DC1AE0-BE3B-4A76-B0A6-930B8486BB94}">
      <dsp:nvSpPr>
        <dsp:cNvPr id="0" name=""/>
        <dsp:cNvSpPr/>
      </dsp:nvSpPr>
      <dsp:spPr>
        <a:xfrm>
          <a:off x="6591536" y="3964738"/>
          <a:ext cx="1744681" cy="1134042"/>
        </a:xfrm>
        <a:prstGeom prst="roundRect">
          <a:avLst/>
        </a:prstGeom>
        <a:solidFill>
          <a:schemeClr val="accent3">
            <a:shade val="50000"/>
            <a:hueOff val="0"/>
            <a:satOff val="0"/>
            <a:lumOff val="15122"/>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accent4">
                  <a:lumMod val="25000"/>
                </a:schemeClr>
              </a:solidFill>
            </a:rPr>
            <a:t>Capacity at point of delivery</a:t>
          </a:r>
          <a:endParaRPr lang="en-US" sz="2000" kern="1200" dirty="0">
            <a:solidFill>
              <a:schemeClr val="accent4">
                <a:lumMod val="25000"/>
              </a:schemeClr>
            </a:solidFill>
          </a:endParaRPr>
        </a:p>
      </dsp:txBody>
      <dsp:txXfrm>
        <a:off x="6591536" y="3964738"/>
        <a:ext cx="1744681" cy="1134042"/>
      </dsp:txXfrm>
    </dsp:sp>
    <dsp:sp modelId="{08B0A8E6-8199-453A-BB65-50EE881CEF4A}">
      <dsp:nvSpPr>
        <dsp:cNvPr id="0" name=""/>
        <dsp:cNvSpPr/>
      </dsp:nvSpPr>
      <dsp:spPr>
        <a:xfrm>
          <a:off x="1064782" y="570589"/>
          <a:ext cx="6480332" cy="6480332"/>
        </a:xfrm>
        <a:custGeom>
          <a:avLst/>
          <a:gdLst/>
          <a:ahLst/>
          <a:cxnLst/>
          <a:rect l="0" t="0" r="0" b="0"/>
          <a:pathLst>
            <a:path>
              <a:moveTo>
                <a:pt x="6208135" y="4540101"/>
              </a:moveTo>
              <a:arcTo wR="3240166" hR="3240166" stAng="1419171" swAng="1360030"/>
            </a:path>
          </a:pathLst>
        </a:custGeom>
        <a:noFill/>
        <a:ln w="9525" cap="flat" cmpd="sng" algn="ctr">
          <a:solidFill>
            <a:schemeClr val="accent3">
              <a:shade val="90000"/>
              <a:hueOff val="0"/>
              <a:satOff val="0"/>
              <a:lumOff val="2589"/>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FADA314E-C729-4EE5-B521-86DDDBAC259A}">
      <dsp:nvSpPr>
        <dsp:cNvPr id="0" name=""/>
        <dsp:cNvSpPr/>
      </dsp:nvSpPr>
      <dsp:spPr>
        <a:xfrm>
          <a:off x="4838463" y="6163022"/>
          <a:ext cx="1744681" cy="1134042"/>
        </a:xfrm>
        <a:prstGeom prst="roundRect">
          <a:avLst/>
        </a:prstGeom>
        <a:solidFill>
          <a:schemeClr val="accent3">
            <a:shade val="50000"/>
            <a:hueOff val="0"/>
            <a:satOff val="0"/>
            <a:lumOff val="22683"/>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accent4">
                  <a:lumMod val="25000"/>
                </a:schemeClr>
              </a:solidFill>
            </a:rPr>
            <a:t>Incentives and accountability</a:t>
          </a:r>
          <a:endParaRPr lang="en-US" sz="1800" kern="1200" dirty="0">
            <a:solidFill>
              <a:schemeClr val="accent4">
                <a:lumMod val="25000"/>
              </a:schemeClr>
            </a:solidFill>
          </a:endParaRPr>
        </a:p>
      </dsp:txBody>
      <dsp:txXfrm>
        <a:off x="4838463" y="6163022"/>
        <a:ext cx="1744681" cy="1134042"/>
      </dsp:txXfrm>
    </dsp:sp>
    <dsp:sp modelId="{BF5F5ED3-BE89-4086-8C48-370D05A99C5F}">
      <dsp:nvSpPr>
        <dsp:cNvPr id="0" name=""/>
        <dsp:cNvSpPr/>
      </dsp:nvSpPr>
      <dsp:spPr>
        <a:xfrm>
          <a:off x="1064782" y="570589"/>
          <a:ext cx="6480332" cy="6480332"/>
        </a:xfrm>
        <a:custGeom>
          <a:avLst/>
          <a:gdLst/>
          <a:ahLst/>
          <a:cxnLst/>
          <a:rect l="0" t="0" r="0" b="0"/>
          <a:pathLst>
            <a:path>
              <a:moveTo>
                <a:pt x="3763153" y="6437846"/>
              </a:moveTo>
              <a:arcTo wR="3240166" hR="3240166" stAng="4842684" swAng="1114632"/>
            </a:path>
          </a:pathLst>
        </a:custGeom>
        <a:noFill/>
        <a:ln w="9525" cap="flat" cmpd="sng" algn="ctr">
          <a:solidFill>
            <a:schemeClr val="accent3">
              <a:shade val="90000"/>
              <a:hueOff val="0"/>
              <a:satOff val="0"/>
              <a:lumOff val="3884"/>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58D09865-FBBB-4603-B097-BAF5291F7F63}">
      <dsp:nvSpPr>
        <dsp:cNvPr id="0" name=""/>
        <dsp:cNvSpPr/>
      </dsp:nvSpPr>
      <dsp:spPr>
        <a:xfrm>
          <a:off x="2026752" y="6163022"/>
          <a:ext cx="1744681" cy="1134042"/>
        </a:xfrm>
        <a:prstGeom prst="roundRect">
          <a:avLst/>
        </a:prstGeom>
        <a:solidFill>
          <a:schemeClr val="accent3">
            <a:shade val="50000"/>
            <a:hueOff val="0"/>
            <a:satOff val="0"/>
            <a:lumOff val="22683"/>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0" kern="1200" dirty="0" smtClean="0">
              <a:solidFill>
                <a:schemeClr val="accent4">
                  <a:lumMod val="25000"/>
                </a:schemeClr>
              </a:solidFill>
            </a:rPr>
            <a:t>Resources where they yield most </a:t>
          </a:r>
          <a:endParaRPr lang="en-US" sz="1800" b="0" kern="1200" dirty="0">
            <a:solidFill>
              <a:schemeClr val="accent4">
                <a:lumMod val="25000"/>
              </a:schemeClr>
            </a:solidFill>
          </a:endParaRPr>
        </a:p>
      </dsp:txBody>
      <dsp:txXfrm>
        <a:off x="2026752" y="6163022"/>
        <a:ext cx="1744681" cy="1134042"/>
      </dsp:txXfrm>
    </dsp:sp>
    <dsp:sp modelId="{CDF53B0B-6ED8-437B-9D35-968372408D87}">
      <dsp:nvSpPr>
        <dsp:cNvPr id="0" name=""/>
        <dsp:cNvSpPr/>
      </dsp:nvSpPr>
      <dsp:spPr>
        <a:xfrm>
          <a:off x="1064782" y="570589"/>
          <a:ext cx="6480332" cy="6480332"/>
        </a:xfrm>
        <a:custGeom>
          <a:avLst/>
          <a:gdLst/>
          <a:ahLst/>
          <a:cxnLst/>
          <a:rect l="0" t="0" r="0" b="0"/>
          <a:pathLst>
            <a:path>
              <a:moveTo>
                <a:pt x="1002410" y="5583481"/>
              </a:moveTo>
              <a:arcTo wR="3240166" hR="3240166" stAng="8020800" swAng="1360030"/>
            </a:path>
          </a:pathLst>
        </a:custGeom>
        <a:noFill/>
        <a:ln w="9525" cap="flat" cmpd="sng" algn="ctr">
          <a:solidFill>
            <a:schemeClr val="accent3">
              <a:shade val="90000"/>
              <a:hueOff val="0"/>
              <a:satOff val="0"/>
              <a:lumOff val="3884"/>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6F1C5EEF-8717-4509-9A9E-088FB683B58B}">
      <dsp:nvSpPr>
        <dsp:cNvPr id="0" name=""/>
        <dsp:cNvSpPr/>
      </dsp:nvSpPr>
      <dsp:spPr>
        <a:xfrm>
          <a:off x="273679" y="3964738"/>
          <a:ext cx="1744681" cy="1134042"/>
        </a:xfrm>
        <a:prstGeom prst="roundRect">
          <a:avLst/>
        </a:prstGeom>
        <a:solidFill>
          <a:schemeClr val="accent3">
            <a:shade val="50000"/>
            <a:hueOff val="0"/>
            <a:satOff val="0"/>
            <a:lumOff val="15122"/>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accent4">
                  <a:lumMod val="25000"/>
                </a:schemeClr>
              </a:solidFill>
            </a:rPr>
            <a:t>A learning system</a:t>
          </a:r>
          <a:endParaRPr lang="en-US" sz="2000" kern="1200" dirty="0">
            <a:solidFill>
              <a:schemeClr val="accent4">
                <a:lumMod val="25000"/>
              </a:schemeClr>
            </a:solidFill>
          </a:endParaRPr>
        </a:p>
      </dsp:txBody>
      <dsp:txXfrm>
        <a:off x="273679" y="3964738"/>
        <a:ext cx="1744681" cy="1134042"/>
      </dsp:txXfrm>
    </dsp:sp>
    <dsp:sp modelId="{7637DA9F-164D-45FE-AD72-5CDA74BBD6A7}">
      <dsp:nvSpPr>
        <dsp:cNvPr id="0" name=""/>
        <dsp:cNvSpPr/>
      </dsp:nvSpPr>
      <dsp:spPr>
        <a:xfrm>
          <a:off x="1064782" y="570589"/>
          <a:ext cx="6480332" cy="6480332"/>
        </a:xfrm>
        <a:custGeom>
          <a:avLst/>
          <a:gdLst/>
          <a:ahLst/>
          <a:cxnLst/>
          <a:rect l="0" t="0" r="0" b="0"/>
          <a:pathLst>
            <a:path>
              <a:moveTo>
                <a:pt x="2921" y="3377737"/>
              </a:moveTo>
              <a:arcTo wR="3240166" hR="3240166" stAng="10653996" swAng="1727393"/>
            </a:path>
          </a:pathLst>
        </a:custGeom>
        <a:noFill/>
        <a:ln w="9525" cap="flat" cmpd="sng" algn="ctr">
          <a:solidFill>
            <a:schemeClr val="accent3">
              <a:shade val="90000"/>
              <a:hueOff val="0"/>
              <a:satOff val="0"/>
              <a:lumOff val="2589"/>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7900993D-6820-4CB8-9551-250300D8C4A2}">
      <dsp:nvSpPr>
        <dsp:cNvPr id="0" name=""/>
        <dsp:cNvSpPr/>
      </dsp:nvSpPr>
      <dsp:spPr>
        <a:xfrm>
          <a:off x="899344" y="1223523"/>
          <a:ext cx="1744681" cy="1134042"/>
        </a:xfrm>
        <a:prstGeom prst="roundRect">
          <a:avLst/>
        </a:prstGeom>
        <a:solidFill>
          <a:srgbClr val="FFFF99"/>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accent4">
                  <a:lumMod val="25000"/>
                </a:schemeClr>
              </a:solidFill>
            </a:rPr>
            <a:t>Coherence</a:t>
          </a:r>
          <a:endParaRPr lang="en-US" sz="2000" kern="1200" dirty="0">
            <a:solidFill>
              <a:schemeClr val="accent4">
                <a:lumMod val="25000"/>
              </a:schemeClr>
            </a:solidFill>
          </a:endParaRPr>
        </a:p>
      </dsp:txBody>
      <dsp:txXfrm>
        <a:off x="899344" y="1223523"/>
        <a:ext cx="1744681" cy="1134042"/>
      </dsp:txXfrm>
    </dsp:sp>
    <dsp:sp modelId="{79457BCD-7824-4CDE-BC85-BC439C6D2EFC}">
      <dsp:nvSpPr>
        <dsp:cNvPr id="0" name=""/>
        <dsp:cNvSpPr/>
      </dsp:nvSpPr>
      <dsp:spPr>
        <a:xfrm>
          <a:off x="1064782" y="570589"/>
          <a:ext cx="6480332" cy="6480332"/>
        </a:xfrm>
        <a:custGeom>
          <a:avLst/>
          <a:gdLst/>
          <a:ahLst/>
          <a:cxnLst/>
          <a:rect l="0" t="0" r="0" b="0"/>
          <a:pathLst>
            <a:path>
              <a:moveTo>
                <a:pt x="1299167" y="645710"/>
              </a:moveTo>
              <a:arcTo wR="3240166" hR="3240166" stAng="13991917" swAng="1258222"/>
            </a:path>
          </a:pathLst>
        </a:custGeom>
        <a:noFill/>
        <a:ln w="9525" cap="flat" cmpd="sng" algn="ctr">
          <a:solidFill>
            <a:schemeClr val="accent3">
              <a:shade val="90000"/>
              <a:hueOff val="0"/>
              <a:satOff val="0"/>
              <a:lumOff val="1295"/>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E99CEA-E13D-4A49-AE64-570CAE60C816}">
      <dsp:nvSpPr>
        <dsp:cNvPr id="0" name=""/>
        <dsp:cNvSpPr/>
      </dsp:nvSpPr>
      <dsp:spPr>
        <a:xfrm>
          <a:off x="3432608" y="3567"/>
          <a:ext cx="1744681" cy="1134042"/>
        </a:xfrm>
        <a:prstGeom prst="roundRect">
          <a:avLst/>
        </a:prstGeom>
        <a:solidFill>
          <a:schemeClr val="accent3">
            <a:shade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bg2">
                  <a:lumMod val="50000"/>
                </a:schemeClr>
              </a:solidFill>
            </a:rPr>
            <a:t>Commitment to universal achievement</a:t>
          </a:r>
          <a:endParaRPr lang="en-US" sz="1800" kern="1200" dirty="0">
            <a:solidFill>
              <a:schemeClr val="bg2">
                <a:lumMod val="50000"/>
              </a:schemeClr>
            </a:solidFill>
          </a:endParaRPr>
        </a:p>
      </dsp:txBody>
      <dsp:txXfrm>
        <a:off x="3432608" y="3567"/>
        <a:ext cx="1744681" cy="1134042"/>
      </dsp:txXfrm>
    </dsp:sp>
    <dsp:sp modelId="{C553B588-64E6-45E3-B6D1-6D68B6778636}">
      <dsp:nvSpPr>
        <dsp:cNvPr id="0" name=""/>
        <dsp:cNvSpPr/>
      </dsp:nvSpPr>
      <dsp:spPr>
        <a:xfrm>
          <a:off x="1064782" y="570589"/>
          <a:ext cx="6480332" cy="6480332"/>
        </a:xfrm>
        <a:custGeom>
          <a:avLst/>
          <a:gdLst/>
          <a:ahLst/>
          <a:cxnLst/>
          <a:rect l="0" t="0" r="0" b="0"/>
          <a:pathLst>
            <a:path>
              <a:moveTo>
                <a:pt x="4124086" y="122897"/>
              </a:moveTo>
              <a:arcTo wR="3240166" hR="3240166" stAng="17149860" swAng="1258222"/>
            </a:path>
          </a:pathLst>
        </a:custGeom>
        <a:noFill/>
        <a:ln w="9525" cap="flat" cmpd="sng" algn="ctr">
          <a:solidFill>
            <a:schemeClr val="accent3">
              <a:shade val="90000"/>
              <a:hueOff val="0"/>
              <a:satOff val="0"/>
              <a:lumOff val="0"/>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31A7F462-DF2B-40B4-ACB6-A9A79C19B388}">
      <dsp:nvSpPr>
        <dsp:cNvPr id="0" name=""/>
        <dsp:cNvSpPr/>
      </dsp:nvSpPr>
      <dsp:spPr>
        <a:xfrm>
          <a:off x="5965872" y="1223523"/>
          <a:ext cx="1744681" cy="1134042"/>
        </a:xfrm>
        <a:prstGeom prst="roundRect">
          <a:avLst/>
        </a:prstGeom>
        <a:solidFill>
          <a:schemeClr val="accent3">
            <a:shade val="50000"/>
            <a:hueOff val="0"/>
            <a:satOff val="0"/>
            <a:lumOff val="7561"/>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bg2">
                  <a:lumMod val="50000"/>
                </a:schemeClr>
              </a:solidFill>
            </a:rPr>
            <a:t>Goals, gateways, instructional systems</a:t>
          </a:r>
          <a:endParaRPr lang="en-US" sz="1600" kern="1200" dirty="0">
            <a:solidFill>
              <a:schemeClr val="bg2">
                <a:lumMod val="50000"/>
              </a:schemeClr>
            </a:solidFill>
          </a:endParaRPr>
        </a:p>
      </dsp:txBody>
      <dsp:txXfrm>
        <a:off x="5965872" y="1223523"/>
        <a:ext cx="1744681" cy="1134042"/>
      </dsp:txXfrm>
    </dsp:sp>
    <dsp:sp modelId="{34C4AEBD-240C-4318-B5FC-0DF26D47415D}">
      <dsp:nvSpPr>
        <dsp:cNvPr id="0" name=""/>
        <dsp:cNvSpPr/>
      </dsp:nvSpPr>
      <dsp:spPr>
        <a:xfrm>
          <a:off x="1064782" y="570589"/>
          <a:ext cx="6480332" cy="6480332"/>
        </a:xfrm>
        <a:custGeom>
          <a:avLst/>
          <a:gdLst/>
          <a:ahLst/>
          <a:cxnLst/>
          <a:rect l="0" t="0" r="0" b="0"/>
          <a:pathLst>
            <a:path>
              <a:moveTo>
                <a:pt x="6143514" y="1801679"/>
              </a:moveTo>
              <a:arcTo wR="3240166" hR="3240166" stAng="20018611" swAng="1727393"/>
            </a:path>
          </a:pathLst>
        </a:custGeom>
        <a:noFill/>
        <a:ln w="9525" cap="flat" cmpd="sng" algn="ctr">
          <a:solidFill>
            <a:schemeClr val="accent3">
              <a:shade val="90000"/>
              <a:hueOff val="0"/>
              <a:satOff val="0"/>
              <a:lumOff val="1295"/>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68DC1AE0-BE3B-4A76-B0A6-930B8486BB94}">
      <dsp:nvSpPr>
        <dsp:cNvPr id="0" name=""/>
        <dsp:cNvSpPr/>
      </dsp:nvSpPr>
      <dsp:spPr>
        <a:xfrm>
          <a:off x="6591536" y="3964738"/>
          <a:ext cx="1744681" cy="1134042"/>
        </a:xfrm>
        <a:prstGeom prst="roundRect">
          <a:avLst/>
        </a:prstGeom>
        <a:solidFill>
          <a:schemeClr val="accent3">
            <a:shade val="50000"/>
            <a:hueOff val="0"/>
            <a:satOff val="0"/>
            <a:lumOff val="15122"/>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bg2">
                  <a:lumMod val="50000"/>
                </a:schemeClr>
              </a:solidFill>
            </a:rPr>
            <a:t>Capacity at point of delivery</a:t>
          </a:r>
          <a:endParaRPr lang="en-US" sz="2000" kern="1200" dirty="0">
            <a:solidFill>
              <a:schemeClr val="bg2">
                <a:lumMod val="50000"/>
              </a:schemeClr>
            </a:solidFill>
          </a:endParaRPr>
        </a:p>
      </dsp:txBody>
      <dsp:txXfrm>
        <a:off x="6591536" y="3964738"/>
        <a:ext cx="1744681" cy="1134042"/>
      </dsp:txXfrm>
    </dsp:sp>
    <dsp:sp modelId="{08B0A8E6-8199-453A-BB65-50EE881CEF4A}">
      <dsp:nvSpPr>
        <dsp:cNvPr id="0" name=""/>
        <dsp:cNvSpPr/>
      </dsp:nvSpPr>
      <dsp:spPr>
        <a:xfrm>
          <a:off x="1064782" y="570589"/>
          <a:ext cx="6480332" cy="6480332"/>
        </a:xfrm>
        <a:custGeom>
          <a:avLst/>
          <a:gdLst/>
          <a:ahLst/>
          <a:cxnLst/>
          <a:rect l="0" t="0" r="0" b="0"/>
          <a:pathLst>
            <a:path>
              <a:moveTo>
                <a:pt x="6208135" y="4540101"/>
              </a:moveTo>
              <a:arcTo wR="3240166" hR="3240166" stAng="1419171" swAng="1360030"/>
            </a:path>
          </a:pathLst>
        </a:custGeom>
        <a:noFill/>
        <a:ln w="9525" cap="flat" cmpd="sng" algn="ctr">
          <a:solidFill>
            <a:schemeClr val="accent3">
              <a:shade val="90000"/>
              <a:hueOff val="0"/>
              <a:satOff val="0"/>
              <a:lumOff val="2589"/>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FADA314E-C729-4EE5-B521-86DDDBAC259A}">
      <dsp:nvSpPr>
        <dsp:cNvPr id="0" name=""/>
        <dsp:cNvSpPr/>
      </dsp:nvSpPr>
      <dsp:spPr>
        <a:xfrm>
          <a:off x="4838463" y="6163022"/>
          <a:ext cx="1744681" cy="1134042"/>
        </a:xfrm>
        <a:prstGeom prst="roundRect">
          <a:avLst/>
        </a:prstGeom>
        <a:solidFill>
          <a:schemeClr val="accent3">
            <a:shade val="50000"/>
            <a:hueOff val="0"/>
            <a:satOff val="0"/>
            <a:lumOff val="22683"/>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bg2">
                  <a:lumMod val="50000"/>
                </a:schemeClr>
              </a:solidFill>
            </a:rPr>
            <a:t>Incentives and accountability</a:t>
          </a:r>
          <a:endParaRPr lang="en-US" sz="1800" kern="1200" dirty="0">
            <a:solidFill>
              <a:schemeClr val="bg2">
                <a:lumMod val="50000"/>
              </a:schemeClr>
            </a:solidFill>
          </a:endParaRPr>
        </a:p>
      </dsp:txBody>
      <dsp:txXfrm>
        <a:off x="4838463" y="6163022"/>
        <a:ext cx="1744681" cy="1134042"/>
      </dsp:txXfrm>
    </dsp:sp>
    <dsp:sp modelId="{BF5F5ED3-BE89-4086-8C48-370D05A99C5F}">
      <dsp:nvSpPr>
        <dsp:cNvPr id="0" name=""/>
        <dsp:cNvSpPr/>
      </dsp:nvSpPr>
      <dsp:spPr>
        <a:xfrm>
          <a:off x="1064782" y="570589"/>
          <a:ext cx="6480332" cy="6480332"/>
        </a:xfrm>
        <a:custGeom>
          <a:avLst/>
          <a:gdLst/>
          <a:ahLst/>
          <a:cxnLst/>
          <a:rect l="0" t="0" r="0" b="0"/>
          <a:pathLst>
            <a:path>
              <a:moveTo>
                <a:pt x="3763153" y="6437846"/>
              </a:moveTo>
              <a:arcTo wR="3240166" hR="3240166" stAng="4842684" swAng="1114632"/>
            </a:path>
          </a:pathLst>
        </a:custGeom>
        <a:noFill/>
        <a:ln w="9525" cap="flat" cmpd="sng" algn="ctr">
          <a:solidFill>
            <a:schemeClr val="accent3">
              <a:shade val="90000"/>
              <a:hueOff val="0"/>
              <a:satOff val="0"/>
              <a:lumOff val="3884"/>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58D09865-FBBB-4603-B097-BAF5291F7F63}">
      <dsp:nvSpPr>
        <dsp:cNvPr id="0" name=""/>
        <dsp:cNvSpPr/>
      </dsp:nvSpPr>
      <dsp:spPr>
        <a:xfrm>
          <a:off x="2026752" y="6163022"/>
          <a:ext cx="1744681" cy="1134042"/>
        </a:xfrm>
        <a:prstGeom prst="roundRect">
          <a:avLst/>
        </a:prstGeom>
        <a:solidFill>
          <a:schemeClr val="accent3">
            <a:shade val="50000"/>
            <a:hueOff val="0"/>
            <a:satOff val="0"/>
            <a:lumOff val="22683"/>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bg2">
                  <a:lumMod val="50000"/>
                </a:schemeClr>
              </a:solidFill>
            </a:rPr>
            <a:t>Resources</a:t>
          </a:r>
          <a:endParaRPr lang="en-US" sz="2000" kern="1200" dirty="0">
            <a:solidFill>
              <a:schemeClr val="bg2">
                <a:lumMod val="50000"/>
              </a:schemeClr>
            </a:solidFill>
          </a:endParaRPr>
        </a:p>
      </dsp:txBody>
      <dsp:txXfrm>
        <a:off x="2026752" y="6163022"/>
        <a:ext cx="1744681" cy="1134042"/>
      </dsp:txXfrm>
    </dsp:sp>
    <dsp:sp modelId="{CDF53B0B-6ED8-437B-9D35-968372408D87}">
      <dsp:nvSpPr>
        <dsp:cNvPr id="0" name=""/>
        <dsp:cNvSpPr/>
      </dsp:nvSpPr>
      <dsp:spPr>
        <a:xfrm>
          <a:off x="1064782" y="570589"/>
          <a:ext cx="6480332" cy="6480332"/>
        </a:xfrm>
        <a:custGeom>
          <a:avLst/>
          <a:gdLst/>
          <a:ahLst/>
          <a:cxnLst/>
          <a:rect l="0" t="0" r="0" b="0"/>
          <a:pathLst>
            <a:path>
              <a:moveTo>
                <a:pt x="1002410" y="5583481"/>
              </a:moveTo>
              <a:arcTo wR="3240166" hR="3240166" stAng="8020800" swAng="1360030"/>
            </a:path>
          </a:pathLst>
        </a:custGeom>
        <a:noFill/>
        <a:ln w="9525" cap="flat" cmpd="sng" algn="ctr">
          <a:solidFill>
            <a:schemeClr val="accent3">
              <a:shade val="90000"/>
              <a:hueOff val="0"/>
              <a:satOff val="0"/>
              <a:lumOff val="3884"/>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6F1C5EEF-8717-4509-9A9E-088FB683B58B}">
      <dsp:nvSpPr>
        <dsp:cNvPr id="0" name=""/>
        <dsp:cNvSpPr/>
      </dsp:nvSpPr>
      <dsp:spPr>
        <a:xfrm>
          <a:off x="273679" y="3964738"/>
          <a:ext cx="1744681" cy="1134042"/>
        </a:xfrm>
        <a:prstGeom prst="roundRect">
          <a:avLst/>
        </a:prstGeom>
        <a:solidFill>
          <a:schemeClr val="accent3">
            <a:shade val="50000"/>
            <a:hueOff val="0"/>
            <a:satOff val="0"/>
            <a:lumOff val="15122"/>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bg2">
                  <a:lumMod val="50000"/>
                </a:schemeClr>
              </a:solidFill>
            </a:rPr>
            <a:t>A learning system</a:t>
          </a:r>
          <a:endParaRPr lang="en-US" sz="2000" kern="1200" dirty="0">
            <a:solidFill>
              <a:schemeClr val="bg2">
                <a:lumMod val="50000"/>
              </a:schemeClr>
            </a:solidFill>
          </a:endParaRPr>
        </a:p>
      </dsp:txBody>
      <dsp:txXfrm>
        <a:off x="273679" y="3964738"/>
        <a:ext cx="1744681" cy="1134042"/>
      </dsp:txXfrm>
    </dsp:sp>
    <dsp:sp modelId="{7637DA9F-164D-45FE-AD72-5CDA74BBD6A7}">
      <dsp:nvSpPr>
        <dsp:cNvPr id="0" name=""/>
        <dsp:cNvSpPr/>
      </dsp:nvSpPr>
      <dsp:spPr>
        <a:xfrm>
          <a:off x="1064782" y="570589"/>
          <a:ext cx="6480332" cy="6480332"/>
        </a:xfrm>
        <a:custGeom>
          <a:avLst/>
          <a:gdLst/>
          <a:ahLst/>
          <a:cxnLst/>
          <a:rect l="0" t="0" r="0" b="0"/>
          <a:pathLst>
            <a:path>
              <a:moveTo>
                <a:pt x="2921" y="3377737"/>
              </a:moveTo>
              <a:arcTo wR="3240166" hR="3240166" stAng="10653996" swAng="1727393"/>
            </a:path>
          </a:pathLst>
        </a:custGeom>
        <a:noFill/>
        <a:ln w="9525" cap="flat" cmpd="sng" algn="ctr">
          <a:solidFill>
            <a:schemeClr val="accent3">
              <a:shade val="90000"/>
              <a:hueOff val="0"/>
              <a:satOff val="0"/>
              <a:lumOff val="2589"/>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7900993D-6820-4CB8-9551-250300D8C4A2}">
      <dsp:nvSpPr>
        <dsp:cNvPr id="0" name=""/>
        <dsp:cNvSpPr/>
      </dsp:nvSpPr>
      <dsp:spPr>
        <a:xfrm>
          <a:off x="899344" y="1223523"/>
          <a:ext cx="1744681" cy="1134042"/>
        </a:xfrm>
        <a:prstGeom prst="roundRect">
          <a:avLst/>
        </a:prstGeom>
        <a:solidFill>
          <a:schemeClr val="accent3">
            <a:shade val="50000"/>
            <a:hueOff val="0"/>
            <a:satOff val="0"/>
            <a:lumOff val="7561"/>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bg2">
                  <a:lumMod val="50000"/>
                </a:schemeClr>
              </a:solidFill>
            </a:rPr>
            <a:t>Coherence</a:t>
          </a:r>
          <a:endParaRPr lang="en-US" sz="2000" kern="1200" dirty="0">
            <a:solidFill>
              <a:schemeClr val="bg2">
                <a:lumMod val="50000"/>
              </a:schemeClr>
            </a:solidFill>
          </a:endParaRPr>
        </a:p>
      </dsp:txBody>
      <dsp:txXfrm>
        <a:off x="899344" y="1223523"/>
        <a:ext cx="1744681" cy="1134042"/>
      </dsp:txXfrm>
    </dsp:sp>
    <dsp:sp modelId="{79457BCD-7824-4CDE-BC85-BC439C6D2EFC}">
      <dsp:nvSpPr>
        <dsp:cNvPr id="0" name=""/>
        <dsp:cNvSpPr/>
      </dsp:nvSpPr>
      <dsp:spPr>
        <a:xfrm>
          <a:off x="1064782" y="570589"/>
          <a:ext cx="6480332" cy="6480332"/>
        </a:xfrm>
        <a:custGeom>
          <a:avLst/>
          <a:gdLst/>
          <a:ahLst/>
          <a:cxnLst/>
          <a:rect l="0" t="0" r="0" b="0"/>
          <a:pathLst>
            <a:path>
              <a:moveTo>
                <a:pt x="1299167" y="645710"/>
              </a:moveTo>
              <a:arcTo wR="3240166" hR="3240166" stAng="13991917" swAng="1258222"/>
            </a:path>
          </a:pathLst>
        </a:custGeom>
        <a:noFill/>
        <a:ln w="9525" cap="flat" cmpd="sng" algn="ctr">
          <a:solidFill>
            <a:schemeClr val="accent3">
              <a:shade val="90000"/>
              <a:hueOff val="0"/>
              <a:satOff val="0"/>
              <a:lumOff val="1295"/>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E99CEA-E13D-4A49-AE64-570CAE60C816}">
      <dsp:nvSpPr>
        <dsp:cNvPr id="0" name=""/>
        <dsp:cNvSpPr/>
      </dsp:nvSpPr>
      <dsp:spPr>
        <a:xfrm>
          <a:off x="3432608" y="3567"/>
          <a:ext cx="1744681" cy="1134042"/>
        </a:xfrm>
        <a:prstGeom prst="roundRect">
          <a:avLst/>
        </a:prstGeom>
        <a:solidFill>
          <a:schemeClr val="accent3">
            <a:shade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accent4">
                  <a:lumMod val="25000"/>
                </a:schemeClr>
              </a:solidFill>
            </a:rPr>
            <a:t>Commitment to universal achievement</a:t>
          </a:r>
          <a:endParaRPr lang="en-US" sz="1800" kern="1200" dirty="0">
            <a:solidFill>
              <a:schemeClr val="accent4">
                <a:lumMod val="25000"/>
              </a:schemeClr>
            </a:solidFill>
          </a:endParaRPr>
        </a:p>
      </dsp:txBody>
      <dsp:txXfrm>
        <a:off x="3432608" y="3567"/>
        <a:ext cx="1744681" cy="1134042"/>
      </dsp:txXfrm>
    </dsp:sp>
    <dsp:sp modelId="{C553B588-64E6-45E3-B6D1-6D68B6778636}">
      <dsp:nvSpPr>
        <dsp:cNvPr id="0" name=""/>
        <dsp:cNvSpPr/>
      </dsp:nvSpPr>
      <dsp:spPr>
        <a:xfrm>
          <a:off x="1064782" y="570589"/>
          <a:ext cx="6480332" cy="6480332"/>
        </a:xfrm>
        <a:custGeom>
          <a:avLst/>
          <a:gdLst/>
          <a:ahLst/>
          <a:cxnLst/>
          <a:rect l="0" t="0" r="0" b="0"/>
          <a:pathLst>
            <a:path>
              <a:moveTo>
                <a:pt x="4124086" y="122897"/>
              </a:moveTo>
              <a:arcTo wR="3240166" hR="3240166" stAng="17149860" swAng="1258222"/>
            </a:path>
          </a:pathLst>
        </a:custGeom>
        <a:noFill/>
        <a:ln w="9525" cap="flat" cmpd="sng" algn="ctr">
          <a:solidFill>
            <a:schemeClr val="accent3">
              <a:shade val="90000"/>
              <a:hueOff val="0"/>
              <a:satOff val="0"/>
              <a:lumOff val="0"/>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31A7F462-DF2B-40B4-ACB6-A9A79C19B388}">
      <dsp:nvSpPr>
        <dsp:cNvPr id="0" name=""/>
        <dsp:cNvSpPr/>
      </dsp:nvSpPr>
      <dsp:spPr>
        <a:xfrm>
          <a:off x="5965872" y="1223523"/>
          <a:ext cx="1744681" cy="1134042"/>
        </a:xfrm>
        <a:prstGeom prst="roundRect">
          <a:avLst/>
        </a:prstGeom>
        <a:solidFill>
          <a:schemeClr val="accent3">
            <a:shade val="50000"/>
            <a:hueOff val="0"/>
            <a:satOff val="0"/>
            <a:lumOff val="7561"/>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accent4">
                  <a:lumMod val="25000"/>
                </a:schemeClr>
              </a:solidFill>
            </a:rPr>
            <a:t>Goals, gateways, instructional systems</a:t>
          </a:r>
          <a:endParaRPr lang="en-US" sz="1600" kern="1200" dirty="0">
            <a:solidFill>
              <a:schemeClr val="accent4">
                <a:lumMod val="25000"/>
              </a:schemeClr>
            </a:solidFill>
          </a:endParaRPr>
        </a:p>
      </dsp:txBody>
      <dsp:txXfrm>
        <a:off x="5965872" y="1223523"/>
        <a:ext cx="1744681" cy="1134042"/>
      </dsp:txXfrm>
    </dsp:sp>
    <dsp:sp modelId="{34C4AEBD-240C-4318-B5FC-0DF26D47415D}">
      <dsp:nvSpPr>
        <dsp:cNvPr id="0" name=""/>
        <dsp:cNvSpPr/>
      </dsp:nvSpPr>
      <dsp:spPr>
        <a:xfrm>
          <a:off x="1064782" y="570589"/>
          <a:ext cx="6480332" cy="6480332"/>
        </a:xfrm>
        <a:custGeom>
          <a:avLst/>
          <a:gdLst/>
          <a:ahLst/>
          <a:cxnLst/>
          <a:rect l="0" t="0" r="0" b="0"/>
          <a:pathLst>
            <a:path>
              <a:moveTo>
                <a:pt x="6143514" y="1801679"/>
              </a:moveTo>
              <a:arcTo wR="3240166" hR="3240166" stAng="20018611" swAng="1727393"/>
            </a:path>
          </a:pathLst>
        </a:custGeom>
        <a:noFill/>
        <a:ln w="9525" cap="flat" cmpd="sng" algn="ctr">
          <a:solidFill>
            <a:schemeClr val="accent3">
              <a:shade val="90000"/>
              <a:hueOff val="0"/>
              <a:satOff val="0"/>
              <a:lumOff val="1295"/>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68DC1AE0-BE3B-4A76-B0A6-930B8486BB94}">
      <dsp:nvSpPr>
        <dsp:cNvPr id="0" name=""/>
        <dsp:cNvSpPr/>
      </dsp:nvSpPr>
      <dsp:spPr>
        <a:xfrm>
          <a:off x="6591536" y="3964738"/>
          <a:ext cx="1744681" cy="1134042"/>
        </a:xfrm>
        <a:prstGeom prst="roundRect">
          <a:avLst/>
        </a:prstGeom>
        <a:solidFill>
          <a:schemeClr val="accent3">
            <a:shade val="50000"/>
            <a:hueOff val="0"/>
            <a:satOff val="0"/>
            <a:lumOff val="15122"/>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accent4">
                  <a:lumMod val="25000"/>
                </a:schemeClr>
              </a:solidFill>
            </a:rPr>
            <a:t>Capacity at point of delivery</a:t>
          </a:r>
          <a:endParaRPr lang="en-US" sz="2000" kern="1200" dirty="0">
            <a:solidFill>
              <a:schemeClr val="accent4">
                <a:lumMod val="25000"/>
              </a:schemeClr>
            </a:solidFill>
          </a:endParaRPr>
        </a:p>
      </dsp:txBody>
      <dsp:txXfrm>
        <a:off x="6591536" y="3964738"/>
        <a:ext cx="1744681" cy="1134042"/>
      </dsp:txXfrm>
    </dsp:sp>
    <dsp:sp modelId="{08B0A8E6-8199-453A-BB65-50EE881CEF4A}">
      <dsp:nvSpPr>
        <dsp:cNvPr id="0" name=""/>
        <dsp:cNvSpPr/>
      </dsp:nvSpPr>
      <dsp:spPr>
        <a:xfrm>
          <a:off x="1064782" y="570589"/>
          <a:ext cx="6480332" cy="6480332"/>
        </a:xfrm>
        <a:custGeom>
          <a:avLst/>
          <a:gdLst/>
          <a:ahLst/>
          <a:cxnLst/>
          <a:rect l="0" t="0" r="0" b="0"/>
          <a:pathLst>
            <a:path>
              <a:moveTo>
                <a:pt x="6208135" y="4540101"/>
              </a:moveTo>
              <a:arcTo wR="3240166" hR="3240166" stAng="1419171" swAng="1360030"/>
            </a:path>
          </a:pathLst>
        </a:custGeom>
        <a:noFill/>
        <a:ln w="9525" cap="flat" cmpd="sng" algn="ctr">
          <a:solidFill>
            <a:schemeClr val="accent3">
              <a:shade val="90000"/>
              <a:hueOff val="0"/>
              <a:satOff val="0"/>
              <a:lumOff val="2589"/>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FADA314E-C729-4EE5-B521-86DDDBAC259A}">
      <dsp:nvSpPr>
        <dsp:cNvPr id="0" name=""/>
        <dsp:cNvSpPr/>
      </dsp:nvSpPr>
      <dsp:spPr>
        <a:xfrm>
          <a:off x="4838463" y="6163022"/>
          <a:ext cx="1744681" cy="1134042"/>
        </a:xfrm>
        <a:prstGeom prst="roundRect">
          <a:avLst/>
        </a:prstGeom>
        <a:solidFill>
          <a:schemeClr val="accent3">
            <a:shade val="50000"/>
            <a:hueOff val="0"/>
            <a:satOff val="0"/>
            <a:lumOff val="22683"/>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accent4">
                  <a:lumMod val="25000"/>
                </a:schemeClr>
              </a:solidFill>
            </a:rPr>
            <a:t>Incentives and accountability</a:t>
          </a:r>
          <a:endParaRPr lang="en-US" sz="1800" kern="1200" dirty="0">
            <a:solidFill>
              <a:schemeClr val="accent4">
                <a:lumMod val="25000"/>
              </a:schemeClr>
            </a:solidFill>
          </a:endParaRPr>
        </a:p>
      </dsp:txBody>
      <dsp:txXfrm>
        <a:off x="4838463" y="6163022"/>
        <a:ext cx="1744681" cy="1134042"/>
      </dsp:txXfrm>
    </dsp:sp>
    <dsp:sp modelId="{BF5F5ED3-BE89-4086-8C48-370D05A99C5F}">
      <dsp:nvSpPr>
        <dsp:cNvPr id="0" name=""/>
        <dsp:cNvSpPr/>
      </dsp:nvSpPr>
      <dsp:spPr>
        <a:xfrm>
          <a:off x="1064782" y="570589"/>
          <a:ext cx="6480332" cy="6480332"/>
        </a:xfrm>
        <a:custGeom>
          <a:avLst/>
          <a:gdLst/>
          <a:ahLst/>
          <a:cxnLst/>
          <a:rect l="0" t="0" r="0" b="0"/>
          <a:pathLst>
            <a:path>
              <a:moveTo>
                <a:pt x="3763153" y="6437846"/>
              </a:moveTo>
              <a:arcTo wR="3240166" hR="3240166" stAng="4842684" swAng="1114632"/>
            </a:path>
          </a:pathLst>
        </a:custGeom>
        <a:noFill/>
        <a:ln w="9525" cap="flat" cmpd="sng" algn="ctr">
          <a:solidFill>
            <a:schemeClr val="accent3">
              <a:shade val="90000"/>
              <a:hueOff val="0"/>
              <a:satOff val="0"/>
              <a:lumOff val="3884"/>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58D09865-FBBB-4603-B097-BAF5291F7F63}">
      <dsp:nvSpPr>
        <dsp:cNvPr id="0" name=""/>
        <dsp:cNvSpPr/>
      </dsp:nvSpPr>
      <dsp:spPr>
        <a:xfrm>
          <a:off x="2026752" y="6163022"/>
          <a:ext cx="1744681" cy="1134042"/>
        </a:xfrm>
        <a:prstGeom prst="roundRect">
          <a:avLst/>
        </a:prstGeom>
        <a:solidFill>
          <a:schemeClr val="accent3">
            <a:shade val="50000"/>
            <a:hueOff val="0"/>
            <a:satOff val="0"/>
            <a:lumOff val="22683"/>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0" kern="1200" dirty="0" smtClean="0">
              <a:solidFill>
                <a:schemeClr val="accent4">
                  <a:lumMod val="25000"/>
                </a:schemeClr>
              </a:solidFill>
            </a:rPr>
            <a:t>Resources where they yield most </a:t>
          </a:r>
          <a:endParaRPr lang="en-US" sz="1800" b="0" kern="1200" dirty="0">
            <a:solidFill>
              <a:schemeClr val="accent4">
                <a:lumMod val="25000"/>
              </a:schemeClr>
            </a:solidFill>
          </a:endParaRPr>
        </a:p>
      </dsp:txBody>
      <dsp:txXfrm>
        <a:off x="2026752" y="6163022"/>
        <a:ext cx="1744681" cy="1134042"/>
      </dsp:txXfrm>
    </dsp:sp>
    <dsp:sp modelId="{CDF53B0B-6ED8-437B-9D35-968372408D87}">
      <dsp:nvSpPr>
        <dsp:cNvPr id="0" name=""/>
        <dsp:cNvSpPr/>
      </dsp:nvSpPr>
      <dsp:spPr>
        <a:xfrm>
          <a:off x="1064782" y="570589"/>
          <a:ext cx="6480332" cy="6480332"/>
        </a:xfrm>
        <a:custGeom>
          <a:avLst/>
          <a:gdLst/>
          <a:ahLst/>
          <a:cxnLst/>
          <a:rect l="0" t="0" r="0" b="0"/>
          <a:pathLst>
            <a:path>
              <a:moveTo>
                <a:pt x="1002410" y="5583481"/>
              </a:moveTo>
              <a:arcTo wR="3240166" hR="3240166" stAng="8020800" swAng="1360030"/>
            </a:path>
          </a:pathLst>
        </a:custGeom>
        <a:noFill/>
        <a:ln w="9525" cap="flat" cmpd="sng" algn="ctr">
          <a:solidFill>
            <a:schemeClr val="accent3">
              <a:shade val="90000"/>
              <a:hueOff val="0"/>
              <a:satOff val="0"/>
              <a:lumOff val="3884"/>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6F1C5EEF-8717-4509-9A9E-088FB683B58B}">
      <dsp:nvSpPr>
        <dsp:cNvPr id="0" name=""/>
        <dsp:cNvSpPr/>
      </dsp:nvSpPr>
      <dsp:spPr>
        <a:xfrm>
          <a:off x="273679" y="3964738"/>
          <a:ext cx="1744681" cy="1134042"/>
        </a:xfrm>
        <a:prstGeom prst="roundRect">
          <a:avLst/>
        </a:prstGeom>
        <a:solidFill>
          <a:schemeClr val="accent3">
            <a:shade val="50000"/>
            <a:hueOff val="0"/>
            <a:satOff val="0"/>
            <a:lumOff val="15122"/>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accent4">
                  <a:lumMod val="25000"/>
                </a:schemeClr>
              </a:solidFill>
            </a:rPr>
            <a:t>A learning system</a:t>
          </a:r>
          <a:endParaRPr lang="en-US" sz="2000" kern="1200" dirty="0">
            <a:solidFill>
              <a:schemeClr val="accent4">
                <a:lumMod val="25000"/>
              </a:schemeClr>
            </a:solidFill>
          </a:endParaRPr>
        </a:p>
      </dsp:txBody>
      <dsp:txXfrm>
        <a:off x="273679" y="3964738"/>
        <a:ext cx="1744681" cy="1134042"/>
      </dsp:txXfrm>
    </dsp:sp>
    <dsp:sp modelId="{7637DA9F-164D-45FE-AD72-5CDA74BBD6A7}">
      <dsp:nvSpPr>
        <dsp:cNvPr id="0" name=""/>
        <dsp:cNvSpPr/>
      </dsp:nvSpPr>
      <dsp:spPr>
        <a:xfrm>
          <a:off x="1064782" y="570589"/>
          <a:ext cx="6480332" cy="6480332"/>
        </a:xfrm>
        <a:custGeom>
          <a:avLst/>
          <a:gdLst/>
          <a:ahLst/>
          <a:cxnLst/>
          <a:rect l="0" t="0" r="0" b="0"/>
          <a:pathLst>
            <a:path>
              <a:moveTo>
                <a:pt x="2921" y="3377737"/>
              </a:moveTo>
              <a:arcTo wR="3240166" hR="3240166" stAng="10653996" swAng="1727393"/>
            </a:path>
          </a:pathLst>
        </a:custGeom>
        <a:noFill/>
        <a:ln w="9525" cap="flat" cmpd="sng" algn="ctr">
          <a:solidFill>
            <a:schemeClr val="accent3">
              <a:shade val="90000"/>
              <a:hueOff val="0"/>
              <a:satOff val="0"/>
              <a:lumOff val="2589"/>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7900993D-6820-4CB8-9551-250300D8C4A2}">
      <dsp:nvSpPr>
        <dsp:cNvPr id="0" name=""/>
        <dsp:cNvSpPr/>
      </dsp:nvSpPr>
      <dsp:spPr>
        <a:xfrm>
          <a:off x="899344" y="1223523"/>
          <a:ext cx="1744681" cy="1134042"/>
        </a:xfrm>
        <a:prstGeom prst="roundRect">
          <a:avLst/>
        </a:prstGeom>
        <a:solidFill>
          <a:schemeClr val="accent3">
            <a:shade val="50000"/>
            <a:hueOff val="0"/>
            <a:satOff val="0"/>
            <a:lumOff val="7561"/>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accent4">
                  <a:lumMod val="25000"/>
                </a:schemeClr>
              </a:solidFill>
            </a:rPr>
            <a:t>Coherence</a:t>
          </a:r>
          <a:endParaRPr lang="en-US" sz="2000" kern="1200" dirty="0">
            <a:solidFill>
              <a:schemeClr val="accent4">
                <a:lumMod val="25000"/>
              </a:schemeClr>
            </a:solidFill>
          </a:endParaRPr>
        </a:p>
      </dsp:txBody>
      <dsp:txXfrm>
        <a:off x="899344" y="1223523"/>
        <a:ext cx="1744681" cy="1134042"/>
      </dsp:txXfrm>
    </dsp:sp>
    <dsp:sp modelId="{79457BCD-7824-4CDE-BC85-BC439C6D2EFC}">
      <dsp:nvSpPr>
        <dsp:cNvPr id="0" name=""/>
        <dsp:cNvSpPr/>
      </dsp:nvSpPr>
      <dsp:spPr>
        <a:xfrm>
          <a:off x="1064782" y="570589"/>
          <a:ext cx="6480332" cy="6480332"/>
        </a:xfrm>
        <a:custGeom>
          <a:avLst/>
          <a:gdLst/>
          <a:ahLst/>
          <a:cxnLst/>
          <a:rect l="0" t="0" r="0" b="0"/>
          <a:pathLst>
            <a:path>
              <a:moveTo>
                <a:pt x="1299167" y="645710"/>
              </a:moveTo>
              <a:arcTo wR="3240166" hR="3240166" stAng="13991917" swAng="1258222"/>
            </a:path>
          </a:pathLst>
        </a:custGeom>
        <a:noFill/>
        <a:ln w="9525" cap="flat" cmpd="sng" algn="ctr">
          <a:solidFill>
            <a:schemeClr val="accent3">
              <a:shade val="90000"/>
              <a:hueOff val="0"/>
              <a:satOff val="0"/>
              <a:lumOff val="1295"/>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E99CEA-E13D-4A49-AE64-570CAE60C816}">
      <dsp:nvSpPr>
        <dsp:cNvPr id="0" name=""/>
        <dsp:cNvSpPr/>
      </dsp:nvSpPr>
      <dsp:spPr>
        <a:xfrm>
          <a:off x="3432608" y="3567"/>
          <a:ext cx="1744681" cy="1134042"/>
        </a:xfrm>
        <a:prstGeom prst="roundRect">
          <a:avLst/>
        </a:prstGeom>
        <a:solidFill>
          <a:schemeClr val="tx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accent4">
                  <a:lumMod val="25000"/>
                </a:schemeClr>
              </a:solidFill>
            </a:rPr>
            <a:t>Commitment to universal achievement</a:t>
          </a:r>
          <a:endParaRPr lang="en-US" sz="1800" kern="1200" dirty="0">
            <a:solidFill>
              <a:schemeClr val="accent4">
                <a:lumMod val="25000"/>
              </a:schemeClr>
            </a:solidFill>
          </a:endParaRPr>
        </a:p>
      </dsp:txBody>
      <dsp:txXfrm>
        <a:off x="3432608" y="3567"/>
        <a:ext cx="1744681" cy="1134042"/>
      </dsp:txXfrm>
    </dsp:sp>
    <dsp:sp modelId="{C553B588-64E6-45E3-B6D1-6D68B6778636}">
      <dsp:nvSpPr>
        <dsp:cNvPr id="0" name=""/>
        <dsp:cNvSpPr/>
      </dsp:nvSpPr>
      <dsp:spPr>
        <a:xfrm>
          <a:off x="1064782" y="570589"/>
          <a:ext cx="6480332" cy="6480332"/>
        </a:xfrm>
        <a:custGeom>
          <a:avLst/>
          <a:gdLst/>
          <a:ahLst/>
          <a:cxnLst/>
          <a:rect l="0" t="0" r="0" b="0"/>
          <a:pathLst>
            <a:path>
              <a:moveTo>
                <a:pt x="4124086" y="122897"/>
              </a:moveTo>
              <a:arcTo wR="3240166" hR="3240166" stAng="17149860" swAng="1258222"/>
            </a:path>
          </a:pathLst>
        </a:custGeom>
        <a:noFill/>
        <a:ln w="9525" cap="flat" cmpd="sng" algn="ctr">
          <a:solidFill>
            <a:schemeClr val="accent3">
              <a:shade val="90000"/>
              <a:hueOff val="0"/>
              <a:satOff val="0"/>
              <a:lumOff val="0"/>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31A7F462-DF2B-40B4-ACB6-A9A79C19B388}">
      <dsp:nvSpPr>
        <dsp:cNvPr id="0" name=""/>
        <dsp:cNvSpPr/>
      </dsp:nvSpPr>
      <dsp:spPr>
        <a:xfrm>
          <a:off x="5965872" y="1223523"/>
          <a:ext cx="1744681" cy="1134042"/>
        </a:xfrm>
        <a:prstGeom prst="roundRect">
          <a:avLst/>
        </a:prstGeom>
        <a:solidFill>
          <a:schemeClr val="accent3">
            <a:shade val="50000"/>
            <a:hueOff val="0"/>
            <a:satOff val="0"/>
            <a:lumOff val="7561"/>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accent4">
                  <a:lumMod val="25000"/>
                </a:schemeClr>
              </a:solidFill>
            </a:rPr>
            <a:t>Goals, gateways, instructional systems</a:t>
          </a:r>
          <a:endParaRPr lang="en-US" sz="1600" kern="1200" dirty="0">
            <a:solidFill>
              <a:schemeClr val="accent4">
                <a:lumMod val="25000"/>
              </a:schemeClr>
            </a:solidFill>
          </a:endParaRPr>
        </a:p>
      </dsp:txBody>
      <dsp:txXfrm>
        <a:off x="5965872" y="1223523"/>
        <a:ext cx="1744681" cy="1134042"/>
      </dsp:txXfrm>
    </dsp:sp>
    <dsp:sp modelId="{34C4AEBD-240C-4318-B5FC-0DF26D47415D}">
      <dsp:nvSpPr>
        <dsp:cNvPr id="0" name=""/>
        <dsp:cNvSpPr/>
      </dsp:nvSpPr>
      <dsp:spPr>
        <a:xfrm>
          <a:off x="1064782" y="570589"/>
          <a:ext cx="6480332" cy="6480332"/>
        </a:xfrm>
        <a:custGeom>
          <a:avLst/>
          <a:gdLst/>
          <a:ahLst/>
          <a:cxnLst/>
          <a:rect l="0" t="0" r="0" b="0"/>
          <a:pathLst>
            <a:path>
              <a:moveTo>
                <a:pt x="6143514" y="1801679"/>
              </a:moveTo>
              <a:arcTo wR="3240166" hR="3240166" stAng="20018611" swAng="1727393"/>
            </a:path>
          </a:pathLst>
        </a:custGeom>
        <a:noFill/>
        <a:ln w="9525" cap="flat" cmpd="sng" algn="ctr">
          <a:solidFill>
            <a:schemeClr val="accent3">
              <a:shade val="90000"/>
              <a:hueOff val="0"/>
              <a:satOff val="0"/>
              <a:lumOff val="1295"/>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68DC1AE0-BE3B-4A76-B0A6-930B8486BB94}">
      <dsp:nvSpPr>
        <dsp:cNvPr id="0" name=""/>
        <dsp:cNvSpPr/>
      </dsp:nvSpPr>
      <dsp:spPr>
        <a:xfrm>
          <a:off x="6591536" y="3964738"/>
          <a:ext cx="1744681" cy="1134042"/>
        </a:xfrm>
        <a:prstGeom prst="roundRect">
          <a:avLst/>
        </a:prstGeom>
        <a:solidFill>
          <a:schemeClr val="accent3">
            <a:shade val="50000"/>
            <a:hueOff val="0"/>
            <a:satOff val="0"/>
            <a:lumOff val="15122"/>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accent4">
                  <a:lumMod val="25000"/>
                </a:schemeClr>
              </a:solidFill>
            </a:rPr>
            <a:t>Capacity at point of delivery</a:t>
          </a:r>
          <a:endParaRPr lang="en-US" sz="2000" kern="1200" dirty="0">
            <a:solidFill>
              <a:schemeClr val="accent4">
                <a:lumMod val="25000"/>
              </a:schemeClr>
            </a:solidFill>
          </a:endParaRPr>
        </a:p>
      </dsp:txBody>
      <dsp:txXfrm>
        <a:off x="6591536" y="3964738"/>
        <a:ext cx="1744681" cy="1134042"/>
      </dsp:txXfrm>
    </dsp:sp>
    <dsp:sp modelId="{08B0A8E6-8199-453A-BB65-50EE881CEF4A}">
      <dsp:nvSpPr>
        <dsp:cNvPr id="0" name=""/>
        <dsp:cNvSpPr/>
      </dsp:nvSpPr>
      <dsp:spPr>
        <a:xfrm>
          <a:off x="1064782" y="570589"/>
          <a:ext cx="6480332" cy="6480332"/>
        </a:xfrm>
        <a:custGeom>
          <a:avLst/>
          <a:gdLst/>
          <a:ahLst/>
          <a:cxnLst/>
          <a:rect l="0" t="0" r="0" b="0"/>
          <a:pathLst>
            <a:path>
              <a:moveTo>
                <a:pt x="6208135" y="4540101"/>
              </a:moveTo>
              <a:arcTo wR="3240166" hR="3240166" stAng="1419171" swAng="1360030"/>
            </a:path>
          </a:pathLst>
        </a:custGeom>
        <a:noFill/>
        <a:ln w="9525" cap="flat" cmpd="sng" algn="ctr">
          <a:solidFill>
            <a:schemeClr val="accent3">
              <a:shade val="90000"/>
              <a:hueOff val="0"/>
              <a:satOff val="0"/>
              <a:lumOff val="2589"/>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FADA314E-C729-4EE5-B521-86DDDBAC259A}">
      <dsp:nvSpPr>
        <dsp:cNvPr id="0" name=""/>
        <dsp:cNvSpPr/>
      </dsp:nvSpPr>
      <dsp:spPr>
        <a:xfrm>
          <a:off x="4838463" y="6163022"/>
          <a:ext cx="1744681" cy="1134042"/>
        </a:xfrm>
        <a:prstGeom prst="roundRect">
          <a:avLst/>
        </a:prstGeom>
        <a:solidFill>
          <a:schemeClr val="accent3">
            <a:shade val="50000"/>
            <a:hueOff val="0"/>
            <a:satOff val="0"/>
            <a:lumOff val="22683"/>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accent4">
                  <a:lumMod val="25000"/>
                </a:schemeClr>
              </a:solidFill>
            </a:rPr>
            <a:t>Incentives and accountability</a:t>
          </a:r>
          <a:endParaRPr lang="en-US" sz="1800" kern="1200" dirty="0">
            <a:solidFill>
              <a:schemeClr val="accent4">
                <a:lumMod val="25000"/>
              </a:schemeClr>
            </a:solidFill>
          </a:endParaRPr>
        </a:p>
      </dsp:txBody>
      <dsp:txXfrm>
        <a:off x="4838463" y="6163022"/>
        <a:ext cx="1744681" cy="1134042"/>
      </dsp:txXfrm>
    </dsp:sp>
    <dsp:sp modelId="{BF5F5ED3-BE89-4086-8C48-370D05A99C5F}">
      <dsp:nvSpPr>
        <dsp:cNvPr id="0" name=""/>
        <dsp:cNvSpPr/>
      </dsp:nvSpPr>
      <dsp:spPr>
        <a:xfrm>
          <a:off x="1064782" y="570589"/>
          <a:ext cx="6480332" cy="6480332"/>
        </a:xfrm>
        <a:custGeom>
          <a:avLst/>
          <a:gdLst/>
          <a:ahLst/>
          <a:cxnLst/>
          <a:rect l="0" t="0" r="0" b="0"/>
          <a:pathLst>
            <a:path>
              <a:moveTo>
                <a:pt x="3763153" y="6437846"/>
              </a:moveTo>
              <a:arcTo wR="3240166" hR="3240166" stAng="4842684" swAng="1114632"/>
            </a:path>
          </a:pathLst>
        </a:custGeom>
        <a:noFill/>
        <a:ln w="9525" cap="flat" cmpd="sng" algn="ctr">
          <a:solidFill>
            <a:schemeClr val="accent3">
              <a:shade val="90000"/>
              <a:hueOff val="0"/>
              <a:satOff val="0"/>
              <a:lumOff val="3884"/>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58D09865-FBBB-4603-B097-BAF5291F7F63}">
      <dsp:nvSpPr>
        <dsp:cNvPr id="0" name=""/>
        <dsp:cNvSpPr/>
      </dsp:nvSpPr>
      <dsp:spPr>
        <a:xfrm>
          <a:off x="2026752" y="6163022"/>
          <a:ext cx="1744681" cy="1134042"/>
        </a:xfrm>
        <a:prstGeom prst="roundRect">
          <a:avLst/>
        </a:prstGeom>
        <a:solidFill>
          <a:schemeClr val="accent3">
            <a:shade val="50000"/>
            <a:hueOff val="0"/>
            <a:satOff val="0"/>
            <a:lumOff val="22683"/>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0" kern="1200" dirty="0" smtClean="0">
              <a:solidFill>
                <a:schemeClr val="accent4">
                  <a:lumMod val="25000"/>
                </a:schemeClr>
              </a:solidFill>
            </a:rPr>
            <a:t>Resources where they yield most </a:t>
          </a:r>
          <a:endParaRPr lang="en-US" sz="1800" b="0" kern="1200" dirty="0">
            <a:solidFill>
              <a:schemeClr val="accent4">
                <a:lumMod val="25000"/>
              </a:schemeClr>
            </a:solidFill>
          </a:endParaRPr>
        </a:p>
      </dsp:txBody>
      <dsp:txXfrm>
        <a:off x="2026752" y="6163022"/>
        <a:ext cx="1744681" cy="1134042"/>
      </dsp:txXfrm>
    </dsp:sp>
    <dsp:sp modelId="{CDF53B0B-6ED8-437B-9D35-968372408D87}">
      <dsp:nvSpPr>
        <dsp:cNvPr id="0" name=""/>
        <dsp:cNvSpPr/>
      </dsp:nvSpPr>
      <dsp:spPr>
        <a:xfrm>
          <a:off x="1064782" y="570589"/>
          <a:ext cx="6480332" cy="6480332"/>
        </a:xfrm>
        <a:custGeom>
          <a:avLst/>
          <a:gdLst/>
          <a:ahLst/>
          <a:cxnLst/>
          <a:rect l="0" t="0" r="0" b="0"/>
          <a:pathLst>
            <a:path>
              <a:moveTo>
                <a:pt x="1002410" y="5583481"/>
              </a:moveTo>
              <a:arcTo wR="3240166" hR="3240166" stAng="8020800" swAng="1360030"/>
            </a:path>
          </a:pathLst>
        </a:custGeom>
        <a:noFill/>
        <a:ln w="9525" cap="flat" cmpd="sng" algn="ctr">
          <a:solidFill>
            <a:schemeClr val="accent3">
              <a:shade val="90000"/>
              <a:hueOff val="0"/>
              <a:satOff val="0"/>
              <a:lumOff val="3884"/>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6F1C5EEF-8717-4509-9A9E-088FB683B58B}">
      <dsp:nvSpPr>
        <dsp:cNvPr id="0" name=""/>
        <dsp:cNvSpPr/>
      </dsp:nvSpPr>
      <dsp:spPr>
        <a:xfrm>
          <a:off x="273679" y="3964738"/>
          <a:ext cx="1744681" cy="1134042"/>
        </a:xfrm>
        <a:prstGeom prst="roundRect">
          <a:avLst/>
        </a:prstGeom>
        <a:solidFill>
          <a:schemeClr val="accent3">
            <a:shade val="50000"/>
            <a:hueOff val="0"/>
            <a:satOff val="0"/>
            <a:lumOff val="15122"/>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accent4">
                  <a:lumMod val="25000"/>
                </a:schemeClr>
              </a:solidFill>
            </a:rPr>
            <a:t>A learning system</a:t>
          </a:r>
          <a:endParaRPr lang="en-US" sz="2000" kern="1200" dirty="0">
            <a:solidFill>
              <a:schemeClr val="accent4">
                <a:lumMod val="25000"/>
              </a:schemeClr>
            </a:solidFill>
          </a:endParaRPr>
        </a:p>
      </dsp:txBody>
      <dsp:txXfrm>
        <a:off x="273679" y="3964738"/>
        <a:ext cx="1744681" cy="1134042"/>
      </dsp:txXfrm>
    </dsp:sp>
    <dsp:sp modelId="{7637DA9F-164D-45FE-AD72-5CDA74BBD6A7}">
      <dsp:nvSpPr>
        <dsp:cNvPr id="0" name=""/>
        <dsp:cNvSpPr/>
      </dsp:nvSpPr>
      <dsp:spPr>
        <a:xfrm>
          <a:off x="1064782" y="570589"/>
          <a:ext cx="6480332" cy="6480332"/>
        </a:xfrm>
        <a:custGeom>
          <a:avLst/>
          <a:gdLst/>
          <a:ahLst/>
          <a:cxnLst/>
          <a:rect l="0" t="0" r="0" b="0"/>
          <a:pathLst>
            <a:path>
              <a:moveTo>
                <a:pt x="2921" y="3377737"/>
              </a:moveTo>
              <a:arcTo wR="3240166" hR="3240166" stAng="10653996" swAng="1727393"/>
            </a:path>
          </a:pathLst>
        </a:custGeom>
        <a:noFill/>
        <a:ln w="9525" cap="flat" cmpd="sng" algn="ctr">
          <a:solidFill>
            <a:schemeClr val="accent3">
              <a:shade val="90000"/>
              <a:hueOff val="0"/>
              <a:satOff val="0"/>
              <a:lumOff val="2589"/>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7900993D-6820-4CB8-9551-250300D8C4A2}">
      <dsp:nvSpPr>
        <dsp:cNvPr id="0" name=""/>
        <dsp:cNvSpPr/>
      </dsp:nvSpPr>
      <dsp:spPr>
        <a:xfrm>
          <a:off x="899344" y="1223523"/>
          <a:ext cx="1744681" cy="1134042"/>
        </a:xfrm>
        <a:prstGeom prst="roundRect">
          <a:avLst/>
        </a:prstGeom>
        <a:solidFill>
          <a:schemeClr val="accent3">
            <a:shade val="50000"/>
            <a:hueOff val="0"/>
            <a:satOff val="0"/>
            <a:lumOff val="7561"/>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accent4">
                  <a:lumMod val="25000"/>
                </a:schemeClr>
              </a:solidFill>
            </a:rPr>
            <a:t>Coherence</a:t>
          </a:r>
          <a:endParaRPr lang="en-US" sz="2000" kern="1200" dirty="0">
            <a:solidFill>
              <a:schemeClr val="accent4">
                <a:lumMod val="25000"/>
              </a:schemeClr>
            </a:solidFill>
          </a:endParaRPr>
        </a:p>
      </dsp:txBody>
      <dsp:txXfrm>
        <a:off x="899344" y="1223523"/>
        <a:ext cx="1744681" cy="1134042"/>
      </dsp:txXfrm>
    </dsp:sp>
    <dsp:sp modelId="{79457BCD-7824-4CDE-BC85-BC439C6D2EFC}">
      <dsp:nvSpPr>
        <dsp:cNvPr id="0" name=""/>
        <dsp:cNvSpPr/>
      </dsp:nvSpPr>
      <dsp:spPr>
        <a:xfrm>
          <a:off x="1064782" y="570589"/>
          <a:ext cx="6480332" cy="6480332"/>
        </a:xfrm>
        <a:custGeom>
          <a:avLst/>
          <a:gdLst/>
          <a:ahLst/>
          <a:cxnLst/>
          <a:rect l="0" t="0" r="0" b="0"/>
          <a:pathLst>
            <a:path>
              <a:moveTo>
                <a:pt x="1299167" y="645710"/>
              </a:moveTo>
              <a:arcTo wR="3240166" hR="3240166" stAng="13991917" swAng="1258222"/>
            </a:path>
          </a:pathLst>
        </a:custGeom>
        <a:noFill/>
        <a:ln w="9525" cap="flat" cmpd="sng" algn="ctr">
          <a:solidFill>
            <a:schemeClr val="accent3">
              <a:shade val="90000"/>
              <a:hueOff val="0"/>
              <a:satOff val="0"/>
              <a:lumOff val="1295"/>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E99CEA-E13D-4A49-AE64-570CAE60C816}">
      <dsp:nvSpPr>
        <dsp:cNvPr id="0" name=""/>
        <dsp:cNvSpPr/>
      </dsp:nvSpPr>
      <dsp:spPr>
        <a:xfrm>
          <a:off x="3432608" y="3567"/>
          <a:ext cx="1744681" cy="1134042"/>
        </a:xfrm>
        <a:prstGeom prst="roundRect">
          <a:avLst/>
        </a:prstGeom>
        <a:solidFill>
          <a:schemeClr val="accent3">
            <a:shade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accent4">
                  <a:lumMod val="25000"/>
                </a:schemeClr>
              </a:solidFill>
            </a:rPr>
            <a:t>Commitment to universal achievement</a:t>
          </a:r>
          <a:endParaRPr lang="en-US" sz="1800" kern="1200" dirty="0">
            <a:solidFill>
              <a:schemeClr val="accent4">
                <a:lumMod val="25000"/>
              </a:schemeClr>
            </a:solidFill>
          </a:endParaRPr>
        </a:p>
      </dsp:txBody>
      <dsp:txXfrm>
        <a:off x="3432608" y="3567"/>
        <a:ext cx="1744681" cy="1134042"/>
      </dsp:txXfrm>
    </dsp:sp>
    <dsp:sp modelId="{C553B588-64E6-45E3-B6D1-6D68B6778636}">
      <dsp:nvSpPr>
        <dsp:cNvPr id="0" name=""/>
        <dsp:cNvSpPr/>
      </dsp:nvSpPr>
      <dsp:spPr>
        <a:xfrm>
          <a:off x="1064782" y="570589"/>
          <a:ext cx="6480332" cy="6480332"/>
        </a:xfrm>
        <a:custGeom>
          <a:avLst/>
          <a:gdLst/>
          <a:ahLst/>
          <a:cxnLst/>
          <a:rect l="0" t="0" r="0" b="0"/>
          <a:pathLst>
            <a:path>
              <a:moveTo>
                <a:pt x="4124086" y="122897"/>
              </a:moveTo>
              <a:arcTo wR="3240166" hR="3240166" stAng="17149860" swAng="1258222"/>
            </a:path>
          </a:pathLst>
        </a:custGeom>
        <a:noFill/>
        <a:ln w="9525" cap="flat" cmpd="sng" algn="ctr">
          <a:solidFill>
            <a:schemeClr val="accent3">
              <a:shade val="90000"/>
              <a:hueOff val="0"/>
              <a:satOff val="0"/>
              <a:lumOff val="0"/>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31A7F462-DF2B-40B4-ACB6-A9A79C19B388}">
      <dsp:nvSpPr>
        <dsp:cNvPr id="0" name=""/>
        <dsp:cNvSpPr/>
      </dsp:nvSpPr>
      <dsp:spPr>
        <a:xfrm>
          <a:off x="5965872" y="1223523"/>
          <a:ext cx="1744681" cy="1134042"/>
        </a:xfrm>
        <a:prstGeom prst="roundRect">
          <a:avLst/>
        </a:prstGeom>
        <a:solidFill>
          <a:srgbClr val="FFFF99"/>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accent4">
                  <a:lumMod val="25000"/>
                </a:schemeClr>
              </a:solidFill>
            </a:rPr>
            <a:t>Goals, gateways, instructional systems</a:t>
          </a:r>
          <a:endParaRPr lang="en-US" sz="1600" kern="1200" dirty="0">
            <a:solidFill>
              <a:schemeClr val="accent4">
                <a:lumMod val="25000"/>
              </a:schemeClr>
            </a:solidFill>
          </a:endParaRPr>
        </a:p>
      </dsp:txBody>
      <dsp:txXfrm>
        <a:off x="5965872" y="1223523"/>
        <a:ext cx="1744681" cy="1134042"/>
      </dsp:txXfrm>
    </dsp:sp>
    <dsp:sp modelId="{34C4AEBD-240C-4318-B5FC-0DF26D47415D}">
      <dsp:nvSpPr>
        <dsp:cNvPr id="0" name=""/>
        <dsp:cNvSpPr/>
      </dsp:nvSpPr>
      <dsp:spPr>
        <a:xfrm>
          <a:off x="1064782" y="570589"/>
          <a:ext cx="6480332" cy="6480332"/>
        </a:xfrm>
        <a:custGeom>
          <a:avLst/>
          <a:gdLst/>
          <a:ahLst/>
          <a:cxnLst/>
          <a:rect l="0" t="0" r="0" b="0"/>
          <a:pathLst>
            <a:path>
              <a:moveTo>
                <a:pt x="6143514" y="1801679"/>
              </a:moveTo>
              <a:arcTo wR="3240166" hR="3240166" stAng="20018611" swAng="1727393"/>
            </a:path>
          </a:pathLst>
        </a:custGeom>
        <a:noFill/>
        <a:ln w="9525" cap="flat" cmpd="sng" algn="ctr">
          <a:solidFill>
            <a:schemeClr val="accent3">
              <a:shade val="90000"/>
              <a:hueOff val="0"/>
              <a:satOff val="0"/>
              <a:lumOff val="1295"/>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68DC1AE0-BE3B-4A76-B0A6-930B8486BB94}">
      <dsp:nvSpPr>
        <dsp:cNvPr id="0" name=""/>
        <dsp:cNvSpPr/>
      </dsp:nvSpPr>
      <dsp:spPr>
        <a:xfrm>
          <a:off x="6591536" y="3964738"/>
          <a:ext cx="1744681" cy="1134042"/>
        </a:xfrm>
        <a:prstGeom prst="roundRect">
          <a:avLst/>
        </a:prstGeom>
        <a:solidFill>
          <a:schemeClr val="accent3">
            <a:shade val="50000"/>
            <a:hueOff val="0"/>
            <a:satOff val="0"/>
            <a:lumOff val="15122"/>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accent4">
                  <a:lumMod val="25000"/>
                </a:schemeClr>
              </a:solidFill>
            </a:rPr>
            <a:t>Capacity at point of delivery</a:t>
          </a:r>
          <a:endParaRPr lang="en-US" sz="2000" kern="1200" dirty="0">
            <a:solidFill>
              <a:schemeClr val="accent4">
                <a:lumMod val="25000"/>
              </a:schemeClr>
            </a:solidFill>
          </a:endParaRPr>
        </a:p>
      </dsp:txBody>
      <dsp:txXfrm>
        <a:off x="6591536" y="3964738"/>
        <a:ext cx="1744681" cy="1134042"/>
      </dsp:txXfrm>
    </dsp:sp>
    <dsp:sp modelId="{08B0A8E6-8199-453A-BB65-50EE881CEF4A}">
      <dsp:nvSpPr>
        <dsp:cNvPr id="0" name=""/>
        <dsp:cNvSpPr/>
      </dsp:nvSpPr>
      <dsp:spPr>
        <a:xfrm>
          <a:off x="1064782" y="570589"/>
          <a:ext cx="6480332" cy="6480332"/>
        </a:xfrm>
        <a:custGeom>
          <a:avLst/>
          <a:gdLst/>
          <a:ahLst/>
          <a:cxnLst/>
          <a:rect l="0" t="0" r="0" b="0"/>
          <a:pathLst>
            <a:path>
              <a:moveTo>
                <a:pt x="6208135" y="4540101"/>
              </a:moveTo>
              <a:arcTo wR="3240166" hR="3240166" stAng="1419171" swAng="1360030"/>
            </a:path>
          </a:pathLst>
        </a:custGeom>
        <a:noFill/>
        <a:ln w="9525" cap="flat" cmpd="sng" algn="ctr">
          <a:solidFill>
            <a:schemeClr val="accent3">
              <a:shade val="90000"/>
              <a:hueOff val="0"/>
              <a:satOff val="0"/>
              <a:lumOff val="2589"/>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FADA314E-C729-4EE5-B521-86DDDBAC259A}">
      <dsp:nvSpPr>
        <dsp:cNvPr id="0" name=""/>
        <dsp:cNvSpPr/>
      </dsp:nvSpPr>
      <dsp:spPr>
        <a:xfrm>
          <a:off x="4838463" y="6163022"/>
          <a:ext cx="1744681" cy="1134042"/>
        </a:xfrm>
        <a:prstGeom prst="roundRect">
          <a:avLst/>
        </a:prstGeom>
        <a:solidFill>
          <a:schemeClr val="accent3">
            <a:shade val="50000"/>
            <a:hueOff val="0"/>
            <a:satOff val="0"/>
            <a:lumOff val="22683"/>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accent4">
                  <a:lumMod val="25000"/>
                </a:schemeClr>
              </a:solidFill>
            </a:rPr>
            <a:t>Incentives and accountability</a:t>
          </a:r>
          <a:endParaRPr lang="en-US" sz="1800" kern="1200" dirty="0">
            <a:solidFill>
              <a:schemeClr val="accent4">
                <a:lumMod val="25000"/>
              </a:schemeClr>
            </a:solidFill>
          </a:endParaRPr>
        </a:p>
      </dsp:txBody>
      <dsp:txXfrm>
        <a:off x="4838463" y="6163022"/>
        <a:ext cx="1744681" cy="1134042"/>
      </dsp:txXfrm>
    </dsp:sp>
    <dsp:sp modelId="{BF5F5ED3-BE89-4086-8C48-370D05A99C5F}">
      <dsp:nvSpPr>
        <dsp:cNvPr id="0" name=""/>
        <dsp:cNvSpPr/>
      </dsp:nvSpPr>
      <dsp:spPr>
        <a:xfrm>
          <a:off x="1064782" y="570589"/>
          <a:ext cx="6480332" cy="6480332"/>
        </a:xfrm>
        <a:custGeom>
          <a:avLst/>
          <a:gdLst/>
          <a:ahLst/>
          <a:cxnLst/>
          <a:rect l="0" t="0" r="0" b="0"/>
          <a:pathLst>
            <a:path>
              <a:moveTo>
                <a:pt x="3763153" y="6437846"/>
              </a:moveTo>
              <a:arcTo wR="3240166" hR="3240166" stAng="4842684" swAng="1114632"/>
            </a:path>
          </a:pathLst>
        </a:custGeom>
        <a:noFill/>
        <a:ln w="9525" cap="flat" cmpd="sng" algn="ctr">
          <a:solidFill>
            <a:schemeClr val="accent3">
              <a:shade val="90000"/>
              <a:hueOff val="0"/>
              <a:satOff val="0"/>
              <a:lumOff val="3884"/>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58D09865-FBBB-4603-B097-BAF5291F7F63}">
      <dsp:nvSpPr>
        <dsp:cNvPr id="0" name=""/>
        <dsp:cNvSpPr/>
      </dsp:nvSpPr>
      <dsp:spPr>
        <a:xfrm>
          <a:off x="2026752" y="6163022"/>
          <a:ext cx="1744681" cy="1134042"/>
        </a:xfrm>
        <a:prstGeom prst="roundRect">
          <a:avLst/>
        </a:prstGeom>
        <a:solidFill>
          <a:schemeClr val="accent3">
            <a:shade val="50000"/>
            <a:hueOff val="0"/>
            <a:satOff val="0"/>
            <a:lumOff val="22683"/>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0" kern="1200" dirty="0" smtClean="0">
              <a:solidFill>
                <a:schemeClr val="accent4">
                  <a:lumMod val="25000"/>
                </a:schemeClr>
              </a:solidFill>
            </a:rPr>
            <a:t>Resources where they yield most </a:t>
          </a:r>
          <a:endParaRPr lang="en-US" sz="1800" b="0" kern="1200" dirty="0">
            <a:solidFill>
              <a:schemeClr val="accent4">
                <a:lumMod val="25000"/>
              </a:schemeClr>
            </a:solidFill>
          </a:endParaRPr>
        </a:p>
      </dsp:txBody>
      <dsp:txXfrm>
        <a:off x="2026752" y="6163022"/>
        <a:ext cx="1744681" cy="1134042"/>
      </dsp:txXfrm>
    </dsp:sp>
    <dsp:sp modelId="{CDF53B0B-6ED8-437B-9D35-968372408D87}">
      <dsp:nvSpPr>
        <dsp:cNvPr id="0" name=""/>
        <dsp:cNvSpPr/>
      </dsp:nvSpPr>
      <dsp:spPr>
        <a:xfrm>
          <a:off x="1064782" y="570589"/>
          <a:ext cx="6480332" cy="6480332"/>
        </a:xfrm>
        <a:custGeom>
          <a:avLst/>
          <a:gdLst/>
          <a:ahLst/>
          <a:cxnLst/>
          <a:rect l="0" t="0" r="0" b="0"/>
          <a:pathLst>
            <a:path>
              <a:moveTo>
                <a:pt x="1002410" y="5583481"/>
              </a:moveTo>
              <a:arcTo wR="3240166" hR="3240166" stAng="8020800" swAng="1360030"/>
            </a:path>
          </a:pathLst>
        </a:custGeom>
        <a:noFill/>
        <a:ln w="9525" cap="flat" cmpd="sng" algn="ctr">
          <a:solidFill>
            <a:schemeClr val="accent3">
              <a:shade val="90000"/>
              <a:hueOff val="0"/>
              <a:satOff val="0"/>
              <a:lumOff val="3884"/>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6F1C5EEF-8717-4509-9A9E-088FB683B58B}">
      <dsp:nvSpPr>
        <dsp:cNvPr id="0" name=""/>
        <dsp:cNvSpPr/>
      </dsp:nvSpPr>
      <dsp:spPr>
        <a:xfrm>
          <a:off x="273679" y="3964738"/>
          <a:ext cx="1744681" cy="1134042"/>
        </a:xfrm>
        <a:prstGeom prst="roundRect">
          <a:avLst/>
        </a:prstGeom>
        <a:solidFill>
          <a:schemeClr val="accent3">
            <a:shade val="50000"/>
            <a:hueOff val="0"/>
            <a:satOff val="0"/>
            <a:lumOff val="15122"/>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accent4">
                  <a:lumMod val="25000"/>
                </a:schemeClr>
              </a:solidFill>
            </a:rPr>
            <a:t>A learning system</a:t>
          </a:r>
          <a:endParaRPr lang="en-US" sz="2000" kern="1200" dirty="0">
            <a:solidFill>
              <a:schemeClr val="accent4">
                <a:lumMod val="25000"/>
              </a:schemeClr>
            </a:solidFill>
          </a:endParaRPr>
        </a:p>
      </dsp:txBody>
      <dsp:txXfrm>
        <a:off x="273679" y="3964738"/>
        <a:ext cx="1744681" cy="1134042"/>
      </dsp:txXfrm>
    </dsp:sp>
    <dsp:sp modelId="{7637DA9F-164D-45FE-AD72-5CDA74BBD6A7}">
      <dsp:nvSpPr>
        <dsp:cNvPr id="0" name=""/>
        <dsp:cNvSpPr/>
      </dsp:nvSpPr>
      <dsp:spPr>
        <a:xfrm>
          <a:off x="1064782" y="570589"/>
          <a:ext cx="6480332" cy="6480332"/>
        </a:xfrm>
        <a:custGeom>
          <a:avLst/>
          <a:gdLst/>
          <a:ahLst/>
          <a:cxnLst/>
          <a:rect l="0" t="0" r="0" b="0"/>
          <a:pathLst>
            <a:path>
              <a:moveTo>
                <a:pt x="2921" y="3377737"/>
              </a:moveTo>
              <a:arcTo wR="3240166" hR="3240166" stAng="10653996" swAng="1727393"/>
            </a:path>
          </a:pathLst>
        </a:custGeom>
        <a:noFill/>
        <a:ln w="9525" cap="flat" cmpd="sng" algn="ctr">
          <a:solidFill>
            <a:schemeClr val="accent3">
              <a:shade val="90000"/>
              <a:hueOff val="0"/>
              <a:satOff val="0"/>
              <a:lumOff val="2589"/>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7900993D-6820-4CB8-9551-250300D8C4A2}">
      <dsp:nvSpPr>
        <dsp:cNvPr id="0" name=""/>
        <dsp:cNvSpPr/>
      </dsp:nvSpPr>
      <dsp:spPr>
        <a:xfrm>
          <a:off x="899344" y="1223523"/>
          <a:ext cx="1744681" cy="1134042"/>
        </a:xfrm>
        <a:prstGeom prst="roundRect">
          <a:avLst/>
        </a:prstGeom>
        <a:solidFill>
          <a:schemeClr val="accent3">
            <a:shade val="50000"/>
            <a:hueOff val="0"/>
            <a:satOff val="0"/>
            <a:lumOff val="7561"/>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accent4">
                  <a:lumMod val="25000"/>
                </a:schemeClr>
              </a:solidFill>
            </a:rPr>
            <a:t>Coherence</a:t>
          </a:r>
          <a:endParaRPr lang="en-US" sz="2000" kern="1200" dirty="0">
            <a:solidFill>
              <a:schemeClr val="accent4">
                <a:lumMod val="25000"/>
              </a:schemeClr>
            </a:solidFill>
          </a:endParaRPr>
        </a:p>
      </dsp:txBody>
      <dsp:txXfrm>
        <a:off x="899344" y="1223523"/>
        <a:ext cx="1744681" cy="1134042"/>
      </dsp:txXfrm>
    </dsp:sp>
    <dsp:sp modelId="{79457BCD-7824-4CDE-BC85-BC439C6D2EFC}">
      <dsp:nvSpPr>
        <dsp:cNvPr id="0" name=""/>
        <dsp:cNvSpPr/>
      </dsp:nvSpPr>
      <dsp:spPr>
        <a:xfrm>
          <a:off x="1064782" y="570589"/>
          <a:ext cx="6480332" cy="6480332"/>
        </a:xfrm>
        <a:custGeom>
          <a:avLst/>
          <a:gdLst/>
          <a:ahLst/>
          <a:cxnLst/>
          <a:rect l="0" t="0" r="0" b="0"/>
          <a:pathLst>
            <a:path>
              <a:moveTo>
                <a:pt x="1299167" y="645710"/>
              </a:moveTo>
              <a:arcTo wR="3240166" hR="3240166" stAng="13991917" swAng="1258222"/>
            </a:path>
          </a:pathLst>
        </a:custGeom>
        <a:noFill/>
        <a:ln w="9525" cap="flat" cmpd="sng" algn="ctr">
          <a:solidFill>
            <a:schemeClr val="accent3">
              <a:shade val="90000"/>
              <a:hueOff val="0"/>
              <a:satOff val="0"/>
              <a:lumOff val="1295"/>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E99CEA-E13D-4A49-AE64-570CAE60C816}">
      <dsp:nvSpPr>
        <dsp:cNvPr id="0" name=""/>
        <dsp:cNvSpPr/>
      </dsp:nvSpPr>
      <dsp:spPr>
        <a:xfrm>
          <a:off x="3432608" y="3567"/>
          <a:ext cx="1744681" cy="1134042"/>
        </a:xfrm>
        <a:prstGeom prst="roundRect">
          <a:avLst/>
        </a:prstGeom>
        <a:solidFill>
          <a:schemeClr val="accent3">
            <a:shade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accent4">
                  <a:lumMod val="25000"/>
                </a:schemeClr>
              </a:solidFill>
            </a:rPr>
            <a:t>Commitment to universal achievement</a:t>
          </a:r>
          <a:endParaRPr lang="en-US" sz="1800" kern="1200" dirty="0">
            <a:solidFill>
              <a:schemeClr val="accent4">
                <a:lumMod val="25000"/>
              </a:schemeClr>
            </a:solidFill>
          </a:endParaRPr>
        </a:p>
      </dsp:txBody>
      <dsp:txXfrm>
        <a:off x="3432608" y="3567"/>
        <a:ext cx="1744681" cy="1134042"/>
      </dsp:txXfrm>
    </dsp:sp>
    <dsp:sp modelId="{C553B588-64E6-45E3-B6D1-6D68B6778636}">
      <dsp:nvSpPr>
        <dsp:cNvPr id="0" name=""/>
        <dsp:cNvSpPr/>
      </dsp:nvSpPr>
      <dsp:spPr>
        <a:xfrm>
          <a:off x="1064782" y="570589"/>
          <a:ext cx="6480332" cy="6480332"/>
        </a:xfrm>
        <a:custGeom>
          <a:avLst/>
          <a:gdLst/>
          <a:ahLst/>
          <a:cxnLst/>
          <a:rect l="0" t="0" r="0" b="0"/>
          <a:pathLst>
            <a:path>
              <a:moveTo>
                <a:pt x="4124086" y="122897"/>
              </a:moveTo>
              <a:arcTo wR="3240166" hR="3240166" stAng="17149860" swAng="1258222"/>
            </a:path>
          </a:pathLst>
        </a:custGeom>
        <a:noFill/>
        <a:ln w="9525" cap="flat" cmpd="sng" algn="ctr">
          <a:solidFill>
            <a:schemeClr val="accent3">
              <a:shade val="90000"/>
              <a:hueOff val="0"/>
              <a:satOff val="0"/>
              <a:lumOff val="0"/>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31A7F462-DF2B-40B4-ACB6-A9A79C19B388}">
      <dsp:nvSpPr>
        <dsp:cNvPr id="0" name=""/>
        <dsp:cNvSpPr/>
      </dsp:nvSpPr>
      <dsp:spPr>
        <a:xfrm>
          <a:off x="5965872" y="1223523"/>
          <a:ext cx="1744681" cy="1134042"/>
        </a:xfrm>
        <a:prstGeom prst="roundRect">
          <a:avLst/>
        </a:prstGeom>
        <a:solidFill>
          <a:schemeClr val="accent3">
            <a:shade val="50000"/>
            <a:hueOff val="0"/>
            <a:satOff val="0"/>
            <a:lumOff val="7561"/>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accent4">
                  <a:lumMod val="25000"/>
                </a:schemeClr>
              </a:solidFill>
            </a:rPr>
            <a:t>Goals, gateways, instructional systems</a:t>
          </a:r>
          <a:endParaRPr lang="en-US" sz="1600" kern="1200" dirty="0">
            <a:solidFill>
              <a:schemeClr val="accent4">
                <a:lumMod val="25000"/>
              </a:schemeClr>
            </a:solidFill>
          </a:endParaRPr>
        </a:p>
      </dsp:txBody>
      <dsp:txXfrm>
        <a:off x="5965872" y="1223523"/>
        <a:ext cx="1744681" cy="1134042"/>
      </dsp:txXfrm>
    </dsp:sp>
    <dsp:sp modelId="{34C4AEBD-240C-4318-B5FC-0DF26D47415D}">
      <dsp:nvSpPr>
        <dsp:cNvPr id="0" name=""/>
        <dsp:cNvSpPr/>
      </dsp:nvSpPr>
      <dsp:spPr>
        <a:xfrm>
          <a:off x="1064782" y="570589"/>
          <a:ext cx="6480332" cy="6480332"/>
        </a:xfrm>
        <a:custGeom>
          <a:avLst/>
          <a:gdLst/>
          <a:ahLst/>
          <a:cxnLst/>
          <a:rect l="0" t="0" r="0" b="0"/>
          <a:pathLst>
            <a:path>
              <a:moveTo>
                <a:pt x="6143514" y="1801679"/>
              </a:moveTo>
              <a:arcTo wR="3240166" hR="3240166" stAng="20018611" swAng="1727393"/>
            </a:path>
          </a:pathLst>
        </a:custGeom>
        <a:noFill/>
        <a:ln w="9525" cap="flat" cmpd="sng" algn="ctr">
          <a:solidFill>
            <a:schemeClr val="accent3">
              <a:shade val="90000"/>
              <a:hueOff val="0"/>
              <a:satOff val="0"/>
              <a:lumOff val="1295"/>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68DC1AE0-BE3B-4A76-B0A6-930B8486BB94}">
      <dsp:nvSpPr>
        <dsp:cNvPr id="0" name=""/>
        <dsp:cNvSpPr/>
      </dsp:nvSpPr>
      <dsp:spPr>
        <a:xfrm>
          <a:off x="6591536" y="3964738"/>
          <a:ext cx="1744681" cy="1134042"/>
        </a:xfrm>
        <a:prstGeom prst="roundRect">
          <a:avLst/>
        </a:prstGeom>
        <a:solidFill>
          <a:srgbClr val="FFFF99"/>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accent4">
                  <a:lumMod val="25000"/>
                </a:schemeClr>
              </a:solidFill>
            </a:rPr>
            <a:t>Capacity at point of delivery</a:t>
          </a:r>
          <a:endParaRPr lang="en-US" sz="2000" kern="1200" dirty="0">
            <a:solidFill>
              <a:schemeClr val="accent4">
                <a:lumMod val="25000"/>
              </a:schemeClr>
            </a:solidFill>
          </a:endParaRPr>
        </a:p>
      </dsp:txBody>
      <dsp:txXfrm>
        <a:off x="6591536" y="3964738"/>
        <a:ext cx="1744681" cy="1134042"/>
      </dsp:txXfrm>
    </dsp:sp>
    <dsp:sp modelId="{08B0A8E6-8199-453A-BB65-50EE881CEF4A}">
      <dsp:nvSpPr>
        <dsp:cNvPr id="0" name=""/>
        <dsp:cNvSpPr/>
      </dsp:nvSpPr>
      <dsp:spPr>
        <a:xfrm>
          <a:off x="1064782" y="570589"/>
          <a:ext cx="6480332" cy="6480332"/>
        </a:xfrm>
        <a:custGeom>
          <a:avLst/>
          <a:gdLst/>
          <a:ahLst/>
          <a:cxnLst/>
          <a:rect l="0" t="0" r="0" b="0"/>
          <a:pathLst>
            <a:path>
              <a:moveTo>
                <a:pt x="6208135" y="4540101"/>
              </a:moveTo>
              <a:arcTo wR="3240166" hR="3240166" stAng="1419171" swAng="1360030"/>
            </a:path>
          </a:pathLst>
        </a:custGeom>
        <a:noFill/>
        <a:ln w="9525" cap="flat" cmpd="sng" algn="ctr">
          <a:solidFill>
            <a:schemeClr val="accent3">
              <a:shade val="90000"/>
              <a:hueOff val="0"/>
              <a:satOff val="0"/>
              <a:lumOff val="2589"/>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FADA314E-C729-4EE5-B521-86DDDBAC259A}">
      <dsp:nvSpPr>
        <dsp:cNvPr id="0" name=""/>
        <dsp:cNvSpPr/>
      </dsp:nvSpPr>
      <dsp:spPr>
        <a:xfrm>
          <a:off x="4838463" y="6163022"/>
          <a:ext cx="1744681" cy="1134042"/>
        </a:xfrm>
        <a:prstGeom prst="roundRect">
          <a:avLst/>
        </a:prstGeom>
        <a:solidFill>
          <a:schemeClr val="accent3">
            <a:shade val="50000"/>
            <a:hueOff val="0"/>
            <a:satOff val="0"/>
            <a:lumOff val="22683"/>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accent4">
                  <a:lumMod val="25000"/>
                </a:schemeClr>
              </a:solidFill>
            </a:rPr>
            <a:t>Incentives and accountability</a:t>
          </a:r>
          <a:endParaRPr lang="en-US" sz="1800" kern="1200" dirty="0">
            <a:solidFill>
              <a:schemeClr val="accent4">
                <a:lumMod val="25000"/>
              </a:schemeClr>
            </a:solidFill>
          </a:endParaRPr>
        </a:p>
      </dsp:txBody>
      <dsp:txXfrm>
        <a:off x="4838463" y="6163022"/>
        <a:ext cx="1744681" cy="1134042"/>
      </dsp:txXfrm>
    </dsp:sp>
    <dsp:sp modelId="{BF5F5ED3-BE89-4086-8C48-370D05A99C5F}">
      <dsp:nvSpPr>
        <dsp:cNvPr id="0" name=""/>
        <dsp:cNvSpPr/>
      </dsp:nvSpPr>
      <dsp:spPr>
        <a:xfrm>
          <a:off x="1064782" y="570589"/>
          <a:ext cx="6480332" cy="6480332"/>
        </a:xfrm>
        <a:custGeom>
          <a:avLst/>
          <a:gdLst/>
          <a:ahLst/>
          <a:cxnLst/>
          <a:rect l="0" t="0" r="0" b="0"/>
          <a:pathLst>
            <a:path>
              <a:moveTo>
                <a:pt x="3763153" y="6437846"/>
              </a:moveTo>
              <a:arcTo wR="3240166" hR="3240166" stAng="4842684" swAng="1114632"/>
            </a:path>
          </a:pathLst>
        </a:custGeom>
        <a:noFill/>
        <a:ln w="9525" cap="flat" cmpd="sng" algn="ctr">
          <a:solidFill>
            <a:schemeClr val="accent3">
              <a:shade val="90000"/>
              <a:hueOff val="0"/>
              <a:satOff val="0"/>
              <a:lumOff val="3884"/>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58D09865-FBBB-4603-B097-BAF5291F7F63}">
      <dsp:nvSpPr>
        <dsp:cNvPr id="0" name=""/>
        <dsp:cNvSpPr/>
      </dsp:nvSpPr>
      <dsp:spPr>
        <a:xfrm>
          <a:off x="2026752" y="6163022"/>
          <a:ext cx="1744681" cy="1134042"/>
        </a:xfrm>
        <a:prstGeom prst="roundRect">
          <a:avLst/>
        </a:prstGeom>
        <a:solidFill>
          <a:schemeClr val="accent3">
            <a:shade val="50000"/>
            <a:hueOff val="0"/>
            <a:satOff val="0"/>
            <a:lumOff val="22683"/>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0" kern="1200" dirty="0" smtClean="0">
              <a:solidFill>
                <a:schemeClr val="accent4">
                  <a:lumMod val="25000"/>
                </a:schemeClr>
              </a:solidFill>
            </a:rPr>
            <a:t>Resources where they yield most </a:t>
          </a:r>
          <a:endParaRPr lang="en-US" sz="1800" b="0" kern="1200" dirty="0">
            <a:solidFill>
              <a:schemeClr val="accent4">
                <a:lumMod val="25000"/>
              </a:schemeClr>
            </a:solidFill>
          </a:endParaRPr>
        </a:p>
      </dsp:txBody>
      <dsp:txXfrm>
        <a:off x="2026752" y="6163022"/>
        <a:ext cx="1744681" cy="1134042"/>
      </dsp:txXfrm>
    </dsp:sp>
    <dsp:sp modelId="{CDF53B0B-6ED8-437B-9D35-968372408D87}">
      <dsp:nvSpPr>
        <dsp:cNvPr id="0" name=""/>
        <dsp:cNvSpPr/>
      </dsp:nvSpPr>
      <dsp:spPr>
        <a:xfrm>
          <a:off x="1064782" y="570589"/>
          <a:ext cx="6480332" cy="6480332"/>
        </a:xfrm>
        <a:custGeom>
          <a:avLst/>
          <a:gdLst/>
          <a:ahLst/>
          <a:cxnLst/>
          <a:rect l="0" t="0" r="0" b="0"/>
          <a:pathLst>
            <a:path>
              <a:moveTo>
                <a:pt x="1002410" y="5583481"/>
              </a:moveTo>
              <a:arcTo wR="3240166" hR="3240166" stAng="8020800" swAng="1360030"/>
            </a:path>
          </a:pathLst>
        </a:custGeom>
        <a:noFill/>
        <a:ln w="9525" cap="flat" cmpd="sng" algn="ctr">
          <a:solidFill>
            <a:schemeClr val="accent3">
              <a:shade val="90000"/>
              <a:hueOff val="0"/>
              <a:satOff val="0"/>
              <a:lumOff val="3884"/>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6F1C5EEF-8717-4509-9A9E-088FB683B58B}">
      <dsp:nvSpPr>
        <dsp:cNvPr id="0" name=""/>
        <dsp:cNvSpPr/>
      </dsp:nvSpPr>
      <dsp:spPr>
        <a:xfrm>
          <a:off x="273679" y="3964738"/>
          <a:ext cx="1744681" cy="1134042"/>
        </a:xfrm>
        <a:prstGeom prst="roundRect">
          <a:avLst/>
        </a:prstGeom>
        <a:solidFill>
          <a:schemeClr val="accent3">
            <a:shade val="50000"/>
            <a:hueOff val="0"/>
            <a:satOff val="0"/>
            <a:lumOff val="15122"/>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accent4">
                  <a:lumMod val="25000"/>
                </a:schemeClr>
              </a:solidFill>
            </a:rPr>
            <a:t>A learning system</a:t>
          </a:r>
          <a:endParaRPr lang="en-US" sz="2000" kern="1200" dirty="0">
            <a:solidFill>
              <a:schemeClr val="accent4">
                <a:lumMod val="25000"/>
              </a:schemeClr>
            </a:solidFill>
          </a:endParaRPr>
        </a:p>
      </dsp:txBody>
      <dsp:txXfrm>
        <a:off x="273679" y="3964738"/>
        <a:ext cx="1744681" cy="1134042"/>
      </dsp:txXfrm>
    </dsp:sp>
    <dsp:sp modelId="{7637DA9F-164D-45FE-AD72-5CDA74BBD6A7}">
      <dsp:nvSpPr>
        <dsp:cNvPr id="0" name=""/>
        <dsp:cNvSpPr/>
      </dsp:nvSpPr>
      <dsp:spPr>
        <a:xfrm>
          <a:off x="1064782" y="570589"/>
          <a:ext cx="6480332" cy="6480332"/>
        </a:xfrm>
        <a:custGeom>
          <a:avLst/>
          <a:gdLst/>
          <a:ahLst/>
          <a:cxnLst/>
          <a:rect l="0" t="0" r="0" b="0"/>
          <a:pathLst>
            <a:path>
              <a:moveTo>
                <a:pt x="2921" y="3377737"/>
              </a:moveTo>
              <a:arcTo wR="3240166" hR="3240166" stAng="10653996" swAng="1727393"/>
            </a:path>
          </a:pathLst>
        </a:custGeom>
        <a:noFill/>
        <a:ln w="9525" cap="flat" cmpd="sng" algn="ctr">
          <a:solidFill>
            <a:schemeClr val="accent3">
              <a:shade val="90000"/>
              <a:hueOff val="0"/>
              <a:satOff val="0"/>
              <a:lumOff val="2589"/>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7900993D-6820-4CB8-9551-250300D8C4A2}">
      <dsp:nvSpPr>
        <dsp:cNvPr id="0" name=""/>
        <dsp:cNvSpPr/>
      </dsp:nvSpPr>
      <dsp:spPr>
        <a:xfrm>
          <a:off x="899344" y="1223523"/>
          <a:ext cx="1744681" cy="1134042"/>
        </a:xfrm>
        <a:prstGeom prst="roundRect">
          <a:avLst/>
        </a:prstGeom>
        <a:solidFill>
          <a:schemeClr val="accent3">
            <a:shade val="50000"/>
            <a:hueOff val="0"/>
            <a:satOff val="0"/>
            <a:lumOff val="7561"/>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accent4">
                  <a:lumMod val="25000"/>
                </a:schemeClr>
              </a:solidFill>
            </a:rPr>
            <a:t>Coherence</a:t>
          </a:r>
          <a:endParaRPr lang="en-US" sz="2000" kern="1200" dirty="0">
            <a:solidFill>
              <a:schemeClr val="accent4">
                <a:lumMod val="25000"/>
              </a:schemeClr>
            </a:solidFill>
          </a:endParaRPr>
        </a:p>
      </dsp:txBody>
      <dsp:txXfrm>
        <a:off x="899344" y="1223523"/>
        <a:ext cx="1744681" cy="1134042"/>
      </dsp:txXfrm>
    </dsp:sp>
    <dsp:sp modelId="{79457BCD-7824-4CDE-BC85-BC439C6D2EFC}">
      <dsp:nvSpPr>
        <dsp:cNvPr id="0" name=""/>
        <dsp:cNvSpPr/>
      </dsp:nvSpPr>
      <dsp:spPr>
        <a:xfrm>
          <a:off x="1064782" y="570589"/>
          <a:ext cx="6480332" cy="6480332"/>
        </a:xfrm>
        <a:custGeom>
          <a:avLst/>
          <a:gdLst/>
          <a:ahLst/>
          <a:cxnLst/>
          <a:rect l="0" t="0" r="0" b="0"/>
          <a:pathLst>
            <a:path>
              <a:moveTo>
                <a:pt x="1299167" y="645710"/>
              </a:moveTo>
              <a:arcTo wR="3240166" hR="3240166" stAng="13991917" swAng="1258222"/>
            </a:path>
          </a:pathLst>
        </a:custGeom>
        <a:noFill/>
        <a:ln w="9525" cap="flat" cmpd="sng" algn="ctr">
          <a:solidFill>
            <a:schemeClr val="accent3">
              <a:shade val="90000"/>
              <a:hueOff val="0"/>
              <a:satOff val="0"/>
              <a:lumOff val="1295"/>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E99CEA-E13D-4A49-AE64-570CAE60C816}">
      <dsp:nvSpPr>
        <dsp:cNvPr id="0" name=""/>
        <dsp:cNvSpPr/>
      </dsp:nvSpPr>
      <dsp:spPr>
        <a:xfrm>
          <a:off x="3432608" y="3567"/>
          <a:ext cx="1744681" cy="1134042"/>
        </a:xfrm>
        <a:prstGeom prst="roundRect">
          <a:avLst/>
        </a:prstGeom>
        <a:solidFill>
          <a:schemeClr val="accent3">
            <a:shade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accent4">
                  <a:lumMod val="25000"/>
                </a:schemeClr>
              </a:solidFill>
            </a:rPr>
            <a:t>Commitment to universal achievement</a:t>
          </a:r>
          <a:endParaRPr lang="en-US" sz="1800" kern="1200" dirty="0">
            <a:solidFill>
              <a:schemeClr val="accent4">
                <a:lumMod val="25000"/>
              </a:schemeClr>
            </a:solidFill>
          </a:endParaRPr>
        </a:p>
      </dsp:txBody>
      <dsp:txXfrm>
        <a:off x="3432608" y="3567"/>
        <a:ext cx="1744681" cy="1134042"/>
      </dsp:txXfrm>
    </dsp:sp>
    <dsp:sp modelId="{C553B588-64E6-45E3-B6D1-6D68B6778636}">
      <dsp:nvSpPr>
        <dsp:cNvPr id="0" name=""/>
        <dsp:cNvSpPr/>
      </dsp:nvSpPr>
      <dsp:spPr>
        <a:xfrm>
          <a:off x="1064782" y="570589"/>
          <a:ext cx="6480332" cy="6480332"/>
        </a:xfrm>
        <a:custGeom>
          <a:avLst/>
          <a:gdLst/>
          <a:ahLst/>
          <a:cxnLst/>
          <a:rect l="0" t="0" r="0" b="0"/>
          <a:pathLst>
            <a:path>
              <a:moveTo>
                <a:pt x="4124086" y="122897"/>
              </a:moveTo>
              <a:arcTo wR="3240166" hR="3240166" stAng="17149860" swAng="1258222"/>
            </a:path>
          </a:pathLst>
        </a:custGeom>
        <a:noFill/>
        <a:ln w="9525" cap="flat" cmpd="sng" algn="ctr">
          <a:solidFill>
            <a:schemeClr val="accent3">
              <a:shade val="90000"/>
              <a:hueOff val="0"/>
              <a:satOff val="0"/>
              <a:lumOff val="0"/>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31A7F462-DF2B-40B4-ACB6-A9A79C19B388}">
      <dsp:nvSpPr>
        <dsp:cNvPr id="0" name=""/>
        <dsp:cNvSpPr/>
      </dsp:nvSpPr>
      <dsp:spPr>
        <a:xfrm>
          <a:off x="5965872" y="1223523"/>
          <a:ext cx="1744681" cy="1134042"/>
        </a:xfrm>
        <a:prstGeom prst="roundRect">
          <a:avLst/>
        </a:prstGeom>
        <a:solidFill>
          <a:schemeClr val="accent3">
            <a:shade val="50000"/>
            <a:hueOff val="0"/>
            <a:satOff val="0"/>
            <a:lumOff val="7561"/>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accent4">
                  <a:lumMod val="25000"/>
                </a:schemeClr>
              </a:solidFill>
            </a:rPr>
            <a:t>Goals, gateways, instructional systems</a:t>
          </a:r>
          <a:endParaRPr lang="en-US" sz="1600" kern="1200" dirty="0">
            <a:solidFill>
              <a:schemeClr val="accent4">
                <a:lumMod val="25000"/>
              </a:schemeClr>
            </a:solidFill>
          </a:endParaRPr>
        </a:p>
      </dsp:txBody>
      <dsp:txXfrm>
        <a:off x="5965872" y="1223523"/>
        <a:ext cx="1744681" cy="1134042"/>
      </dsp:txXfrm>
    </dsp:sp>
    <dsp:sp modelId="{34C4AEBD-240C-4318-B5FC-0DF26D47415D}">
      <dsp:nvSpPr>
        <dsp:cNvPr id="0" name=""/>
        <dsp:cNvSpPr/>
      </dsp:nvSpPr>
      <dsp:spPr>
        <a:xfrm>
          <a:off x="1064782" y="570589"/>
          <a:ext cx="6480332" cy="6480332"/>
        </a:xfrm>
        <a:custGeom>
          <a:avLst/>
          <a:gdLst/>
          <a:ahLst/>
          <a:cxnLst/>
          <a:rect l="0" t="0" r="0" b="0"/>
          <a:pathLst>
            <a:path>
              <a:moveTo>
                <a:pt x="6143514" y="1801679"/>
              </a:moveTo>
              <a:arcTo wR="3240166" hR="3240166" stAng="20018611" swAng="1727393"/>
            </a:path>
          </a:pathLst>
        </a:custGeom>
        <a:noFill/>
        <a:ln w="9525" cap="flat" cmpd="sng" algn="ctr">
          <a:solidFill>
            <a:schemeClr val="accent3">
              <a:shade val="90000"/>
              <a:hueOff val="0"/>
              <a:satOff val="0"/>
              <a:lumOff val="1295"/>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68DC1AE0-BE3B-4A76-B0A6-930B8486BB94}">
      <dsp:nvSpPr>
        <dsp:cNvPr id="0" name=""/>
        <dsp:cNvSpPr/>
      </dsp:nvSpPr>
      <dsp:spPr>
        <a:xfrm>
          <a:off x="6591536" y="3964738"/>
          <a:ext cx="1744681" cy="1134042"/>
        </a:xfrm>
        <a:prstGeom prst="roundRect">
          <a:avLst/>
        </a:prstGeom>
        <a:solidFill>
          <a:schemeClr val="accent3">
            <a:shade val="50000"/>
            <a:hueOff val="0"/>
            <a:satOff val="0"/>
            <a:lumOff val="15122"/>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accent4">
                  <a:lumMod val="25000"/>
                </a:schemeClr>
              </a:solidFill>
            </a:rPr>
            <a:t>Capacity at point of delivery</a:t>
          </a:r>
          <a:endParaRPr lang="en-US" sz="2000" kern="1200" dirty="0">
            <a:solidFill>
              <a:schemeClr val="accent4">
                <a:lumMod val="25000"/>
              </a:schemeClr>
            </a:solidFill>
          </a:endParaRPr>
        </a:p>
      </dsp:txBody>
      <dsp:txXfrm>
        <a:off x="6591536" y="3964738"/>
        <a:ext cx="1744681" cy="1134042"/>
      </dsp:txXfrm>
    </dsp:sp>
    <dsp:sp modelId="{08B0A8E6-8199-453A-BB65-50EE881CEF4A}">
      <dsp:nvSpPr>
        <dsp:cNvPr id="0" name=""/>
        <dsp:cNvSpPr/>
      </dsp:nvSpPr>
      <dsp:spPr>
        <a:xfrm>
          <a:off x="1064782" y="570589"/>
          <a:ext cx="6480332" cy="6480332"/>
        </a:xfrm>
        <a:custGeom>
          <a:avLst/>
          <a:gdLst/>
          <a:ahLst/>
          <a:cxnLst/>
          <a:rect l="0" t="0" r="0" b="0"/>
          <a:pathLst>
            <a:path>
              <a:moveTo>
                <a:pt x="6208135" y="4540101"/>
              </a:moveTo>
              <a:arcTo wR="3240166" hR="3240166" stAng="1419171" swAng="1360030"/>
            </a:path>
          </a:pathLst>
        </a:custGeom>
        <a:noFill/>
        <a:ln w="9525" cap="flat" cmpd="sng" algn="ctr">
          <a:solidFill>
            <a:schemeClr val="accent3">
              <a:shade val="90000"/>
              <a:hueOff val="0"/>
              <a:satOff val="0"/>
              <a:lumOff val="2589"/>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FADA314E-C729-4EE5-B521-86DDDBAC259A}">
      <dsp:nvSpPr>
        <dsp:cNvPr id="0" name=""/>
        <dsp:cNvSpPr/>
      </dsp:nvSpPr>
      <dsp:spPr>
        <a:xfrm>
          <a:off x="4838463" y="6163022"/>
          <a:ext cx="1744681" cy="1134042"/>
        </a:xfrm>
        <a:prstGeom prst="roundRect">
          <a:avLst/>
        </a:prstGeom>
        <a:solidFill>
          <a:srgbClr val="FFFF99"/>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accent4">
                  <a:lumMod val="25000"/>
                </a:schemeClr>
              </a:solidFill>
            </a:rPr>
            <a:t>Incentives and accountability</a:t>
          </a:r>
          <a:endParaRPr lang="en-US" sz="1800" kern="1200" dirty="0">
            <a:solidFill>
              <a:schemeClr val="accent4">
                <a:lumMod val="25000"/>
              </a:schemeClr>
            </a:solidFill>
          </a:endParaRPr>
        </a:p>
      </dsp:txBody>
      <dsp:txXfrm>
        <a:off x="4838463" y="6163022"/>
        <a:ext cx="1744681" cy="1134042"/>
      </dsp:txXfrm>
    </dsp:sp>
    <dsp:sp modelId="{BF5F5ED3-BE89-4086-8C48-370D05A99C5F}">
      <dsp:nvSpPr>
        <dsp:cNvPr id="0" name=""/>
        <dsp:cNvSpPr/>
      </dsp:nvSpPr>
      <dsp:spPr>
        <a:xfrm>
          <a:off x="1064782" y="570589"/>
          <a:ext cx="6480332" cy="6480332"/>
        </a:xfrm>
        <a:custGeom>
          <a:avLst/>
          <a:gdLst/>
          <a:ahLst/>
          <a:cxnLst/>
          <a:rect l="0" t="0" r="0" b="0"/>
          <a:pathLst>
            <a:path>
              <a:moveTo>
                <a:pt x="3763153" y="6437846"/>
              </a:moveTo>
              <a:arcTo wR="3240166" hR="3240166" stAng="4842684" swAng="1114632"/>
            </a:path>
          </a:pathLst>
        </a:custGeom>
        <a:noFill/>
        <a:ln w="9525" cap="flat" cmpd="sng" algn="ctr">
          <a:solidFill>
            <a:schemeClr val="accent3">
              <a:shade val="90000"/>
              <a:hueOff val="0"/>
              <a:satOff val="0"/>
              <a:lumOff val="3884"/>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58D09865-FBBB-4603-B097-BAF5291F7F63}">
      <dsp:nvSpPr>
        <dsp:cNvPr id="0" name=""/>
        <dsp:cNvSpPr/>
      </dsp:nvSpPr>
      <dsp:spPr>
        <a:xfrm>
          <a:off x="2026752" y="6163022"/>
          <a:ext cx="1744681" cy="1134042"/>
        </a:xfrm>
        <a:prstGeom prst="roundRect">
          <a:avLst/>
        </a:prstGeom>
        <a:solidFill>
          <a:schemeClr val="accent3">
            <a:shade val="50000"/>
            <a:hueOff val="0"/>
            <a:satOff val="0"/>
            <a:lumOff val="22683"/>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0" kern="1200" dirty="0" smtClean="0">
              <a:solidFill>
                <a:schemeClr val="accent4">
                  <a:lumMod val="25000"/>
                </a:schemeClr>
              </a:solidFill>
            </a:rPr>
            <a:t>Resources where they yield most </a:t>
          </a:r>
          <a:endParaRPr lang="en-US" sz="1800" b="0" kern="1200" dirty="0">
            <a:solidFill>
              <a:schemeClr val="accent4">
                <a:lumMod val="25000"/>
              </a:schemeClr>
            </a:solidFill>
          </a:endParaRPr>
        </a:p>
      </dsp:txBody>
      <dsp:txXfrm>
        <a:off x="2026752" y="6163022"/>
        <a:ext cx="1744681" cy="1134042"/>
      </dsp:txXfrm>
    </dsp:sp>
    <dsp:sp modelId="{CDF53B0B-6ED8-437B-9D35-968372408D87}">
      <dsp:nvSpPr>
        <dsp:cNvPr id="0" name=""/>
        <dsp:cNvSpPr/>
      </dsp:nvSpPr>
      <dsp:spPr>
        <a:xfrm>
          <a:off x="1064782" y="570589"/>
          <a:ext cx="6480332" cy="6480332"/>
        </a:xfrm>
        <a:custGeom>
          <a:avLst/>
          <a:gdLst/>
          <a:ahLst/>
          <a:cxnLst/>
          <a:rect l="0" t="0" r="0" b="0"/>
          <a:pathLst>
            <a:path>
              <a:moveTo>
                <a:pt x="1002410" y="5583481"/>
              </a:moveTo>
              <a:arcTo wR="3240166" hR="3240166" stAng="8020800" swAng="1360030"/>
            </a:path>
          </a:pathLst>
        </a:custGeom>
        <a:noFill/>
        <a:ln w="9525" cap="flat" cmpd="sng" algn="ctr">
          <a:solidFill>
            <a:schemeClr val="accent3">
              <a:shade val="90000"/>
              <a:hueOff val="0"/>
              <a:satOff val="0"/>
              <a:lumOff val="3884"/>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6F1C5EEF-8717-4509-9A9E-088FB683B58B}">
      <dsp:nvSpPr>
        <dsp:cNvPr id="0" name=""/>
        <dsp:cNvSpPr/>
      </dsp:nvSpPr>
      <dsp:spPr>
        <a:xfrm>
          <a:off x="273679" y="3964738"/>
          <a:ext cx="1744681" cy="1134042"/>
        </a:xfrm>
        <a:prstGeom prst="roundRect">
          <a:avLst/>
        </a:prstGeom>
        <a:solidFill>
          <a:schemeClr val="accent3">
            <a:shade val="50000"/>
            <a:hueOff val="0"/>
            <a:satOff val="0"/>
            <a:lumOff val="15122"/>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accent4">
                  <a:lumMod val="25000"/>
                </a:schemeClr>
              </a:solidFill>
            </a:rPr>
            <a:t>A learning system</a:t>
          </a:r>
          <a:endParaRPr lang="en-US" sz="2000" kern="1200" dirty="0">
            <a:solidFill>
              <a:schemeClr val="accent4">
                <a:lumMod val="25000"/>
              </a:schemeClr>
            </a:solidFill>
          </a:endParaRPr>
        </a:p>
      </dsp:txBody>
      <dsp:txXfrm>
        <a:off x="273679" y="3964738"/>
        <a:ext cx="1744681" cy="1134042"/>
      </dsp:txXfrm>
    </dsp:sp>
    <dsp:sp modelId="{7637DA9F-164D-45FE-AD72-5CDA74BBD6A7}">
      <dsp:nvSpPr>
        <dsp:cNvPr id="0" name=""/>
        <dsp:cNvSpPr/>
      </dsp:nvSpPr>
      <dsp:spPr>
        <a:xfrm>
          <a:off x="1064782" y="570589"/>
          <a:ext cx="6480332" cy="6480332"/>
        </a:xfrm>
        <a:custGeom>
          <a:avLst/>
          <a:gdLst/>
          <a:ahLst/>
          <a:cxnLst/>
          <a:rect l="0" t="0" r="0" b="0"/>
          <a:pathLst>
            <a:path>
              <a:moveTo>
                <a:pt x="2921" y="3377737"/>
              </a:moveTo>
              <a:arcTo wR="3240166" hR="3240166" stAng="10653996" swAng="1727393"/>
            </a:path>
          </a:pathLst>
        </a:custGeom>
        <a:noFill/>
        <a:ln w="9525" cap="flat" cmpd="sng" algn="ctr">
          <a:solidFill>
            <a:schemeClr val="accent3">
              <a:shade val="90000"/>
              <a:hueOff val="0"/>
              <a:satOff val="0"/>
              <a:lumOff val="2589"/>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7900993D-6820-4CB8-9551-250300D8C4A2}">
      <dsp:nvSpPr>
        <dsp:cNvPr id="0" name=""/>
        <dsp:cNvSpPr/>
      </dsp:nvSpPr>
      <dsp:spPr>
        <a:xfrm>
          <a:off x="899344" y="1223523"/>
          <a:ext cx="1744681" cy="1134042"/>
        </a:xfrm>
        <a:prstGeom prst="roundRect">
          <a:avLst/>
        </a:prstGeom>
        <a:solidFill>
          <a:schemeClr val="accent3">
            <a:shade val="50000"/>
            <a:hueOff val="0"/>
            <a:satOff val="0"/>
            <a:lumOff val="7561"/>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accent4">
                  <a:lumMod val="25000"/>
                </a:schemeClr>
              </a:solidFill>
            </a:rPr>
            <a:t>Coherence</a:t>
          </a:r>
          <a:endParaRPr lang="en-US" sz="2000" kern="1200" dirty="0">
            <a:solidFill>
              <a:schemeClr val="accent4">
                <a:lumMod val="25000"/>
              </a:schemeClr>
            </a:solidFill>
          </a:endParaRPr>
        </a:p>
      </dsp:txBody>
      <dsp:txXfrm>
        <a:off x="899344" y="1223523"/>
        <a:ext cx="1744681" cy="1134042"/>
      </dsp:txXfrm>
    </dsp:sp>
    <dsp:sp modelId="{79457BCD-7824-4CDE-BC85-BC439C6D2EFC}">
      <dsp:nvSpPr>
        <dsp:cNvPr id="0" name=""/>
        <dsp:cNvSpPr/>
      </dsp:nvSpPr>
      <dsp:spPr>
        <a:xfrm>
          <a:off x="1064782" y="570589"/>
          <a:ext cx="6480332" cy="6480332"/>
        </a:xfrm>
        <a:custGeom>
          <a:avLst/>
          <a:gdLst/>
          <a:ahLst/>
          <a:cxnLst/>
          <a:rect l="0" t="0" r="0" b="0"/>
          <a:pathLst>
            <a:path>
              <a:moveTo>
                <a:pt x="1299167" y="645710"/>
              </a:moveTo>
              <a:arcTo wR="3240166" hR="3240166" stAng="13991917" swAng="1258222"/>
            </a:path>
          </a:pathLst>
        </a:custGeom>
        <a:noFill/>
        <a:ln w="9525" cap="flat" cmpd="sng" algn="ctr">
          <a:solidFill>
            <a:schemeClr val="accent3">
              <a:shade val="90000"/>
              <a:hueOff val="0"/>
              <a:satOff val="0"/>
              <a:lumOff val="1295"/>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E99CEA-E13D-4A49-AE64-570CAE60C816}">
      <dsp:nvSpPr>
        <dsp:cNvPr id="0" name=""/>
        <dsp:cNvSpPr/>
      </dsp:nvSpPr>
      <dsp:spPr>
        <a:xfrm>
          <a:off x="3432608" y="3567"/>
          <a:ext cx="1744681" cy="1134042"/>
        </a:xfrm>
        <a:prstGeom prst="roundRect">
          <a:avLst/>
        </a:prstGeom>
        <a:solidFill>
          <a:schemeClr val="accent3">
            <a:shade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accent4">
                  <a:lumMod val="25000"/>
                </a:schemeClr>
              </a:solidFill>
            </a:rPr>
            <a:t>Commitment to universal achievement</a:t>
          </a:r>
          <a:endParaRPr lang="en-US" sz="1800" kern="1200" dirty="0">
            <a:solidFill>
              <a:schemeClr val="accent4">
                <a:lumMod val="25000"/>
              </a:schemeClr>
            </a:solidFill>
          </a:endParaRPr>
        </a:p>
      </dsp:txBody>
      <dsp:txXfrm>
        <a:off x="3432608" y="3567"/>
        <a:ext cx="1744681" cy="1134042"/>
      </dsp:txXfrm>
    </dsp:sp>
    <dsp:sp modelId="{C553B588-64E6-45E3-B6D1-6D68B6778636}">
      <dsp:nvSpPr>
        <dsp:cNvPr id="0" name=""/>
        <dsp:cNvSpPr/>
      </dsp:nvSpPr>
      <dsp:spPr>
        <a:xfrm>
          <a:off x="1064782" y="570589"/>
          <a:ext cx="6480332" cy="6480332"/>
        </a:xfrm>
        <a:custGeom>
          <a:avLst/>
          <a:gdLst/>
          <a:ahLst/>
          <a:cxnLst/>
          <a:rect l="0" t="0" r="0" b="0"/>
          <a:pathLst>
            <a:path>
              <a:moveTo>
                <a:pt x="4124086" y="122897"/>
              </a:moveTo>
              <a:arcTo wR="3240166" hR="3240166" stAng="17149860" swAng="1258222"/>
            </a:path>
          </a:pathLst>
        </a:custGeom>
        <a:noFill/>
        <a:ln w="9525" cap="flat" cmpd="sng" algn="ctr">
          <a:solidFill>
            <a:schemeClr val="accent3">
              <a:shade val="90000"/>
              <a:hueOff val="0"/>
              <a:satOff val="0"/>
              <a:lumOff val="0"/>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31A7F462-DF2B-40B4-ACB6-A9A79C19B388}">
      <dsp:nvSpPr>
        <dsp:cNvPr id="0" name=""/>
        <dsp:cNvSpPr/>
      </dsp:nvSpPr>
      <dsp:spPr>
        <a:xfrm>
          <a:off x="5965872" y="1223523"/>
          <a:ext cx="1744681" cy="1134042"/>
        </a:xfrm>
        <a:prstGeom prst="roundRect">
          <a:avLst/>
        </a:prstGeom>
        <a:solidFill>
          <a:schemeClr val="accent3">
            <a:shade val="50000"/>
            <a:hueOff val="0"/>
            <a:satOff val="0"/>
            <a:lumOff val="7561"/>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accent4">
                  <a:lumMod val="25000"/>
                </a:schemeClr>
              </a:solidFill>
            </a:rPr>
            <a:t>Goals, gateways, instructional systems</a:t>
          </a:r>
          <a:endParaRPr lang="en-US" sz="1600" kern="1200" dirty="0">
            <a:solidFill>
              <a:schemeClr val="accent4">
                <a:lumMod val="25000"/>
              </a:schemeClr>
            </a:solidFill>
          </a:endParaRPr>
        </a:p>
      </dsp:txBody>
      <dsp:txXfrm>
        <a:off x="5965872" y="1223523"/>
        <a:ext cx="1744681" cy="1134042"/>
      </dsp:txXfrm>
    </dsp:sp>
    <dsp:sp modelId="{34C4AEBD-240C-4318-B5FC-0DF26D47415D}">
      <dsp:nvSpPr>
        <dsp:cNvPr id="0" name=""/>
        <dsp:cNvSpPr/>
      </dsp:nvSpPr>
      <dsp:spPr>
        <a:xfrm>
          <a:off x="1064782" y="570589"/>
          <a:ext cx="6480332" cy="6480332"/>
        </a:xfrm>
        <a:custGeom>
          <a:avLst/>
          <a:gdLst/>
          <a:ahLst/>
          <a:cxnLst/>
          <a:rect l="0" t="0" r="0" b="0"/>
          <a:pathLst>
            <a:path>
              <a:moveTo>
                <a:pt x="6143514" y="1801679"/>
              </a:moveTo>
              <a:arcTo wR="3240166" hR="3240166" stAng="20018611" swAng="1727393"/>
            </a:path>
          </a:pathLst>
        </a:custGeom>
        <a:noFill/>
        <a:ln w="9525" cap="flat" cmpd="sng" algn="ctr">
          <a:solidFill>
            <a:schemeClr val="accent3">
              <a:shade val="90000"/>
              <a:hueOff val="0"/>
              <a:satOff val="0"/>
              <a:lumOff val="1295"/>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68DC1AE0-BE3B-4A76-B0A6-930B8486BB94}">
      <dsp:nvSpPr>
        <dsp:cNvPr id="0" name=""/>
        <dsp:cNvSpPr/>
      </dsp:nvSpPr>
      <dsp:spPr>
        <a:xfrm>
          <a:off x="6591536" y="3964738"/>
          <a:ext cx="1744681" cy="1134042"/>
        </a:xfrm>
        <a:prstGeom prst="roundRect">
          <a:avLst/>
        </a:prstGeom>
        <a:solidFill>
          <a:schemeClr val="accent3">
            <a:shade val="50000"/>
            <a:hueOff val="0"/>
            <a:satOff val="0"/>
            <a:lumOff val="15122"/>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accent4">
                  <a:lumMod val="25000"/>
                </a:schemeClr>
              </a:solidFill>
            </a:rPr>
            <a:t>Capacity at point of delivery</a:t>
          </a:r>
          <a:endParaRPr lang="en-US" sz="2000" kern="1200" dirty="0">
            <a:solidFill>
              <a:schemeClr val="accent4">
                <a:lumMod val="25000"/>
              </a:schemeClr>
            </a:solidFill>
          </a:endParaRPr>
        </a:p>
      </dsp:txBody>
      <dsp:txXfrm>
        <a:off x="6591536" y="3964738"/>
        <a:ext cx="1744681" cy="1134042"/>
      </dsp:txXfrm>
    </dsp:sp>
    <dsp:sp modelId="{08B0A8E6-8199-453A-BB65-50EE881CEF4A}">
      <dsp:nvSpPr>
        <dsp:cNvPr id="0" name=""/>
        <dsp:cNvSpPr/>
      </dsp:nvSpPr>
      <dsp:spPr>
        <a:xfrm>
          <a:off x="1064782" y="570589"/>
          <a:ext cx="6480332" cy="6480332"/>
        </a:xfrm>
        <a:custGeom>
          <a:avLst/>
          <a:gdLst/>
          <a:ahLst/>
          <a:cxnLst/>
          <a:rect l="0" t="0" r="0" b="0"/>
          <a:pathLst>
            <a:path>
              <a:moveTo>
                <a:pt x="6208135" y="4540101"/>
              </a:moveTo>
              <a:arcTo wR="3240166" hR="3240166" stAng="1419171" swAng="1360030"/>
            </a:path>
          </a:pathLst>
        </a:custGeom>
        <a:noFill/>
        <a:ln w="9525" cap="flat" cmpd="sng" algn="ctr">
          <a:solidFill>
            <a:schemeClr val="accent3">
              <a:shade val="90000"/>
              <a:hueOff val="0"/>
              <a:satOff val="0"/>
              <a:lumOff val="2589"/>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FADA314E-C729-4EE5-B521-86DDDBAC259A}">
      <dsp:nvSpPr>
        <dsp:cNvPr id="0" name=""/>
        <dsp:cNvSpPr/>
      </dsp:nvSpPr>
      <dsp:spPr>
        <a:xfrm>
          <a:off x="4838463" y="6163022"/>
          <a:ext cx="1744681" cy="1134042"/>
        </a:xfrm>
        <a:prstGeom prst="roundRect">
          <a:avLst/>
        </a:prstGeom>
        <a:solidFill>
          <a:schemeClr val="accent3">
            <a:shade val="50000"/>
            <a:hueOff val="0"/>
            <a:satOff val="0"/>
            <a:lumOff val="22683"/>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accent4">
                  <a:lumMod val="25000"/>
                </a:schemeClr>
              </a:solidFill>
            </a:rPr>
            <a:t>Incentives and accountability</a:t>
          </a:r>
          <a:endParaRPr lang="en-US" sz="1800" kern="1200" dirty="0">
            <a:solidFill>
              <a:schemeClr val="accent4">
                <a:lumMod val="25000"/>
              </a:schemeClr>
            </a:solidFill>
          </a:endParaRPr>
        </a:p>
      </dsp:txBody>
      <dsp:txXfrm>
        <a:off x="4838463" y="6163022"/>
        <a:ext cx="1744681" cy="1134042"/>
      </dsp:txXfrm>
    </dsp:sp>
    <dsp:sp modelId="{BF5F5ED3-BE89-4086-8C48-370D05A99C5F}">
      <dsp:nvSpPr>
        <dsp:cNvPr id="0" name=""/>
        <dsp:cNvSpPr/>
      </dsp:nvSpPr>
      <dsp:spPr>
        <a:xfrm>
          <a:off x="1064782" y="570589"/>
          <a:ext cx="6480332" cy="6480332"/>
        </a:xfrm>
        <a:custGeom>
          <a:avLst/>
          <a:gdLst/>
          <a:ahLst/>
          <a:cxnLst/>
          <a:rect l="0" t="0" r="0" b="0"/>
          <a:pathLst>
            <a:path>
              <a:moveTo>
                <a:pt x="3763153" y="6437846"/>
              </a:moveTo>
              <a:arcTo wR="3240166" hR="3240166" stAng="4842684" swAng="1114632"/>
            </a:path>
          </a:pathLst>
        </a:custGeom>
        <a:noFill/>
        <a:ln w="9525" cap="flat" cmpd="sng" algn="ctr">
          <a:solidFill>
            <a:schemeClr val="accent3">
              <a:shade val="90000"/>
              <a:hueOff val="0"/>
              <a:satOff val="0"/>
              <a:lumOff val="3884"/>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58D09865-FBBB-4603-B097-BAF5291F7F63}">
      <dsp:nvSpPr>
        <dsp:cNvPr id="0" name=""/>
        <dsp:cNvSpPr/>
      </dsp:nvSpPr>
      <dsp:spPr>
        <a:xfrm>
          <a:off x="2026752" y="6163022"/>
          <a:ext cx="1744681" cy="1134042"/>
        </a:xfrm>
        <a:prstGeom prst="roundRect">
          <a:avLst/>
        </a:prstGeom>
        <a:solidFill>
          <a:srgbClr val="FFFF99"/>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0" kern="1200" dirty="0" smtClean="0">
              <a:solidFill>
                <a:schemeClr val="accent4">
                  <a:lumMod val="25000"/>
                </a:schemeClr>
              </a:solidFill>
            </a:rPr>
            <a:t>Resources where they yield most </a:t>
          </a:r>
          <a:endParaRPr lang="en-US" sz="1800" b="0" kern="1200" dirty="0">
            <a:solidFill>
              <a:schemeClr val="accent4">
                <a:lumMod val="25000"/>
              </a:schemeClr>
            </a:solidFill>
          </a:endParaRPr>
        </a:p>
      </dsp:txBody>
      <dsp:txXfrm>
        <a:off x="2026752" y="6163022"/>
        <a:ext cx="1744681" cy="1134042"/>
      </dsp:txXfrm>
    </dsp:sp>
    <dsp:sp modelId="{CDF53B0B-6ED8-437B-9D35-968372408D87}">
      <dsp:nvSpPr>
        <dsp:cNvPr id="0" name=""/>
        <dsp:cNvSpPr/>
      </dsp:nvSpPr>
      <dsp:spPr>
        <a:xfrm>
          <a:off x="1064782" y="570589"/>
          <a:ext cx="6480332" cy="6480332"/>
        </a:xfrm>
        <a:custGeom>
          <a:avLst/>
          <a:gdLst/>
          <a:ahLst/>
          <a:cxnLst/>
          <a:rect l="0" t="0" r="0" b="0"/>
          <a:pathLst>
            <a:path>
              <a:moveTo>
                <a:pt x="1002410" y="5583481"/>
              </a:moveTo>
              <a:arcTo wR="3240166" hR="3240166" stAng="8020800" swAng="1360030"/>
            </a:path>
          </a:pathLst>
        </a:custGeom>
        <a:noFill/>
        <a:ln w="9525" cap="flat" cmpd="sng" algn="ctr">
          <a:solidFill>
            <a:schemeClr val="accent3">
              <a:shade val="90000"/>
              <a:hueOff val="0"/>
              <a:satOff val="0"/>
              <a:lumOff val="3884"/>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6F1C5EEF-8717-4509-9A9E-088FB683B58B}">
      <dsp:nvSpPr>
        <dsp:cNvPr id="0" name=""/>
        <dsp:cNvSpPr/>
      </dsp:nvSpPr>
      <dsp:spPr>
        <a:xfrm>
          <a:off x="273679" y="3964738"/>
          <a:ext cx="1744681" cy="1134042"/>
        </a:xfrm>
        <a:prstGeom prst="roundRect">
          <a:avLst/>
        </a:prstGeom>
        <a:solidFill>
          <a:schemeClr val="accent3">
            <a:shade val="50000"/>
            <a:hueOff val="0"/>
            <a:satOff val="0"/>
            <a:lumOff val="15122"/>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accent4">
                  <a:lumMod val="25000"/>
                </a:schemeClr>
              </a:solidFill>
            </a:rPr>
            <a:t>A learning system</a:t>
          </a:r>
          <a:endParaRPr lang="en-US" sz="2000" kern="1200" dirty="0">
            <a:solidFill>
              <a:schemeClr val="accent4">
                <a:lumMod val="25000"/>
              </a:schemeClr>
            </a:solidFill>
          </a:endParaRPr>
        </a:p>
      </dsp:txBody>
      <dsp:txXfrm>
        <a:off x="273679" y="3964738"/>
        <a:ext cx="1744681" cy="1134042"/>
      </dsp:txXfrm>
    </dsp:sp>
    <dsp:sp modelId="{7637DA9F-164D-45FE-AD72-5CDA74BBD6A7}">
      <dsp:nvSpPr>
        <dsp:cNvPr id="0" name=""/>
        <dsp:cNvSpPr/>
      </dsp:nvSpPr>
      <dsp:spPr>
        <a:xfrm>
          <a:off x="1064782" y="570589"/>
          <a:ext cx="6480332" cy="6480332"/>
        </a:xfrm>
        <a:custGeom>
          <a:avLst/>
          <a:gdLst/>
          <a:ahLst/>
          <a:cxnLst/>
          <a:rect l="0" t="0" r="0" b="0"/>
          <a:pathLst>
            <a:path>
              <a:moveTo>
                <a:pt x="2921" y="3377737"/>
              </a:moveTo>
              <a:arcTo wR="3240166" hR="3240166" stAng="10653996" swAng="1727393"/>
            </a:path>
          </a:pathLst>
        </a:custGeom>
        <a:noFill/>
        <a:ln w="9525" cap="flat" cmpd="sng" algn="ctr">
          <a:solidFill>
            <a:schemeClr val="accent3">
              <a:shade val="90000"/>
              <a:hueOff val="0"/>
              <a:satOff val="0"/>
              <a:lumOff val="2589"/>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7900993D-6820-4CB8-9551-250300D8C4A2}">
      <dsp:nvSpPr>
        <dsp:cNvPr id="0" name=""/>
        <dsp:cNvSpPr/>
      </dsp:nvSpPr>
      <dsp:spPr>
        <a:xfrm>
          <a:off x="899344" y="1223523"/>
          <a:ext cx="1744681" cy="1134042"/>
        </a:xfrm>
        <a:prstGeom prst="roundRect">
          <a:avLst/>
        </a:prstGeom>
        <a:solidFill>
          <a:schemeClr val="accent3">
            <a:shade val="50000"/>
            <a:hueOff val="0"/>
            <a:satOff val="0"/>
            <a:lumOff val="7561"/>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accent4">
                  <a:lumMod val="25000"/>
                </a:schemeClr>
              </a:solidFill>
            </a:rPr>
            <a:t>Coherence</a:t>
          </a:r>
          <a:endParaRPr lang="en-US" sz="2000" kern="1200" dirty="0">
            <a:solidFill>
              <a:schemeClr val="accent4">
                <a:lumMod val="25000"/>
              </a:schemeClr>
            </a:solidFill>
          </a:endParaRPr>
        </a:p>
      </dsp:txBody>
      <dsp:txXfrm>
        <a:off x="899344" y="1223523"/>
        <a:ext cx="1744681" cy="1134042"/>
      </dsp:txXfrm>
    </dsp:sp>
    <dsp:sp modelId="{79457BCD-7824-4CDE-BC85-BC439C6D2EFC}">
      <dsp:nvSpPr>
        <dsp:cNvPr id="0" name=""/>
        <dsp:cNvSpPr/>
      </dsp:nvSpPr>
      <dsp:spPr>
        <a:xfrm>
          <a:off x="1064782" y="570589"/>
          <a:ext cx="6480332" cy="6480332"/>
        </a:xfrm>
        <a:custGeom>
          <a:avLst/>
          <a:gdLst/>
          <a:ahLst/>
          <a:cxnLst/>
          <a:rect l="0" t="0" r="0" b="0"/>
          <a:pathLst>
            <a:path>
              <a:moveTo>
                <a:pt x="1299167" y="645710"/>
              </a:moveTo>
              <a:arcTo wR="3240166" hR="3240166" stAng="13991917" swAng="1258222"/>
            </a:path>
          </a:pathLst>
        </a:custGeom>
        <a:noFill/>
        <a:ln w="9525" cap="flat" cmpd="sng" algn="ctr">
          <a:solidFill>
            <a:schemeClr val="accent3">
              <a:shade val="90000"/>
              <a:hueOff val="0"/>
              <a:satOff val="0"/>
              <a:lumOff val="1295"/>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E99CEA-E13D-4A49-AE64-570CAE60C816}">
      <dsp:nvSpPr>
        <dsp:cNvPr id="0" name=""/>
        <dsp:cNvSpPr/>
      </dsp:nvSpPr>
      <dsp:spPr>
        <a:xfrm>
          <a:off x="3432608" y="3567"/>
          <a:ext cx="1744681" cy="1134042"/>
        </a:xfrm>
        <a:prstGeom prst="roundRect">
          <a:avLst/>
        </a:prstGeom>
        <a:solidFill>
          <a:schemeClr val="accent3">
            <a:shade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accent4">
                  <a:lumMod val="25000"/>
                </a:schemeClr>
              </a:solidFill>
            </a:rPr>
            <a:t>Commitment to universal achievement</a:t>
          </a:r>
          <a:endParaRPr lang="en-US" sz="1800" kern="1200" dirty="0">
            <a:solidFill>
              <a:schemeClr val="accent4">
                <a:lumMod val="25000"/>
              </a:schemeClr>
            </a:solidFill>
          </a:endParaRPr>
        </a:p>
      </dsp:txBody>
      <dsp:txXfrm>
        <a:off x="3432608" y="3567"/>
        <a:ext cx="1744681" cy="1134042"/>
      </dsp:txXfrm>
    </dsp:sp>
    <dsp:sp modelId="{C553B588-64E6-45E3-B6D1-6D68B6778636}">
      <dsp:nvSpPr>
        <dsp:cNvPr id="0" name=""/>
        <dsp:cNvSpPr/>
      </dsp:nvSpPr>
      <dsp:spPr>
        <a:xfrm>
          <a:off x="1064782" y="570589"/>
          <a:ext cx="6480332" cy="6480332"/>
        </a:xfrm>
        <a:custGeom>
          <a:avLst/>
          <a:gdLst/>
          <a:ahLst/>
          <a:cxnLst/>
          <a:rect l="0" t="0" r="0" b="0"/>
          <a:pathLst>
            <a:path>
              <a:moveTo>
                <a:pt x="4124086" y="122897"/>
              </a:moveTo>
              <a:arcTo wR="3240166" hR="3240166" stAng="17149860" swAng="1258222"/>
            </a:path>
          </a:pathLst>
        </a:custGeom>
        <a:noFill/>
        <a:ln w="9525" cap="flat" cmpd="sng" algn="ctr">
          <a:solidFill>
            <a:schemeClr val="accent3">
              <a:shade val="90000"/>
              <a:hueOff val="0"/>
              <a:satOff val="0"/>
              <a:lumOff val="0"/>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31A7F462-DF2B-40B4-ACB6-A9A79C19B388}">
      <dsp:nvSpPr>
        <dsp:cNvPr id="0" name=""/>
        <dsp:cNvSpPr/>
      </dsp:nvSpPr>
      <dsp:spPr>
        <a:xfrm>
          <a:off x="5965872" y="1223523"/>
          <a:ext cx="1744681" cy="1134042"/>
        </a:xfrm>
        <a:prstGeom prst="roundRect">
          <a:avLst/>
        </a:prstGeom>
        <a:solidFill>
          <a:schemeClr val="accent3">
            <a:shade val="50000"/>
            <a:hueOff val="0"/>
            <a:satOff val="0"/>
            <a:lumOff val="7561"/>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accent4">
                  <a:lumMod val="25000"/>
                </a:schemeClr>
              </a:solidFill>
            </a:rPr>
            <a:t>Goals, gateways, instructional systems</a:t>
          </a:r>
          <a:endParaRPr lang="en-US" sz="1600" kern="1200" dirty="0">
            <a:solidFill>
              <a:schemeClr val="accent4">
                <a:lumMod val="25000"/>
              </a:schemeClr>
            </a:solidFill>
          </a:endParaRPr>
        </a:p>
      </dsp:txBody>
      <dsp:txXfrm>
        <a:off x="5965872" y="1223523"/>
        <a:ext cx="1744681" cy="1134042"/>
      </dsp:txXfrm>
    </dsp:sp>
    <dsp:sp modelId="{34C4AEBD-240C-4318-B5FC-0DF26D47415D}">
      <dsp:nvSpPr>
        <dsp:cNvPr id="0" name=""/>
        <dsp:cNvSpPr/>
      </dsp:nvSpPr>
      <dsp:spPr>
        <a:xfrm>
          <a:off x="1064782" y="570589"/>
          <a:ext cx="6480332" cy="6480332"/>
        </a:xfrm>
        <a:custGeom>
          <a:avLst/>
          <a:gdLst/>
          <a:ahLst/>
          <a:cxnLst/>
          <a:rect l="0" t="0" r="0" b="0"/>
          <a:pathLst>
            <a:path>
              <a:moveTo>
                <a:pt x="6143514" y="1801679"/>
              </a:moveTo>
              <a:arcTo wR="3240166" hR="3240166" stAng="20018611" swAng="1727393"/>
            </a:path>
          </a:pathLst>
        </a:custGeom>
        <a:noFill/>
        <a:ln w="9525" cap="flat" cmpd="sng" algn="ctr">
          <a:solidFill>
            <a:schemeClr val="accent3">
              <a:shade val="90000"/>
              <a:hueOff val="0"/>
              <a:satOff val="0"/>
              <a:lumOff val="1295"/>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68DC1AE0-BE3B-4A76-B0A6-930B8486BB94}">
      <dsp:nvSpPr>
        <dsp:cNvPr id="0" name=""/>
        <dsp:cNvSpPr/>
      </dsp:nvSpPr>
      <dsp:spPr>
        <a:xfrm>
          <a:off x="6591536" y="3964738"/>
          <a:ext cx="1744681" cy="1134042"/>
        </a:xfrm>
        <a:prstGeom prst="roundRect">
          <a:avLst/>
        </a:prstGeom>
        <a:solidFill>
          <a:schemeClr val="accent3">
            <a:shade val="50000"/>
            <a:hueOff val="0"/>
            <a:satOff val="0"/>
            <a:lumOff val="15122"/>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accent4">
                  <a:lumMod val="25000"/>
                </a:schemeClr>
              </a:solidFill>
            </a:rPr>
            <a:t>Capacity at point of delivery</a:t>
          </a:r>
          <a:endParaRPr lang="en-US" sz="2000" kern="1200" dirty="0">
            <a:solidFill>
              <a:schemeClr val="accent4">
                <a:lumMod val="25000"/>
              </a:schemeClr>
            </a:solidFill>
          </a:endParaRPr>
        </a:p>
      </dsp:txBody>
      <dsp:txXfrm>
        <a:off x="6591536" y="3964738"/>
        <a:ext cx="1744681" cy="1134042"/>
      </dsp:txXfrm>
    </dsp:sp>
    <dsp:sp modelId="{08B0A8E6-8199-453A-BB65-50EE881CEF4A}">
      <dsp:nvSpPr>
        <dsp:cNvPr id="0" name=""/>
        <dsp:cNvSpPr/>
      </dsp:nvSpPr>
      <dsp:spPr>
        <a:xfrm>
          <a:off x="1064782" y="570589"/>
          <a:ext cx="6480332" cy="6480332"/>
        </a:xfrm>
        <a:custGeom>
          <a:avLst/>
          <a:gdLst/>
          <a:ahLst/>
          <a:cxnLst/>
          <a:rect l="0" t="0" r="0" b="0"/>
          <a:pathLst>
            <a:path>
              <a:moveTo>
                <a:pt x="6208135" y="4540101"/>
              </a:moveTo>
              <a:arcTo wR="3240166" hR="3240166" stAng="1419171" swAng="1360030"/>
            </a:path>
          </a:pathLst>
        </a:custGeom>
        <a:noFill/>
        <a:ln w="9525" cap="flat" cmpd="sng" algn="ctr">
          <a:solidFill>
            <a:schemeClr val="accent3">
              <a:shade val="90000"/>
              <a:hueOff val="0"/>
              <a:satOff val="0"/>
              <a:lumOff val="2589"/>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FADA314E-C729-4EE5-B521-86DDDBAC259A}">
      <dsp:nvSpPr>
        <dsp:cNvPr id="0" name=""/>
        <dsp:cNvSpPr/>
      </dsp:nvSpPr>
      <dsp:spPr>
        <a:xfrm>
          <a:off x="4838463" y="6163022"/>
          <a:ext cx="1744681" cy="1134042"/>
        </a:xfrm>
        <a:prstGeom prst="roundRect">
          <a:avLst/>
        </a:prstGeom>
        <a:solidFill>
          <a:schemeClr val="accent3">
            <a:shade val="50000"/>
            <a:hueOff val="0"/>
            <a:satOff val="0"/>
            <a:lumOff val="22683"/>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accent4">
                  <a:lumMod val="25000"/>
                </a:schemeClr>
              </a:solidFill>
            </a:rPr>
            <a:t>Incentives and accountability</a:t>
          </a:r>
          <a:endParaRPr lang="en-US" sz="1800" kern="1200" dirty="0">
            <a:solidFill>
              <a:schemeClr val="accent4">
                <a:lumMod val="25000"/>
              </a:schemeClr>
            </a:solidFill>
          </a:endParaRPr>
        </a:p>
      </dsp:txBody>
      <dsp:txXfrm>
        <a:off x="4838463" y="6163022"/>
        <a:ext cx="1744681" cy="1134042"/>
      </dsp:txXfrm>
    </dsp:sp>
    <dsp:sp modelId="{BF5F5ED3-BE89-4086-8C48-370D05A99C5F}">
      <dsp:nvSpPr>
        <dsp:cNvPr id="0" name=""/>
        <dsp:cNvSpPr/>
      </dsp:nvSpPr>
      <dsp:spPr>
        <a:xfrm>
          <a:off x="1064782" y="570589"/>
          <a:ext cx="6480332" cy="6480332"/>
        </a:xfrm>
        <a:custGeom>
          <a:avLst/>
          <a:gdLst/>
          <a:ahLst/>
          <a:cxnLst/>
          <a:rect l="0" t="0" r="0" b="0"/>
          <a:pathLst>
            <a:path>
              <a:moveTo>
                <a:pt x="3763153" y="6437846"/>
              </a:moveTo>
              <a:arcTo wR="3240166" hR="3240166" stAng="4842684" swAng="1114632"/>
            </a:path>
          </a:pathLst>
        </a:custGeom>
        <a:noFill/>
        <a:ln w="9525" cap="flat" cmpd="sng" algn="ctr">
          <a:solidFill>
            <a:schemeClr val="accent3">
              <a:shade val="90000"/>
              <a:hueOff val="0"/>
              <a:satOff val="0"/>
              <a:lumOff val="3884"/>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58D09865-FBBB-4603-B097-BAF5291F7F63}">
      <dsp:nvSpPr>
        <dsp:cNvPr id="0" name=""/>
        <dsp:cNvSpPr/>
      </dsp:nvSpPr>
      <dsp:spPr>
        <a:xfrm>
          <a:off x="2026752" y="6163022"/>
          <a:ext cx="1744681" cy="1134042"/>
        </a:xfrm>
        <a:prstGeom prst="roundRect">
          <a:avLst/>
        </a:prstGeom>
        <a:solidFill>
          <a:schemeClr val="accent3">
            <a:shade val="50000"/>
            <a:hueOff val="0"/>
            <a:satOff val="0"/>
            <a:lumOff val="22683"/>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0" kern="1200" dirty="0" smtClean="0">
              <a:solidFill>
                <a:schemeClr val="accent4">
                  <a:lumMod val="25000"/>
                </a:schemeClr>
              </a:solidFill>
            </a:rPr>
            <a:t>Resources where they yield most </a:t>
          </a:r>
          <a:endParaRPr lang="en-US" sz="1800" b="0" kern="1200" dirty="0">
            <a:solidFill>
              <a:schemeClr val="accent4">
                <a:lumMod val="25000"/>
              </a:schemeClr>
            </a:solidFill>
          </a:endParaRPr>
        </a:p>
      </dsp:txBody>
      <dsp:txXfrm>
        <a:off x="2026752" y="6163022"/>
        <a:ext cx="1744681" cy="1134042"/>
      </dsp:txXfrm>
    </dsp:sp>
    <dsp:sp modelId="{CDF53B0B-6ED8-437B-9D35-968372408D87}">
      <dsp:nvSpPr>
        <dsp:cNvPr id="0" name=""/>
        <dsp:cNvSpPr/>
      </dsp:nvSpPr>
      <dsp:spPr>
        <a:xfrm>
          <a:off x="1064782" y="570589"/>
          <a:ext cx="6480332" cy="6480332"/>
        </a:xfrm>
        <a:custGeom>
          <a:avLst/>
          <a:gdLst/>
          <a:ahLst/>
          <a:cxnLst/>
          <a:rect l="0" t="0" r="0" b="0"/>
          <a:pathLst>
            <a:path>
              <a:moveTo>
                <a:pt x="1002410" y="5583481"/>
              </a:moveTo>
              <a:arcTo wR="3240166" hR="3240166" stAng="8020800" swAng="1360030"/>
            </a:path>
          </a:pathLst>
        </a:custGeom>
        <a:noFill/>
        <a:ln w="9525" cap="flat" cmpd="sng" algn="ctr">
          <a:solidFill>
            <a:schemeClr val="accent3">
              <a:shade val="90000"/>
              <a:hueOff val="0"/>
              <a:satOff val="0"/>
              <a:lumOff val="3884"/>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6F1C5EEF-8717-4509-9A9E-088FB683B58B}">
      <dsp:nvSpPr>
        <dsp:cNvPr id="0" name=""/>
        <dsp:cNvSpPr/>
      </dsp:nvSpPr>
      <dsp:spPr>
        <a:xfrm>
          <a:off x="273679" y="3964738"/>
          <a:ext cx="1744681" cy="1134042"/>
        </a:xfrm>
        <a:prstGeom prst="roundRect">
          <a:avLst/>
        </a:prstGeom>
        <a:solidFill>
          <a:srgbClr val="FFFF99"/>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accent4">
                  <a:lumMod val="25000"/>
                </a:schemeClr>
              </a:solidFill>
            </a:rPr>
            <a:t>A learning system</a:t>
          </a:r>
          <a:endParaRPr lang="en-US" sz="2000" kern="1200" dirty="0">
            <a:solidFill>
              <a:schemeClr val="accent4">
                <a:lumMod val="25000"/>
              </a:schemeClr>
            </a:solidFill>
          </a:endParaRPr>
        </a:p>
      </dsp:txBody>
      <dsp:txXfrm>
        <a:off x="273679" y="3964738"/>
        <a:ext cx="1744681" cy="1134042"/>
      </dsp:txXfrm>
    </dsp:sp>
    <dsp:sp modelId="{7637DA9F-164D-45FE-AD72-5CDA74BBD6A7}">
      <dsp:nvSpPr>
        <dsp:cNvPr id="0" name=""/>
        <dsp:cNvSpPr/>
      </dsp:nvSpPr>
      <dsp:spPr>
        <a:xfrm>
          <a:off x="1064782" y="570589"/>
          <a:ext cx="6480332" cy="6480332"/>
        </a:xfrm>
        <a:custGeom>
          <a:avLst/>
          <a:gdLst/>
          <a:ahLst/>
          <a:cxnLst/>
          <a:rect l="0" t="0" r="0" b="0"/>
          <a:pathLst>
            <a:path>
              <a:moveTo>
                <a:pt x="2921" y="3377737"/>
              </a:moveTo>
              <a:arcTo wR="3240166" hR="3240166" stAng="10653996" swAng="1727393"/>
            </a:path>
          </a:pathLst>
        </a:custGeom>
        <a:noFill/>
        <a:ln w="9525" cap="flat" cmpd="sng" algn="ctr">
          <a:solidFill>
            <a:schemeClr val="accent3">
              <a:shade val="90000"/>
              <a:hueOff val="0"/>
              <a:satOff val="0"/>
              <a:lumOff val="2589"/>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 modelId="{7900993D-6820-4CB8-9551-250300D8C4A2}">
      <dsp:nvSpPr>
        <dsp:cNvPr id="0" name=""/>
        <dsp:cNvSpPr/>
      </dsp:nvSpPr>
      <dsp:spPr>
        <a:xfrm>
          <a:off x="899344" y="1223523"/>
          <a:ext cx="1744681" cy="1134042"/>
        </a:xfrm>
        <a:prstGeom prst="roundRect">
          <a:avLst/>
        </a:prstGeom>
        <a:solidFill>
          <a:schemeClr val="accent3">
            <a:shade val="50000"/>
            <a:hueOff val="0"/>
            <a:satOff val="0"/>
            <a:lumOff val="7561"/>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accent4">
                  <a:lumMod val="25000"/>
                </a:schemeClr>
              </a:solidFill>
            </a:rPr>
            <a:t>Coherence</a:t>
          </a:r>
          <a:endParaRPr lang="en-US" sz="2000" kern="1200" dirty="0">
            <a:solidFill>
              <a:schemeClr val="accent4">
                <a:lumMod val="25000"/>
              </a:schemeClr>
            </a:solidFill>
          </a:endParaRPr>
        </a:p>
      </dsp:txBody>
      <dsp:txXfrm>
        <a:off x="899344" y="1223523"/>
        <a:ext cx="1744681" cy="1134042"/>
      </dsp:txXfrm>
    </dsp:sp>
    <dsp:sp modelId="{79457BCD-7824-4CDE-BC85-BC439C6D2EFC}">
      <dsp:nvSpPr>
        <dsp:cNvPr id="0" name=""/>
        <dsp:cNvSpPr/>
      </dsp:nvSpPr>
      <dsp:spPr>
        <a:xfrm>
          <a:off x="1064782" y="570589"/>
          <a:ext cx="6480332" cy="6480332"/>
        </a:xfrm>
        <a:custGeom>
          <a:avLst/>
          <a:gdLst/>
          <a:ahLst/>
          <a:cxnLst/>
          <a:rect l="0" t="0" r="0" b="0"/>
          <a:pathLst>
            <a:path>
              <a:moveTo>
                <a:pt x="1299167" y="645710"/>
              </a:moveTo>
              <a:arcTo wR="3240166" hR="3240166" stAng="13991917" swAng="1258222"/>
            </a:path>
          </a:pathLst>
        </a:custGeom>
        <a:noFill/>
        <a:ln w="9525" cap="flat" cmpd="sng" algn="ctr">
          <a:solidFill>
            <a:schemeClr val="accent3">
              <a:shade val="90000"/>
              <a:hueOff val="0"/>
              <a:satOff val="0"/>
              <a:lumOff val="1295"/>
              <a:alphaOff val="0"/>
            </a:schemeClr>
          </a:solidFill>
          <a:prstDash val="solid"/>
        </a:ln>
        <a:effectLst/>
        <a:sp3d z="-25400" prstMaterial="plastic"/>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3.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3.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3.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0.11775</cdr:x>
      <cdr:y>0.82652</cdr:y>
    </cdr:from>
    <cdr:to>
      <cdr:x>0.56756</cdr:x>
      <cdr:y>0.96305</cdr:y>
    </cdr:to>
    <cdr:sp macro="" textlink="">
      <cdr:nvSpPr>
        <cdr:cNvPr id="2" name="TextBox 1"/>
        <cdr:cNvSpPr txBox="1"/>
      </cdr:nvSpPr>
      <cdr:spPr>
        <a:xfrm xmlns:a="http://schemas.openxmlformats.org/drawingml/2006/main">
          <a:off x="985840" y="4794439"/>
          <a:ext cx="3766064" cy="79197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a:solidFill>
                <a:schemeClr val="accent4">
                  <a:lumMod val="10000"/>
                </a:schemeClr>
              </a:solidFill>
            </a:rPr>
            <a:t>Number of skills </a:t>
          </a:r>
          <a:r>
            <a:rPr lang="en-US" sz="1600" b="1" dirty="0" smtClean="0">
              <a:solidFill>
                <a:schemeClr val="accent4">
                  <a:lumMod val="10000"/>
                </a:schemeClr>
              </a:solidFill>
            </a:rPr>
            <a:t>domains with </a:t>
          </a:r>
          <a:r>
            <a:rPr lang="en-US" sz="1600" b="1" dirty="0">
              <a:solidFill>
                <a:schemeClr val="accent4">
                  <a:lumMod val="10000"/>
                </a:schemeClr>
              </a:solidFill>
            </a:rPr>
            <a:t>low performance</a:t>
          </a:r>
        </a:p>
      </cdr:txBody>
    </cdr:sp>
  </cdr:relSizeAnchor>
  <cdr:relSizeAnchor xmlns:cdr="http://schemas.openxmlformats.org/drawingml/2006/chartDrawing">
    <cdr:from>
      <cdr:x>0</cdr:x>
      <cdr:y>3.07879E-7</cdr:y>
    </cdr:from>
    <cdr:to>
      <cdr:x>0.11632</cdr:x>
      <cdr:y>0.06158</cdr:y>
    </cdr:to>
    <cdr:sp macro="" textlink="">
      <cdr:nvSpPr>
        <cdr:cNvPr id="3" name="TextBox 2"/>
        <cdr:cNvSpPr txBox="1"/>
      </cdr:nvSpPr>
      <cdr:spPr>
        <a:xfrm xmlns:a="http://schemas.openxmlformats.org/drawingml/2006/main">
          <a:off x="0" y="1"/>
          <a:ext cx="638175" cy="2000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900"/>
            <a:t>Odds</a:t>
          </a:r>
          <a:r>
            <a:rPr lang="en-US" sz="900" baseline="0"/>
            <a:t> ratios</a:t>
          </a:r>
          <a:endParaRPr lang="en-US" sz="900"/>
        </a:p>
      </cdr:txBody>
    </cdr:sp>
  </cdr:relSizeAnchor>
  <cdr:relSizeAnchor xmlns:cdr="http://schemas.openxmlformats.org/drawingml/2006/chartDrawing">
    <cdr:from>
      <cdr:x>0.01706</cdr:x>
      <cdr:y>0.03202</cdr:y>
    </cdr:from>
    <cdr:to>
      <cdr:x>0.46688</cdr:x>
      <cdr:y>0.16855</cdr:y>
    </cdr:to>
    <cdr:sp macro="" textlink="">
      <cdr:nvSpPr>
        <cdr:cNvPr id="4" name="TextBox 1"/>
        <cdr:cNvSpPr txBox="1"/>
      </cdr:nvSpPr>
      <cdr:spPr>
        <a:xfrm xmlns:a="http://schemas.openxmlformats.org/drawingml/2006/main">
          <a:off x="142875" y="185737"/>
          <a:ext cx="3766064" cy="79197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omic Sans MS"/>
            </a:defRPr>
          </a:lvl1pPr>
          <a:lvl2pPr marL="457200" indent="0">
            <a:defRPr sz="1100">
              <a:latin typeface="Comic Sans MS"/>
            </a:defRPr>
          </a:lvl2pPr>
          <a:lvl3pPr marL="914400" indent="0">
            <a:defRPr sz="1100">
              <a:latin typeface="Comic Sans MS"/>
            </a:defRPr>
          </a:lvl3pPr>
          <a:lvl4pPr marL="1371600" indent="0">
            <a:defRPr sz="1100">
              <a:latin typeface="Comic Sans MS"/>
            </a:defRPr>
          </a:lvl4pPr>
          <a:lvl5pPr marL="1828800" indent="0">
            <a:defRPr sz="1100">
              <a:latin typeface="Comic Sans MS"/>
            </a:defRPr>
          </a:lvl5pPr>
          <a:lvl6pPr marL="2286000" indent="0">
            <a:defRPr sz="1100">
              <a:latin typeface="Comic Sans MS"/>
            </a:defRPr>
          </a:lvl6pPr>
          <a:lvl7pPr marL="2743200" indent="0">
            <a:defRPr sz="1100">
              <a:latin typeface="Comic Sans MS"/>
            </a:defRPr>
          </a:lvl7pPr>
          <a:lvl8pPr marL="3200400" indent="0">
            <a:defRPr sz="1100">
              <a:latin typeface="Comic Sans MS"/>
            </a:defRPr>
          </a:lvl8pPr>
          <a:lvl9pPr marL="3657600" indent="0">
            <a:defRPr sz="1100">
              <a:latin typeface="Comic Sans MS"/>
            </a:defRPr>
          </a:lvl9pPr>
        </a:lstStyle>
        <a:p xmlns:a="http://schemas.openxmlformats.org/drawingml/2006/main">
          <a:pPr algn="l"/>
          <a:r>
            <a:rPr lang="en-US" sz="1600" dirty="0" smtClean="0">
              <a:solidFill>
                <a:srgbClr val="FFFFFF">
                  <a:lumMod val="95000"/>
                </a:srgbClr>
              </a:solidFill>
            </a:rPr>
            <a:t>Increased likelihood of failure</a:t>
          </a:r>
          <a:endParaRPr lang="en-US" sz="1600" dirty="0">
            <a:solidFill>
              <a:srgbClr val="FFFFFF">
                <a:lumMod val="95000"/>
              </a:srgb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0.64977</cdr:x>
      <cdr:y>0.53918</cdr:y>
    </cdr:from>
    <cdr:to>
      <cdr:x>1</cdr:x>
      <cdr:y>0.62623</cdr:y>
    </cdr:to>
    <cdr:sp macro="" textlink="">
      <cdr:nvSpPr>
        <cdr:cNvPr id="1025" name="Text Box 1"/>
        <cdr:cNvSpPr txBox="1">
          <a:spLocks xmlns:a="http://schemas.openxmlformats.org/drawingml/2006/main" noChangeArrowheads="1"/>
        </cdr:cNvSpPr>
      </cdr:nvSpPr>
      <cdr:spPr bwMode="auto">
        <a:xfrm xmlns:a="http://schemas.openxmlformats.org/drawingml/2006/main">
          <a:off x="5366509" y="3012037"/>
          <a:ext cx="2892588" cy="486287"/>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square" lIns="27432" tIns="27432" rIns="27432" bIns="27432" anchor="ctr" upright="1">
          <a:spAutoFit/>
        </a:bodyPr>
        <a:lstStyle xmlns:a="http://schemas.openxmlformats.org/drawingml/2006/main"/>
        <a:p xmlns:a="http://schemas.openxmlformats.org/drawingml/2006/main">
          <a:pPr algn="ctr" rtl="0">
            <a:defRPr sz="1000"/>
          </a:pPr>
          <a:r>
            <a:rPr lang="en-GB" sz="1400" b="1" dirty="0" smtClean="0">
              <a:solidFill>
                <a:srgbClr val="FFC000"/>
              </a:solidFill>
              <a:latin typeface="+mj-lt"/>
              <a:cs typeface="Arial"/>
            </a:rPr>
            <a:t>School autonomy in resource allocation</a:t>
          </a:r>
          <a:endParaRPr lang="en-US" sz="1400" b="1" i="0" strike="noStrike" dirty="0" smtClean="0">
            <a:solidFill>
              <a:srgbClr val="FFC000"/>
            </a:solidFill>
            <a:latin typeface="+mj-lt"/>
            <a:cs typeface="Arial"/>
          </a:endParaRPr>
        </a:p>
      </cdr:txBody>
    </cdr:sp>
  </cdr:relSizeAnchor>
  <cdr:relSizeAnchor xmlns:cdr="http://schemas.openxmlformats.org/drawingml/2006/chartDrawing">
    <cdr:from>
      <cdr:x>0.08957</cdr:x>
      <cdr:y>0.95152</cdr:y>
    </cdr:from>
    <cdr:to>
      <cdr:x>0.58331</cdr:x>
      <cdr:y>1</cdr:y>
    </cdr:to>
    <cdr:sp macro="" textlink="">
      <cdr:nvSpPr>
        <cdr:cNvPr id="4" name="Text Box 2"/>
        <cdr:cNvSpPr txBox="1">
          <a:spLocks xmlns:a="http://schemas.openxmlformats.org/drawingml/2006/main" noChangeArrowheads="1"/>
        </cdr:cNvSpPr>
      </cdr:nvSpPr>
      <cdr:spPr bwMode="auto">
        <a:xfrm xmlns:a="http://schemas.openxmlformats.org/drawingml/2006/main">
          <a:off x="739731" y="5315507"/>
          <a:ext cx="4077895" cy="270843"/>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square" lIns="27432" tIns="27432" rIns="27432" bIns="27432" anchor="ctr" upright="1">
          <a:spAutoFit/>
        </a:bodyPr>
        <a:lstStyle xmlns:a="http://schemas.openxmlformats.org/drawingml/2006/main"/>
        <a:p xmlns:a="http://schemas.openxmlformats.org/drawingml/2006/main">
          <a:pPr algn="ctr" rtl="0">
            <a:defRPr sz="1000"/>
          </a:pPr>
          <a:r>
            <a:rPr lang="en-US" sz="1400" b="1" i="0" strike="noStrike" dirty="0" smtClean="0">
              <a:solidFill>
                <a:srgbClr val="FFC000"/>
              </a:solidFill>
              <a:latin typeface="+mj-lt"/>
              <a:cs typeface="Arial"/>
            </a:rPr>
            <a:t>System’s accountability arrangements</a:t>
          </a:r>
          <a:endParaRPr lang="en-US" sz="1400" b="1" i="0" strike="noStrike" dirty="0">
            <a:solidFill>
              <a:srgbClr val="000000"/>
            </a:solidFill>
            <a:latin typeface="Arial"/>
            <a:cs typeface="Aria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0.00325</cdr:x>
      <cdr:y>0</cdr:y>
    </cdr:from>
    <cdr:to>
      <cdr:x>0.05467</cdr:x>
      <cdr:y>0.66464</cdr:y>
    </cdr:to>
    <cdr:sp macro="" textlink="">
      <cdr:nvSpPr>
        <cdr:cNvPr id="2" name="TextBox 5"/>
        <cdr:cNvSpPr txBox="1"/>
      </cdr:nvSpPr>
      <cdr:spPr>
        <a:xfrm xmlns:a="http://schemas.openxmlformats.org/drawingml/2006/main">
          <a:off x="28449" y="0"/>
          <a:ext cx="450123" cy="3203332"/>
        </a:xfrm>
        <a:prstGeom xmlns:a="http://schemas.openxmlformats.org/drawingml/2006/main" prst="rect">
          <a:avLst/>
        </a:prstGeom>
        <a:noFill xmlns:a="http://schemas.openxmlformats.org/drawingml/2006/main"/>
      </cdr:spPr>
      <cdr:txBody>
        <a:bodyPr xmlns:a="http://schemas.openxmlformats.org/drawingml/2006/main" vert="vert270" wrap="square" rtlCol="0">
          <a:spAutoFit/>
        </a:bodyPr>
        <a:lstStyle xmlns:a="http://schemas.openxmlformats.org/drawingml/2006/main">
          <a:lvl1pPr marL="0" indent="0">
            <a:defRPr sz="1100">
              <a:latin typeface="Comic Sans MS"/>
            </a:defRPr>
          </a:lvl1pPr>
          <a:lvl2pPr marL="457200" indent="0">
            <a:defRPr sz="1100">
              <a:latin typeface="Comic Sans MS"/>
            </a:defRPr>
          </a:lvl2pPr>
          <a:lvl3pPr marL="914400" indent="0">
            <a:defRPr sz="1100">
              <a:latin typeface="Comic Sans MS"/>
            </a:defRPr>
          </a:lvl3pPr>
          <a:lvl4pPr marL="1371600" indent="0">
            <a:defRPr sz="1100">
              <a:latin typeface="Comic Sans MS"/>
            </a:defRPr>
          </a:lvl4pPr>
          <a:lvl5pPr marL="1828800" indent="0">
            <a:defRPr sz="1100">
              <a:latin typeface="Comic Sans MS"/>
            </a:defRPr>
          </a:lvl5pPr>
          <a:lvl6pPr marL="2286000" indent="0">
            <a:defRPr sz="1100">
              <a:latin typeface="Comic Sans MS"/>
            </a:defRPr>
          </a:lvl6pPr>
          <a:lvl7pPr marL="2743200" indent="0">
            <a:defRPr sz="1100">
              <a:latin typeface="Comic Sans MS"/>
            </a:defRPr>
          </a:lvl7pPr>
          <a:lvl8pPr marL="3200400" indent="0">
            <a:defRPr sz="1100">
              <a:latin typeface="Comic Sans MS"/>
            </a:defRPr>
          </a:lvl8pPr>
          <a:lvl9pPr marL="3657600" indent="0">
            <a:defRPr sz="1100">
              <a:latin typeface="Comic Sans MS"/>
            </a:defRPr>
          </a:lvl9pPr>
        </a:lstStyle>
        <a:p xmlns:a="http://schemas.openxmlformats.org/drawingml/2006/main">
          <a:pPr algn="ctr">
            <a:defRPr sz="1100" b="0" i="0" u="none" strike="noStrike" kern="1200" baseline="0">
              <a:solidFill>
                <a:srgbClr val="000000"/>
              </a:solidFill>
              <a:latin typeface="Calibri"/>
              <a:ea typeface="Calibri"/>
              <a:cs typeface="Calibri"/>
            </a:defRPr>
          </a:pPr>
          <a:r>
            <a:rPr lang="en-US" sz="1800" b="1" dirty="0">
              <a:solidFill>
                <a:srgbClr val="FFFFFF"/>
              </a:solidFill>
              <a:latin typeface="Arial" pitchFamily="34" charset="0"/>
              <a:cs typeface="Arial" pitchFamily="34" charset="0"/>
            </a:rPr>
            <a:t>Score point </a:t>
          </a:r>
          <a:r>
            <a:rPr lang="en-US" sz="1800" b="1" dirty="0" smtClean="0">
              <a:solidFill>
                <a:srgbClr val="FFFFFF"/>
              </a:solidFill>
              <a:latin typeface="Arial" pitchFamily="34" charset="0"/>
              <a:cs typeface="Arial" pitchFamily="34" charset="0"/>
            </a:rPr>
            <a:t>difference</a:t>
          </a:r>
          <a:endParaRPr lang="en-US" sz="1800" b="1" dirty="0">
            <a:solidFill>
              <a:srgbClr val="FFFFFF"/>
            </a:solidFill>
            <a:latin typeface="Arial" pitchFamily="34" charset="0"/>
            <a:cs typeface="Arial"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0.08263</cdr:x>
      <cdr:y>0</cdr:y>
    </cdr:from>
    <cdr:to>
      <cdr:x>1</cdr:x>
      <cdr:y>0.07715</cdr:y>
    </cdr:to>
    <cdr:sp macro="" textlink="">
      <cdr:nvSpPr>
        <cdr:cNvPr id="2" name="TextBox 1"/>
        <cdr:cNvSpPr txBox="1"/>
      </cdr:nvSpPr>
      <cdr:spPr>
        <a:xfrm xmlns:a="http://schemas.openxmlformats.org/drawingml/2006/main">
          <a:off x="755576" y="0"/>
          <a:ext cx="8388424" cy="5486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2800" dirty="0" smtClean="0">
              <a:solidFill>
                <a:schemeClr val="tx2">
                  <a:lumMod val="60000"/>
                  <a:lumOff val="40000"/>
                </a:schemeClr>
              </a:solidFill>
            </a:rPr>
            <a:t>Beyond schooling</a:t>
          </a:r>
          <a:endParaRPr lang="en-US" sz="1100" dirty="0">
            <a:solidFill>
              <a:schemeClr val="tx2">
                <a:lumMod val="60000"/>
                <a:lumOff val="40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CCB68A3-5EE9-4CE9-B8D0-527C55F87E18}" type="datetimeFigureOut">
              <a:rPr lang="en-GB" smtClean="0"/>
              <a:pPr/>
              <a:t>09/02/2011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CDF6C7-7420-4DE9-8C71-3FEA22625B2C}"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9B3B3E5E-2341-4A6E-BD39-5D74E868C93C}" type="datetimeFigureOut">
              <a:rPr lang="en-US"/>
              <a:pPr>
                <a:defRPr/>
              </a:pPr>
              <a:t>09-Feb-2011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E2209A0B-03C7-4257-B7D9-6280440AC63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2209A0B-03C7-4257-B7D9-6280440AC634}"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914935" y="4341936"/>
            <a:ext cx="5028132" cy="4117731"/>
          </a:xfrm>
          <a:noFill/>
          <a:ln w="9525"/>
        </p:spPr>
        <p:txBody>
          <a:bodyPr/>
          <a:lstStyle/>
          <a:p>
            <a:r>
              <a:rPr lang="en-US" sz="1200" kern="1200" dirty="0" smtClean="0">
                <a:solidFill>
                  <a:schemeClr val="tx1"/>
                </a:solidFill>
                <a:latin typeface="+mn-lt"/>
                <a:ea typeface="+mn-ea"/>
                <a:cs typeface="+mn-cs"/>
              </a:rPr>
              <a:t>And I am changing the size of the bubble now to reflect the amount of money these countries spend per student. If money would tell you everything about the quality of an education system, you would find all the large bubbles at the top of the chart, but that is not what you see, money only explains about 10% of the performance variation among countries. </a:t>
            </a:r>
            <a:r>
              <a:rPr lang="en-GB" sz="1200" kern="1200" dirty="0" smtClean="0">
                <a:solidFill>
                  <a:schemeClr val="tx1"/>
                </a:solidFill>
                <a:latin typeface="+mn-lt"/>
                <a:ea typeface="+mn-ea"/>
                <a:cs typeface="+mn-cs"/>
              </a:rPr>
              <a:t>This means that two countries with similar levels of spending can produce very different educational results. PISA shows also that an image of a world divided neatly into rich and well-educated countries and poor and badly-educated countries is now out of date.</a:t>
            </a:r>
            <a:endParaRPr lang="en-US" sz="1200" kern="1200" dirty="0">
              <a:solidFill>
                <a:schemeClr val="tx1"/>
              </a:solidFill>
              <a:latin typeface="+mn-lt"/>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914935" y="4341935"/>
            <a:ext cx="5028132" cy="4117731"/>
          </a:xfrm>
          <a:noFill/>
          <a:ln w="9525"/>
        </p:spPr>
        <p:txBody>
          <a:bodyPr/>
          <a:lstStyle/>
          <a:p>
            <a:r>
              <a:rPr lang="en-US" sz="1200" kern="1200" dirty="0" smtClean="0">
                <a:solidFill>
                  <a:schemeClr val="tx1"/>
                </a:solidFill>
                <a:latin typeface="+mn-lt"/>
                <a:ea typeface="+mn-ea"/>
                <a:cs typeface="+mn-cs"/>
              </a:rPr>
              <a:t>For a moment, let us go back to the year 2000. Remember, that was the year before the iPod was invented. This is how the world looked then in terms of PISA literacy performance. The first thing you can see is that the bubbles were generally much smaller, we spent around a quarter less per student. So was the increase in spending matched by better outcomes? </a:t>
            </a:r>
            <a:endParaRPr lang="en-US" sz="1200" kern="1200" dirty="0">
              <a:solidFill>
                <a:schemeClr val="tx1"/>
              </a:solidFill>
              <a:latin typeface="+mn-lt"/>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914935" y="4341935"/>
            <a:ext cx="5028132" cy="4117731"/>
          </a:xfrm>
          <a:noFill/>
          <a:ln w="9525"/>
        </p:spPr>
        <p:txBody>
          <a:bodyPr/>
          <a:lstStyle/>
          <a:p>
            <a:r>
              <a:rPr lang="en-GB" sz="1200" kern="1200" dirty="0" smtClean="0">
                <a:solidFill>
                  <a:schemeClr val="tx1"/>
                </a:solidFill>
                <a:latin typeface="+mn-lt"/>
                <a:ea typeface="+mn-ea"/>
                <a:cs typeface="+mn-cs"/>
              </a:rPr>
              <a:t>Not generally, but I want to highlight a few countries that have seen impressive improvements.</a:t>
            </a:r>
            <a:endParaRPr lang="en-US"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Korea’s average performance was already high in 2000, yet Korean policy makers were concerned that only a small elite achieved levels of excellence in the PISA assessment of reading back then. </a:t>
            </a:r>
            <a:r>
              <a:rPr lang="en-US" sz="1200" u="wavyHeavy" kern="1200" dirty="0" smtClean="0">
                <a:solidFill>
                  <a:schemeClr val="tx1"/>
                </a:solidFill>
                <a:latin typeface="+mn-lt"/>
                <a:ea typeface="+mn-ea"/>
                <a:cs typeface="+mn-cs"/>
              </a:rPr>
              <a:t>Within less than a decade</a:t>
            </a:r>
            <a:r>
              <a:rPr lang="en-GB" sz="1200" kern="1200" dirty="0" smtClean="0">
                <a:solidFill>
                  <a:schemeClr val="tx1"/>
                </a:solidFill>
                <a:latin typeface="+mn-lt"/>
                <a:ea typeface="+mn-ea"/>
                <a:cs typeface="+mn-cs"/>
              </a:rPr>
              <a:t>, Korea was able to double the share of students demonstrating excellence in reading literacy. If you raise performance at the top end of the scale only, that of course increases disparities in outcomes, and you see Korea moving slightly backwards on the equity dimension. But it is still a strong and equitable performer. </a:t>
            </a:r>
            <a:endParaRPr lang="en-US"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At the other end of the spectrum we have seen impressive gains as well. </a:t>
            </a:r>
            <a:r>
              <a:rPr lang="en-US" sz="1200" u="wavyHeavy" kern="1200" dirty="0" smtClean="0">
                <a:solidFill>
                  <a:schemeClr val="tx1"/>
                </a:solidFill>
                <a:latin typeface="+mn-lt"/>
                <a:ea typeface="+mn-ea"/>
                <a:cs typeface="+mn-cs"/>
              </a:rPr>
              <a:t>Chile</a:t>
            </a:r>
            <a:r>
              <a:rPr lang="en-GB" sz="1200" kern="1200" dirty="0" smtClean="0">
                <a:solidFill>
                  <a:schemeClr val="tx1"/>
                </a:solidFill>
                <a:latin typeface="+mn-lt"/>
                <a:ea typeface="+mn-ea"/>
                <a:cs typeface="+mn-cs"/>
              </a:rPr>
              <a:t> provides an example. In 2000, Chile performed so low that you would not even see it on this chart. 9 years later the performance of 15-year-olds was roughly a school year better. A major overhaul of </a:t>
            </a:r>
            <a:r>
              <a:rPr lang="en-US" sz="1200" u="wavyHeavy" kern="1200" dirty="0" smtClean="0">
                <a:solidFill>
                  <a:schemeClr val="tx1"/>
                </a:solidFill>
                <a:latin typeface="+mn-lt"/>
                <a:ea typeface="+mn-ea"/>
                <a:cs typeface="+mn-cs"/>
              </a:rPr>
              <a:t>Poland’s</a:t>
            </a:r>
            <a:r>
              <a:rPr lang="en-GB" sz="1200" kern="1200" dirty="0" smtClean="0">
                <a:solidFill>
                  <a:schemeClr val="tx1"/>
                </a:solidFill>
                <a:latin typeface="+mn-lt"/>
                <a:ea typeface="+mn-ea"/>
                <a:cs typeface="+mn-cs"/>
              </a:rPr>
              <a:t> school system helped to dramatically reduce performance variability among schools, turn around the lowest performing schools and raise overall performance by the equivalent of more than half a school year. So is </a:t>
            </a:r>
            <a:r>
              <a:rPr lang="en-US" sz="1200" u="wavyHeavy" kern="1200" dirty="0" smtClean="0">
                <a:solidFill>
                  <a:schemeClr val="tx1"/>
                </a:solidFill>
                <a:latin typeface="+mn-lt"/>
                <a:ea typeface="+mn-ea"/>
                <a:cs typeface="+mn-cs"/>
              </a:rPr>
              <a:t>Portugal</a:t>
            </a:r>
            <a:r>
              <a:rPr lang="en-GB" sz="1200" kern="1200" dirty="0" smtClean="0">
                <a:solidFill>
                  <a:schemeClr val="tx1"/>
                </a:solidFill>
                <a:latin typeface="+mn-lt"/>
                <a:ea typeface="+mn-ea"/>
                <a:cs typeface="+mn-cs"/>
              </a:rPr>
              <a:t>, which improved both overall performance and equity. And so did </a:t>
            </a:r>
            <a:r>
              <a:rPr lang="en-US" sz="1200" u="wavyHeavy" kern="1200" dirty="0" smtClean="0">
                <a:solidFill>
                  <a:schemeClr val="tx1"/>
                </a:solidFill>
                <a:latin typeface="+mn-lt"/>
                <a:ea typeface="+mn-ea"/>
                <a:cs typeface="+mn-cs"/>
              </a:rPr>
              <a:t>Hungary</a:t>
            </a:r>
            <a:r>
              <a:rPr lang="en-GB" sz="1200" kern="1200" dirty="0" smtClean="0">
                <a:solidFill>
                  <a:schemeClr val="tx1"/>
                </a:solidFill>
                <a:latin typeface="+mn-lt"/>
                <a:ea typeface="+mn-ea"/>
                <a:cs typeface="+mn-cs"/>
              </a:rPr>
              <a:t>. Finally, </a:t>
            </a:r>
            <a:r>
              <a:rPr lang="en-US" sz="1200" u="wavyHeavy" kern="1200" dirty="0" smtClean="0">
                <a:solidFill>
                  <a:schemeClr val="tx1"/>
                </a:solidFill>
                <a:latin typeface="+mn-lt"/>
                <a:ea typeface="+mn-ea"/>
                <a:cs typeface="+mn-cs"/>
              </a:rPr>
              <a:t>Germany</a:t>
            </a:r>
            <a:r>
              <a:rPr lang="en-GB" sz="1200" kern="1200" dirty="0" smtClean="0">
                <a:solidFill>
                  <a:schemeClr val="tx1"/>
                </a:solidFill>
                <a:latin typeface="+mn-lt"/>
                <a:ea typeface="+mn-ea"/>
                <a:cs typeface="+mn-cs"/>
              </a:rPr>
              <a:t> was jolted into action when PISA 2000 revealed below-average performance and large social disparities in their results, and has been able to make progress on both fronts. </a:t>
            </a:r>
            <a:endParaRPr lang="en-US" sz="1200" kern="1200" dirty="0" smtClean="0">
              <a:solidFill>
                <a:schemeClr val="tx1"/>
              </a:solidFill>
              <a:latin typeface="+mn-lt"/>
              <a:ea typeface="+mn-ea"/>
              <a:cs typeface="+mn-cs"/>
            </a:endParaRPr>
          </a:p>
          <a:p>
            <a:endParaRPr lang="en-US" sz="1200" u="wavyHeavy" kern="1200" dirty="0" smtClean="0">
              <a:solidFill>
                <a:schemeClr val="tx1"/>
              </a:solidFill>
              <a:latin typeface="+mn-lt"/>
              <a:ea typeface="+mn-ea"/>
              <a:cs typeface="+mn-cs"/>
            </a:endParaRPr>
          </a:p>
          <a:p>
            <a:r>
              <a:rPr lang="en-US" sz="1200" u="wavyHeavy" kern="1200" dirty="0" smtClean="0">
                <a:solidFill>
                  <a:schemeClr val="tx1"/>
                </a:solidFill>
                <a:latin typeface="+mn-lt"/>
                <a:ea typeface="+mn-ea"/>
                <a:cs typeface="+mn-cs"/>
              </a:rPr>
              <a:t>And this is not the complete list</a:t>
            </a:r>
            <a:r>
              <a:rPr lang="en-GB" sz="1200" kern="1200" dirty="0" smtClean="0">
                <a:solidFill>
                  <a:schemeClr val="tx1"/>
                </a:solidFill>
                <a:latin typeface="+mn-lt"/>
                <a:ea typeface="+mn-ea"/>
                <a:cs typeface="+mn-cs"/>
              </a:rPr>
              <a:t>, also Peru, Indonesia, Latvia, Israel and Brazil raised their outcomes and in Mathematics impressive improvements have been realised by Mexico, Brazil, Turkey, Greece, Portugal, Italy and Germany.</a:t>
            </a:r>
            <a:endParaRPr lang="en-US" sz="1200" kern="1200" dirty="0">
              <a:solidFill>
                <a:schemeClr val="tx1"/>
              </a:solidFill>
              <a:latin typeface="+mn-lt"/>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w="9525"/>
        </p:spPr>
        <p:txBody>
          <a:bodyPr/>
          <a:lstStyle/>
          <a:p>
            <a:r>
              <a:rPr lang="en-GB" smtClean="0"/>
              <a:t>Figure II.5.1</a:t>
            </a: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w="9525"/>
        </p:spPr>
        <p:txBody>
          <a:bodyPr/>
          <a:lstStyle/>
          <a:p>
            <a:r>
              <a:rPr lang="en-GB" sz="1200" kern="1200" dirty="0" smtClean="0">
                <a:solidFill>
                  <a:schemeClr val="tx1"/>
                </a:solidFill>
                <a:latin typeface="+mn-lt"/>
                <a:ea typeface="+mn-ea"/>
                <a:cs typeface="+mn-cs"/>
              </a:rPr>
              <a:t>The yellow bar on this chart shows you the performance variability among schools. The larger the bar, the more school quality varies. The orange bar tells you about performance variation within schools.</a:t>
            </a:r>
            <a:endParaRPr lang="en-US"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What the yellow bar tells you is that the quality of schools differs greatly in countries such as Italy, Turkey, Israel or Germany, while in </a:t>
            </a:r>
            <a:r>
              <a:rPr lang="en-US" sz="1200" u="wavyHeavy" kern="1200" dirty="0" smtClean="0">
                <a:solidFill>
                  <a:schemeClr val="tx1"/>
                </a:solidFill>
                <a:latin typeface="+mn-lt"/>
                <a:ea typeface="+mn-ea"/>
                <a:cs typeface="+mn-cs"/>
              </a:rPr>
              <a:t>Finland</a:t>
            </a:r>
            <a:r>
              <a:rPr lang="en-GB" sz="1200" kern="1200" dirty="0" smtClean="0">
                <a:solidFill>
                  <a:schemeClr val="tx1"/>
                </a:solidFill>
                <a:latin typeface="+mn-lt"/>
                <a:ea typeface="+mn-ea"/>
                <a:cs typeface="+mn-cs"/>
              </a:rPr>
              <a:t> the yellow bar is very short, virtually every school performs at high levels. Now you might say Finland is a special case because it is not so heterogeneous, but then take </a:t>
            </a:r>
            <a:r>
              <a:rPr lang="en-US" sz="1200" u="wavyHeavy" kern="1200" dirty="0" smtClean="0">
                <a:solidFill>
                  <a:schemeClr val="tx1"/>
                </a:solidFill>
                <a:latin typeface="+mn-lt"/>
                <a:ea typeface="+mn-ea"/>
                <a:cs typeface="+mn-cs"/>
              </a:rPr>
              <a:t>Shanghai</a:t>
            </a:r>
            <a:r>
              <a:rPr lang="en-GB" sz="1200" kern="1200" dirty="0" smtClean="0">
                <a:solidFill>
                  <a:schemeClr val="tx1"/>
                </a:solidFill>
                <a:latin typeface="+mn-lt"/>
                <a:ea typeface="+mn-ea"/>
                <a:cs typeface="+mn-cs"/>
              </a:rPr>
              <a:t>, a socio-economically every heterogeneous province and you see also here a fairly consistent high level of performance among schools. That has not come about by chance, but is the result of a concerted effort to convert “weaker schools” into stronger schools. If you are a successful school principal in a high performing school in Shanghai, you will get a salary raise, but they then put you in a disadvantaged school to create another success. And you will not be alone but you can take part of your teachers with you. Listen to how the Director of the Education Bureau in </a:t>
            </a:r>
            <a:r>
              <a:rPr lang="en-GB" sz="1200" kern="1200" dirty="0" err="1" smtClean="0">
                <a:solidFill>
                  <a:schemeClr val="tx1"/>
                </a:solidFill>
                <a:latin typeface="+mn-lt"/>
                <a:ea typeface="+mn-ea"/>
                <a:cs typeface="+mn-cs"/>
              </a:rPr>
              <a:t>Pudong</a:t>
            </a:r>
            <a:r>
              <a:rPr lang="en-GB" sz="1200" kern="1200" dirty="0" smtClean="0">
                <a:solidFill>
                  <a:schemeClr val="tx1"/>
                </a:solidFill>
                <a:latin typeface="+mn-lt"/>
                <a:ea typeface="+mn-ea"/>
                <a:cs typeface="+mn-cs"/>
              </a:rPr>
              <a:t> explains that success. </a:t>
            </a:r>
            <a:endParaRPr lang="en-US" sz="1200" kern="1200" dirty="0">
              <a:solidFill>
                <a:schemeClr val="tx1"/>
              </a:solidFill>
              <a:latin typeface="+mn-lt"/>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Let me briefly summarise the influences that we have measured in PISA.</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You have seen very large performance differences among schools and countries, but how predictive are these for the success of students and nations?</a:t>
            </a:r>
            <a:endParaRPr lang="en-US"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E2209A0B-03C7-4257-B7D9-6280440AC634}"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dirty="0" smtClean="0"/>
              <a:t>To what extent is performance in</a:t>
            </a:r>
            <a:r>
              <a:rPr lang="en-GB" baseline="0" dirty="0" smtClean="0"/>
              <a:t> school</a:t>
            </a:r>
            <a:r>
              <a:rPr lang="en-GB" dirty="0" smtClean="0"/>
              <a:t> predictive of </a:t>
            </a:r>
            <a:r>
              <a:rPr lang="en-GB" baseline="0" dirty="0" smtClean="0"/>
              <a:t>success in later life?</a:t>
            </a:r>
          </a:p>
          <a:p>
            <a:endParaRPr lang="en-GB" dirty="0" smtClean="0"/>
          </a:p>
          <a:p>
            <a:r>
              <a:rPr lang="en-GB" dirty="0" smtClean="0"/>
              <a:t>The</a:t>
            </a:r>
            <a:r>
              <a:rPr lang="en-GB" baseline="0" dirty="0" smtClean="0"/>
              <a:t> best way </a:t>
            </a:r>
            <a:r>
              <a:rPr lang="en-GB" dirty="0" smtClean="0"/>
              <a:t>to find out whether what students have learned at school matters for their life is to actually</a:t>
            </a:r>
            <a:r>
              <a:rPr lang="en-GB" baseline="0" dirty="0" smtClean="0"/>
              <a:t> </a:t>
            </a:r>
            <a:r>
              <a:rPr lang="en-GB" b="1" baseline="0" dirty="0" smtClean="0"/>
              <a:t>watch what happens to them after they leave school</a:t>
            </a:r>
            <a:r>
              <a:rPr lang="en-GB" baseline="0" dirty="0" smtClean="0"/>
              <a:t>. </a:t>
            </a:r>
          </a:p>
          <a:p>
            <a:endParaRPr lang="en-GB" baseline="0" dirty="0" smtClean="0"/>
          </a:p>
          <a:p>
            <a:r>
              <a:rPr lang="en-GB" baseline="0" dirty="0" smtClean="0"/>
              <a:t>This is exactly what we have done that with around 30,000 students in Canada. We tested them in the year 2000 when they were 15 years old in reading, math and science, and since then we are following up with them each year on what choices they make and how successful they are in their transition from school to higher education and work.</a:t>
            </a:r>
          </a:p>
          <a:p>
            <a:endParaRPr lang="en-GB" baseline="0" dirty="0" smtClean="0"/>
          </a:p>
          <a:p>
            <a:r>
              <a:rPr lang="en-GB" baseline="0" dirty="0" smtClean="0"/>
              <a:t>The horizontal axis shows you the PISA level which 15-year-old Canadians had scored in 2000. Level 2 is the baseline level on the PISA reading test and Level 5 the top level in reading.</a:t>
            </a:r>
          </a:p>
          <a:p>
            <a:endParaRPr lang="en-GB" baseline="0" dirty="0" smtClean="0"/>
          </a:p>
          <a:p>
            <a:r>
              <a:rPr lang="en-GB" baseline="0" dirty="0" smtClean="0"/>
              <a:t>The red bar shows you how many times more successful someone who scored Level 2 at age 15 was at age 19 to have made a successful transition to university, as compared to someone who did not make it to the baseline PISA level 1. And to ensure that what you see here is not simply a reflection of social background, gender, immigration or school engagement, we have already statistically accounted for all of these factors. </a:t>
            </a:r>
          </a:p>
          <a:p>
            <a:endParaRPr lang="en-GB" baseline="0" dirty="0" smtClean="0"/>
          </a:p>
          <a:p>
            <a:r>
              <a:rPr lang="en-GB" baseline="0" dirty="0" smtClean="0"/>
              <a:t>The orange bar. …</a:t>
            </a:r>
          </a:p>
          <a:p>
            <a:endParaRPr lang="en-GB" baseline="0" dirty="0" smtClean="0"/>
          </a:p>
          <a:p>
            <a:r>
              <a:rPr lang="en-GB" baseline="0" dirty="0" smtClean="0"/>
              <a:t>How would you expect the picture to be like at age 21? </a:t>
            </a:r>
          </a:p>
          <a:p>
            <a:endParaRPr lang="en-GB" baseline="0" dirty="0" smtClean="0"/>
          </a:p>
          <a:p>
            <a:r>
              <a:rPr lang="en-GB" baseline="0" dirty="0" smtClean="0"/>
              <a:t>We are talking about test scores here, but for a moment, lets go back to the judgements schools make on young people, for example through school marks. You can do the same thing here, you can see how well school marks at age 15 predict the subsequent success of youths. You see that there is some relationship as well, but that it is much less pronounced than when we use the direct measure of skills. What this tells you how important reliable measures of student performance are, an area where the UK is leading the field since some years.</a:t>
            </a:r>
          </a:p>
          <a:p>
            <a:endParaRPr lang="en-GB" baseline="0" dirty="0" smtClean="0"/>
          </a:p>
          <a:p>
            <a:endParaRPr lang="en-GB" baseline="0" dirty="0" smtClean="0"/>
          </a:p>
          <a:p>
            <a:endParaRPr lang="en-GB" baseline="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We started to develop PISA in 1998 with 28 OECD countries, </a:t>
            </a:r>
            <a:r>
              <a:rPr lang="en-US" sz="1200" u="wavyHeavy" kern="1200" dirty="0" smtClean="0">
                <a:solidFill>
                  <a:schemeClr val="tx1"/>
                </a:solidFill>
                <a:latin typeface="+mn-lt"/>
                <a:ea typeface="+mn-ea"/>
                <a:cs typeface="+mn-cs"/>
              </a:rPr>
              <a:t>but since then</a:t>
            </a:r>
            <a:r>
              <a:rPr lang="en-US" sz="1200" kern="1200" dirty="0" smtClean="0">
                <a:solidFill>
                  <a:schemeClr val="tx1"/>
                </a:solidFill>
                <a:latin typeface="+mn-lt"/>
                <a:ea typeface="+mn-ea"/>
                <a:cs typeface="+mn-cs"/>
              </a:rPr>
              <a:t> country participation has grown and our latest PISA assessment covers 74 education systems that make up 86% of the world economy. Coverage in China and India is still patchy though, in China we have now covered 12 provinces and in India we are working in two states only.</a:t>
            </a:r>
          </a:p>
          <a:p>
            <a:endParaRPr lang="en-US" sz="1200" u="wavyHeavy" kern="1200" dirty="0" smtClean="0">
              <a:solidFill>
                <a:schemeClr val="tx1"/>
              </a:solidFill>
              <a:latin typeface="+mn-lt"/>
              <a:ea typeface="+mn-ea"/>
              <a:cs typeface="+mn-cs"/>
            </a:endParaRPr>
          </a:p>
          <a:p>
            <a:r>
              <a:rPr lang="en-US" sz="1200" u="wavyHeavy" kern="1200" dirty="0" smtClean="0">
                <a:solidFill>
                  <a:schemeClr val="tx1"/>
                </a:solidFill>
                <a:latin typeface="+mn-lt"/>
                <a:ea typeface="+mn-ea"/>
                <a:cs typeface="+mn-cs"/>
              </a:rPr>
              <a:t>One aspect</a:t>
            </a:r>
            <a:r>
              <a:rPr lang="en-US" sz="1200" kern="1200" dirty="0" smtClean="0">
                <a:solidFill>
                  <a:schemeClr val="tx1"/>
                </a:solidFill>
                <a:latin typeface="+mn-lt"/>
                <a:ea typeface="+mn-ea"/>
                <a:cs typeface="+mn-cs"/>
              </a:rPr>
              <a:t> that makes PISA stand apart from traditional school tests is that PISA puts less emphasis on whether students can reproduce what they were taught, but focuses on their capacity to extrapolate from what they know and creatively apply what they know in novel situations. Some people complain that PISA is unfair, because it confronts students with tasks they have not dealt with before, but if you take that line, then you should consider life unfair, because in this fast-changing world, that is precisely what will expect students later in life.</a:t>
            </a:r>
          </a:p>
          <a:p>
            <a:endParaRPr lang="en-US" sz="1200" u="wavyHeavy" kern="1200" dirty="0" smtClean="0">
              <a:solidFill>
                <a:schemeClr val="tx1"/>
              </a:solidFill>
              <a:latin typeface="+mn-lt"/>
              <a:ea typeface="+mn-ea"/>
              <a:cs typeface="+mn-cs"/>
            </a:endParaRPr>
          </a:p>
          <a:p>
            <a:r>
              <a:rPr lang="en-US" sz="1200" u="wavyHeavy" kern="1200" dirty="0" smtClean="0">
                <a:solidFill>
                  <a:schemeClr val="tx1"/>
                </a:solidFill>
                <a:latin typeface="+mn-lt"/>
                <a:ea typeface="+mn-ea"/>
                <a:cs typeface="+mn-cs"/>
              </a:rPr>
              <a:t>Students</a:t>
            </a:r>
            <a:r>
              <a:rPr lang="en-US" sz="1200" kern="1200" dirty="0" smtClean="0">
                <a:solidFill>
                  <a:schemeClr val="tx1"/>
                </a:solidFill>
                <a:latin typeface="+mn-lt"/>
                <a:ea typeface="+mn-ea"/>
                <a:cs typeface="+mn-cs"/>
              </a:rPr>
              <a:t> also provided data on their socio-economic context, their schools and their attitudes and engagement with school and learning.</a:t>
            </a:r>
          </a:p>
          <a:p>
            <a:endParaRPr lang="en-US" sz="1200" u="wavyHeavy" kern="1200" dirty="0" smtClean="0">
              <a:solidFill>
                <a:schemeClr val="tx1"/>
              </a:solidFill>
              <a:latin typeface="+mn-lt"/>
              <a:ea typeface="+mn-ea"/>
              <a:cs typeface="+mn-cs"/>
            </a:endParaRPr>
          </a:p>
          <a:p>
            <a:r>
              <a:rPr lang="en-US" sz="1200" u="wavyHeavy" kern="1200" dirty="0" smtClean="0">
                <a:solidFill>
                  <a:schemeClr val="tx1"/>
                </a:solidFill>
                <a:latin typeface="+mn-lt"/>
                <a:ea typeface="+mn-ea"/>
                <a:cs typeface="+mn-cs"/>
              </a:rPr>
              <a:t>In addition</a:t>
            </a:r>
            <a:r>
              <a:rPr lang="en-US" sz="1200" kern="1200" dirty="0" smtClean="0">
                <a:solidFill>
                  <a:schemeClr val="tx1"/>
                </a:solidFill>
                <a:latin typeface="+mn-lt"/>
                <a:ea typeface="+mn-ea"/>
                <a:cs typeface="+mn-cs"/>
              </a:rPr>
              <a:t>, PISA collected data from parents, principals and system leaders to yield insights on school policies, practices, resources and institutional factors that help explain performance differences.</a:t>
            </a:r>
          </a:p>
          <a:p>
            <a:endParaRPr lang="en-GB" dirty="0" smtClean="0"/>
          </a:p>
        </p:txBody>
      </p:sp>
      <p:sp>
        <p:nvSpPr>
          <p:cNvPr id="11268" name="Slide Number Placeholder 3"/>
          <p:cNvSpPr>
            <a:spLocks noGrp="1"/>
          </p:cNvSpPr>
          <p:nvPr>
            <p:ph type="sldNum" sz="quarter" idx="5"/>
          </p:nvPr>
        </p:nvSpPr>
        <p:spPr bwMode="auto">
          <a:noFill/>
          <a:ln>
            <a:miter lim="800000"/>
            <a:headEnd/>
            <a:tailEnd/>
          </a:ln>
        </p:spPr>
        <p:txBody>
          <a:bodyPr/>
          <a:lstStyle/>
          <a:p>
            <a:fld id="{A4C12925-E65F-4296-8212-F7C85C7C0ABA}"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w="9525"/>
        </p:spPr>
        <p:txBody>
          <a:bodyPr/>
          <a:lstStyle/>
          <a:p>
            <a:r>
              <a:rPr lang="en-GB" dirty="0" smtClean="0"/>
              <a:t>Never before have those with the</a:t>
            </a:r>
            <a:r>
              <a:rPr lang="en-GB" baseline="0" dirty="0" smtClean="0"/>
              <a:t> right skill set had the life opportunities they have today. At the same time, never before have the penalties for those who struggle with the transition to the knowledge economy been greater. And that is not just true for individuals but also for nations. Afghanistan is a good example for what you can achieve with financial capital without human capital. </a:t>
            </a:r>
          </a:p>
          <a:p>
            <a:endParaRPr lang="en-GB" baseline="0" dirty="0" smtClean="0"/>
          </a:p>
          <a:p>
            <a:r>
              <a:rPr lang="en-GB" baseline="0" dirty="0" smtClean="0"/>
              <a:t>This chart shows you the increased likelihood of economic and social disadvantage if you perform poorly on key </a:t>
            </a:r>
            <a:r>
              <a:rPr lang="en-GB" baseline="0" dirty="0" err="1" smtClean="0"/>
              <a:t>foundatino</a:t>
            </a:r>
            <a:r>
              <a:rPr lang="en-GB" baseline="0" dirty="0" smtClean="0"/>
              <a:t> skills. Data from our new PIAAC survey show that if you perform poorly on all four foundation skills, you are twice as likely to be in the two lowest quintiles of income, you are 2.5 times as likely to be unemployed, you are twice as likely to receive social assistance and 3 times as likely not to have significant savings.</a:t>
            </a:r>
          </a:p>
          <a:p>
            <a:endParaRPr lang="en-GB"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what have we learned?</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First, there is no question that most nations declare that education is important. But the test comes when these commitments are weighed against others. How do countries pay teachers, compared to other highly-skilled workers? How are education credentials weighed against other qualifications when people are being considered for jobs? Would you want your child to be a teacher? How much attention do the media pay to schools and schooling? What we have learned from PISA is that in high performing systems political and social leaders have persuaded citizens to make choices that show they value education more than other things. </a:t>
            </a:r>
            <a:endParaRPr lang="en-US"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But placing a high value on education is only part of the equation. Another part is belief in the possibilities for all children to achieve success. In some countries, students are separated into different tracks at an early age, reflecting a notion shared by teachers, parents and citizens that only a subset of the nation’s children can or need to achieve world class standards. Our analysis shows that systems that track students in this way, based differing expectations for different destinations, tend to be fraught with large social disparities. </a:t>
            </a:r>
            <a:endParaRPr lang="en-US"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By contrast, the best performing systems deliver strong and equitable learning outcomes across very different cultural and economic contexts. In Finland, Japan, Singapore, Shanghai-China and Hong Kong-China, parents, teachers and the public at large share the belief that all students are capable of achieving high standards and need to do so, and they provide great examples for how public policy can support the achievement of universal high standards.</a:t>
            </a:r>
            <a:endParaRPr lang="en-US" sz="1200" kern="1200" dirty="0">
              <a:solidFill>
                <a:schemeClr val="tx1"/>
              </a:solidFill>
              <a:latin typeface="+mn-lt"/>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914935" y="4341935"/>
            <a:ext cx="5028132" cy="4117731"/>
          </a:xfrm>
          <a:noFill/>
          <a:ln w="9525"/>
        </p:spPr>
        <p:txBody>
          <a:bodyPr/>
          <a:lstStyle/>
          <a:p>
            <a:pPr eaLnBrk="1" hangingPunct="1"/>
            <a:r>
              <a:rPr lang="en-GB" smtClean="0"/>
              <a:t>Canada comes out as a country that does well on equity too.</a:t>
            </a:r>
            <a:endParaRPr lang="de-D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High-performing education systems also share clear and ambitious standards across the board. Everyone knows what is required to get a given qualification, both in terms of the content studied and the level of performance needed to earn it. Students cannot go on to the next stage—be it in work or in further education—unless they show that they are qualified to do so. They know what they have to do to realise their dream, and they put in the work that is needed to do it.</a:t>
            </a:r>
            <a:endParaRPr lang="en-US" sz="1200" kern="1200" dirty="0">
              <a:solidFill>
                <a:schemeClr val="tx1"/>
              </a:solidFill>
              <a:latin typeface="+mn-lt"/>
              <a:ea typeface="+mn-ea"/>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Third, the quality of an education system cannot exceed the quality of its teachers and principals. Just like companies, high quality school systems pay attention to how they select and train their staff. They watch how they improve the performance of those who are struggling; how structure teachers’ pay packets; and how they reward their best teachers. They provide an environment in which teachers work together to frame good practice. That is where teachers conduct field-based research to confirm or disprove the approaches they develop, and they judge their colleagues by the degree to which they use these practices in their classrooms. Listen to what the Finnish Minister had to say about that.</a:t>
            </a:r>
            <a:endParaRPr lang="en-US" sz="1200" kern="1200" dirty="0">
              <a:solidFill>
                <a:schemeClr val="tx1"/>
              </a:solidFill>
              <a:latin typeface="+mn-lt"/>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Fourth, as you have seen, success has to do with incentives and accountability, and how these are aligned in the system. It has also to do with how vertical accountability to superiors is balanced with horizontal or professional accountability towards peers, how knowledge is shared and spread. </a:t>
            </a:r>
            <a:endParaRPr lang="en-US" sz="1200" kern="1200" dirty="0" smtClean="0">
              <a:solidFill>
                <a:schemeClr val="tx1"/>
              </a:solidFill>
              <a:latin typeface="+mn-lt"/>
              <a:ea typeface="+mn-ea"/>
              <a:cs typeface="+mn-cs"/>
            </a:endParaRPr>
          </a:p>
          <a:p>
            <a:r>
              <a:rPr lang="en-GB" dirty="0" smtClean="0"/>
              <a:t>have we learned?</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idea of PISA is to support </a:t>
            </a:r>
            <a:r>
              <a:rPr lang="en-GB" sz="1200" kern="1200" dirty="0" smtClean="0">
                <a:solidFill>
                  <a:schemeClr val="tx1"/>
                </a:solidFill>
                <a:latin typeface="+mn-lt"/>
                <a:ea typeface="+mn-ea"/>
                <a:cs typeface="+mn-cs"/>
              </a:rPr>
              <a:t>governments in preparing students for life.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u="wavyHeavy"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u="wavyHeavy" kern="1200" dirty="0" smtClean="0">
                <a:solidFill>
                  <a:schemeClr val="tx1"/>
                </a:solidFill>
                <a:latin typeface="+mn-lt"/>
                <a:ea typeface="+mn-ea"/>
                <a:cs typeface="+mn-cs"/>
              </a:rPr>
              <a:t>In a sense</a:t>
            </a:r>
            <a:r>
              <a:rPr lang="en-US" sz="1200" kern="1200" dirty="0" smtClean="0">
                <a:solidFill>
                  <a:schemeClr val="tx1"/>
                </a:solidFill>
                <a:latin typeface="+mn-lt"/>
                <a:ea typeface="+mn-ea"/>
                <a:cs typeface="+mn-cs"/>
              </a:rPr>
              <a:t>, PISA </a:t>
            </a:r>
            <a:r>
              <a:rPr lang="en-GB" sz="1200" kern="1200" dirty="0" smtClean="0">
                <a:solidFill>
                  <a:schemeClr val="tx1"/>
                </a:solidFill>
                <a:latin typeface="+mn-lt"/>
                <a:ea typeface="+mn-ea"/>
                <a:cs typeface="+mn-cs"/>
              </a:rPr>
              <a:t>provides schools and nations with a mirror in which they can judge their performance in light of what other systems show is possible to achieve. </a:t>
            </a:r>
            <a:endParaRPr lang="en-US" sz="1200" kern="1200" dirty="0" smtClean="0">
              <a:solidFill>
                <a:schemeClr val="tx1"/>
              </a:solidFill>
              <a:latin typeface="+mn-lt"/>
              <a:ea typeface="+mn-ea"/>
              <a:cs typeface="+mn-cs"/>
            </a:endParaRPr>
          </a:p>
          <a:p>
            <a:endParaRPr lang="en-GB" dirty="0" smtClean="0"/>
          </a:p>
        </p:txBody>
      </p:sp>
      <p:sp>
        <p:nvSpPr>
          <p:cNvPr id="12292" name="Slide Number Placeholder 3"/>
          <p:cNvSpPr>
            <a:spLocks noGrp="1"/>
          </p:cNvSpPr>
          <p:nvPr>
            <p:ph type="sldNum" sz="quarter" idx="5"/>
          </p:nvPr>
        </p:nvSpPr>
        <p:spPr bwMode="auto">
          <a:noFill/>
          <a:ln>
            <a:miter lim="800000"/>
            <a:headEnd/>
            <a:tailEnd/>
          </a:ln>
        </p:spPr>
        <p:txBody>
          <a:bodyPr/>
          <a:lstStyle/>
          <a:p>
            <a:fld id="{6431B599-00EE-49C2-BF8A-F51C74751E54}"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1152525" y="703263"/>
            <a:ext cx="4594225" cy="3446462"/>
          </a:xfrm>
          <a:ln/>
        </p:spPr>
      </p:sp>
      <p:sp>
        <p:nvSpPr>
          <p:cNvPr id="6147" name="Rectangle 3"/>
          <p:cNvSpPr>
            <a:spLocks noGrp="1" noChangeArrowheads="1"/>
          </p:cNvSpPr>
          <p:nvPr>
            <p:ph type="body" idx="1"/>
          </p:nvPr>
        </p:nvSpPr>
        <p:spPr>
          <a:xfrm>
            <a:off x="930706" y="4360646"/>
            <a:ext cx="5036295" cy="4079365"/>
          </a:xfrm>
          <a:noFill/>
          <a:ln w="9525"/>
        </p:spPr>
        <p:txBody>
          <a:bodyPr/>
          <a:lstStyle/>
          <a:p>
            <a:pPr marL="85725" indent="-85725" eaLnBrk="1" hangingPunct="1"/>
            <a:endParaRPr lang="de-DE"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w="9525"/>
        </p:spPr>
        <p:txBody>
          <a:bodyPr/>
          <a:lstStyle/>
          <a:p>
            <a:pPr eaLnBrk="1" hangingPunct="1"/>
            <a:endParaRPr lang="en-GB"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The most impressive outcome of world class education systems is perhaps that they deliver high quality learning consistently across the entire education system so that every student benefits from excellent learning opportunity. To achieve this, they invest educational resources where they can make most of a difference, they attract the most talented teachers into the most challenging classroom, and they establish effective spending choices that prioritise the quality of teachers. Let me come back to the example of Shanghai once more here. Let us have a look at the struggling schools six years later.</a:t>
            </a:r>
            <a:endParaRPr lang="en-US" sz="1200" kern="1200" dirty="0">
              <a:solidFill>
                <a:schemeClr val="tx1"/>
              </a:solidFill>
              <a:latin typeface="+mn-lt"/>
              <a:ea typeface="+mn-ea"/>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Some of the most successful systems are also actively looking outward, realising that the benchmark for success is no longer simply improvement by national standards, but the best performing systems internationally. Whether Singapore is interested in designing a better sewer system, retirement system or school system, it sends key people in the relevant sector to visit those countries that are the world’s best performers in those areas with instructions to find out how they do it, and to put together a design for Singapore that is superior to anything that they have seen anywhere.</a:t>
            </a:r>
            <a:endParaRPr lang="en-US" sz="1200" kern="1200" dirty="0">
              <a:solidFill>
                <a:schemeClr val="tx1"/>
              </a:solidFill>
              <a:latin typeface="+mn-lt"/>
              <a:ea typeface="+mn-ea"/>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Last but not least, in high performing systems these policies and practices are aligned across all aspects of the system, they are coherent over sustained periods of time, and they are consistently implemented. </a:t>
            </a:r>
          </a:p>
          <a:p>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And PISA shows, success is within the reach for nations that have the capacity to creating and executing policies with maximum coherence in the system. </a:t>
            </a:r>
            <a:endParaRPr lang="en-US"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Of course, the path to reform is not easy and it can be fraught with political controversy. Moving away from administrative and bureaucratic control toward professional norms of control can be counterproductive if a nation does not yet have teachers and schools with the capacity to implement these policies and practices. Pushing authority down to lower levels can be as problematic if there is not agreement on what the students need to know and should be able to do. Recruiting high quality teachers is not of much use if those who are recruited are so frustrated by what they perceive to be a mindless system of initial teacher education that they will not participate in it and turn to another profession. Or if they become school teachers, but are so turned off by the bureaucratic forms of work organisation they find there that they leave teaching for some other occupation. So this is all about alignment.</a:t>
            </a:r>
            <a:endParaRPr lang="en-US" sz="1200" kern="1200" dirty="0">
              <a:solidFill>
                <a:schemeClr val="tx1"/>
              </a:solidFill>
              <a:latin typeface="+mn-lt"/>
              <a:ea typeface="+mn-ea"/>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sz="1200" kern="1200" dirty="0" smtClean="0">
                <a:solidFill>
                  <a:schemeClr val="tx1"/>
                </a:solidFill>
                <a:latin typeface="+mn-lt"/>
                <a:ea typeface="+mn-ea"/>
                <a:cs typeface="+mn-cs"/>
              </a:rPr>
              <a:t>I want to conclude with what we have learned about successful reform trajectories </a:t>
            </a:r>
            <a:endParaRPr lang="en-US" sz="1200" kern="1200" dirty="0" smtClean="0">
              <a:solidFill>
                <a:schemeClr val="tx1"/>
              </a:solidFill>
              <a:latin typeface="+mn-lt"/>
              <a:ea typeface="+mn-ea"/>
              <a:cs typeface="+mn-cs"/>
            </a:endParaRPr>
          </a:p>
          <a:p>
            <a:endParaRPr lang="en-US" sz="1200" u="wavyHeavy" kern="1200" dirty="0" smtClean="0">
              <a:solidFill>
                <a:schemeClr val="tx1"/>
              </a:solidFill>
              <a:latin typeface="+mn-lt"/>
              <a:ea typeface="+mn-ea"/>
              <a:cs typeface="+mn-cs"/>
            </a:endParaRPr>
          </a:p>
          <a:p>
            <a:r>
              <a:rPr lang="en-US" sz="1200" u="wavyHeavy" kern="1200" dirty="0" smtClean="0">
                <a:solidFill>
                  <a:schemeClr val="tx1"/>
                </a:solidFill>
                <a:latin typeface="+mn-lt"/>
                <a:ea typeface="+mn-ea"/>
                <a:cs typeface="+mn-cs"/>
              </a:rPr>
              <a:t>In the</a:t>
            </a:r>
            <a:r>
              <a:rPr lang="en-GB" sz="1200" kern="1200" dirty="0" smtClean="0">
                <a:solidFill>
                  <a:schemeClr val="tx1"/>
                </a:solidFill>
                <a:latin typeface="+mn-lt"/>
                <a:ea typeface="+mn-ea"/>
                <a:cs typeface="+mn-cs"/>
              </a:rPr>
              <a:t> past when you only needed a small slice of well-educated people it was efficient for governments to invest a large sum in a small elite to lead the country. But the social and economic cost of low educational performance has risen substantially and all young people now need to leave school with strong foundation skills.</a:t>
            </a:r>
            <a:endParaRPr lang="en-US" sz="1200" kern="1200" dirty="0" smtClean="0">
              <a:solidFill>
                <a:schemeClr val="tx1"/>
              </a:solidFill>
              <a:latin typeface="+mn-lt"/>
              <a:ea typeface="+mn-ea"/>
              <a:cs typeface="+mn-cs"/>
            </a:endParaRPr>
          </a:p>
          <a:p>
            <a:endParaRPr lang="en-US" sz="1200" u="wavyHeavy" kern="1200" dirty="0" smtClean="0">
              <a:solidFill>
                <a:schemeClr val="tx1"/>
              </a:solidFill>
              <a:latin typeface="+mn-lt"/>
              <a:ea typeface="+mn-ea"/>
              <a:cs typeface="+mn-cs"/>
            </a:endParaRPr>
          </a:p>
          <a:p>
            <a:r>
              <a:rPr lang="en-US" sz="1200" u="wavyHeavy" kern="1200" dirty="0" smtClean="0">
                <a:solidFill>
                  <a:schemeClr val="tx1"/>
                </a:solidFill>
                <a:latin typeface="+mn-lt"/>
                <a:ea typeface="+mn-ea"/>
                <a:cs typeface="+mn-cs"/>
              </a:rPr>
              <a:t>When</a:t>
            </a:r>
            <a:r>
              <a:rPr lang="en-GB" sz="1200" kern="1200" dirty="0" smtClean="0">
                <a:solidFill>
                  <a:schemeClr val="tx1"/>
                </a:solidFill>
                <a:latin typeface="+mn-lt"/>
                <a:ea typeface="+mn-ea"/>
                <a:cs typeface="+mn-cs"/>
              </a:rPr>
              <a:t> you could still assume that what you learn in school will last for a lifetime, teaching content and routine cognitive skills was at the centre of education. Today, where you can access content on Google, where routine cognitive skills are being digitised or outsourced, and where jobs are changing rapidly, the focus is on enabling people to become lifelong learners, to manage complex ways of thinking and complex ways of working that computers cannot take over easily.</a:t>
            </a:r>
            <a:endParaRPr lang="en-US" sz="1200" kern="1200" dirty="0" smtClean="0">
              <a:solidFill>
                <a:schemeClr val="tx1"/>
              </a:solidFill>
              <a:latin typeface="+mn-lt"/>
              <a:ea typeface="+mn-ea"/>
              <a:cs typeface="+mn-cs"/>
            </a:endParaRPr>
          </a:p>
          <a:p>
            <a:endParaRPr lang="en-US" sz="1200" u="wavyHeavy" kern="1200" dirty="0" smtClean="0">
              <a:solidFill>
                <a:schemeClr val="tx1"/>
              </a:solidFill>
              <a:latin typeface="+mn-lt"/>
              <a:ea typeface="+mn-ea"/>
              <a:cs typeface="+mn-cs"/>
            </a:endParaRPr>
          </a:p>
          <a:p>
            <a:r>
              <a:rPr lang="en-US" sz="1200" u="wavyHeavy" kern="1200" dirty="0" smtClean="0">
                <a:solidFill>
                  <a:schemeClr val="tx1"/>
                </a:solidFill>
                <a:latin typeface="+mn-lt"/>
                <a:ea typeface="+mn-ea"/>
                <a:cs typeface="+mn-cs"/>
              </a:rPr>
              <a:t>In the past</a:t>
            </a:r>
            <a:r>
              <a:rPr lang="en-GB" sz="1200" kern="1200" dirty="0" smtClean="0">
                <a:solidFill>
                  <a:schemeClr val="tx1"/>
                </a:solidFill>
                <a:latin typeface="+mn-lt"/>
                <a:ea typeface="+mn-ea"/>
                <a:cs typeface="+mn-cs"/>
              </a:rPr>
              <a:t>, teachers had sometimes only a few years more education than the students they taught. When teacher quality is so low, governments tend to tell their teachers exactly what to do and exactly how they want it done and they tend to use </a:t>
            </a:r>
            <a:r>
              <a:rPr lang="en-GB" sz="1200" kern="1200" dirty="0" err="1" smtClean="0">
                <a:solidFill>
                  <a:schemeClr val="tx1"/>
                </a:solidFill>
                <a:latin typeface="+mn-lt"/>
                <a:ea typeface="+mn-ea"/>
                <a:cs typeface="+mn-cs"/>
              </a:rPr>
              <a:t>Tayloristic</a:t>
            </a:r>
            <a:r>
              <a:rPr lang="en-GB" sz="1200" kern="1200" dirty="0" smtClean="0">
                <a:solidFill>
                  <a:schemeClr val="tx1"/>
                </a:solidFill>
                <a:latin typeface="+mn-lt"/>
                <a:ea typeface="+mn-ea"/>
                <a:cs typeface="+mn-cs"/>
              </a:rPr>
              <a:t> methods of administrative control and accountability to get the results they want. Today the challenge is to make teaching a profession of high-level knowledge workers. </a:t>
            </a:r>
            <a:endParaRPr lang="en-US" sz="1200" kern="1200" dirty="0" smtClean="0">
              <a:solidFill>
                <a:schemeClr val="tx1"/>
              </a:solidFill>
              <a:latin typeface="+mn-lt"/>
              <a:ea typeface="+mn-ea"/>
              <a:cs typeface="+mn-cs"/>
            </a:endParaRPr>
          </a:p>
          <a:p>
            <a:endParaRPr lang="en-US" sz="1200" u="wavyHeavy" kern="1200" dirty="0" smtClean="0">
              <a:solidFill>
                <a:schemeClr val="tx1"/>
              </a:solidFill>
              <a:latin typeface="+mn-lt"/>
              <a:ea typeface="+mn-ea"/>
              <a:cs typeface="+mn-cs"/>
            </a:endParaRPr>
          </a:p>
          <a:p>
            <a:r>
              <a:rPr lang="en-US" sz="1200" u="wavyHeavy" kern="1200" dirty="0" smtClean="0">
                <a:solidFill>
                  <a:schemeClr val="tx1"/>
                </a:solidFill>
                <a:latin typeface="+mn-lt"/>
                <a:ea typeface="+mn-ea"/>
                <a:cs typeface="+mn-cs"/>
              </a:rPr>
              <a:t>But such</a:t>
            </a:r>
            <a:r>
              <a:rPr lang="en-GB" sz="1200" kern="1200" dirty="0" smtClean="0">
                <a:solidFill>
                  <a:schemeClr val="tx1"/>
                </a:solidFill>
                <a:latin typeface="+mn-lt"/>
                <a:ea typeface="+mn-ea"/>
                <a:cs typeface="+mn-cs"/>
              </a:rPr>
              <a:t> people will not work in schools organised as </a:t>
            </a:r>
            <a:r>
              <a:rPr lang="en-GB" sz="1200" kern="1200" dirty="0" err="1" smtClean="0">
                <a:solidFill>
                  <a:schemeClr val="tx1"/>
                </a:solidFill>
                <a:latin typeface="+mn-lt"/>
                <a:ea typeface="+mn-ea"/>
                <a:cs typeface="+mn-cs"/>
              </a:rPr>
              <a:t>Tayloristic</a:t>
            </a:r>
            <a:r>
              <a:rPr lang="en-GB" sz="1200" kern="1200" dirty="0" smtClean="0">
                <a:solidFill>
                  <a:schemeClr val="tx1"/>
                </a:solidFill>
                <a:latin typeface="+mn-lt"/>
                <a:ea typeface="+mn-ea"/>
                <a:cs typeface="+mn-cs"/>
              </a:rPr>
              <a:t> workplaces using administrative forms of accountability and bureaucratic command and control systems to direct their work. </a:t>
            </a:r>
            <a:endParaRPr lang="en-US" sz="1200" kern="1200" dirty="0" smtClean="0">
              <a:solidFill>
                <a:schemeClr val="tx1"/>
              </a:solidFill>
              <a:latin typeface="+mn-lt"/>
              <a:ea typeface="+mn-ea"/>
              <a:cs typeface="+mn-cs"/>
            </a:endParaRPr>
          </a:p>
          <a:p>
            <a:endParaRPr lang="en-US" sz="1200" u="wavyHeavy" kern="1200" dirty="0" smtClean="0">
              <a:solidFill>
                <a:schemeClr val="tx1"/>
              </a:solidFill>
              <a:latin typeface="+mn-lt"/>
              <a:ea typeface="+mn-ea"/>
              <a:cs typeface="+mn-cs"/>
            </a:endParaRPr>
          </a:p>
          <a:p>
            <a:r>
              <a:rPr lang="en-US" sz="1200" u="wavyHeavy" kern="1200" dirty="0" smtClean="0">
                <a:solidFill>
                  <a:schemeClr val="tx1"/>
                </a:solidFill>
                <a:latin typeface="+mn-lt"/>
                <a:ea typeface="+mn-ea"/>
                <a:cs typeface="+mn-cs"/>
              </a:rPr>
              <a:t>To attract</a:t>
            </a:r>
            <a:r>
              <a:rPr lang="en-GB" sz="1200" kern="1200" dirty="0" smtClean="0">
                <a:solidFill>
                  <a:schemeClr val="tx1"/>
                </a:solidFill>
                <a:latin typeface="+mn-lt"/>
                <a:ea typeface="+mn-ea"/>
                <a:cs typeface="+mn-cs"/>
              </a:rPr>
              <a:t> the people they need, successful education systems have transformed the form of work organisation in their schools to a professional form of work organisation in which professional norms of control complement bureaucratic and administrative forms of control. </a:t>
            </a:r>
            <a:endParaRPr lang="en-US"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E2209A0B-03C7-4257-B7D9-6280440AC634}" type="slidenum">
              <a:rPr lang="en-US" smtClean="0"/>
              <a:pPr>
                <a:defRPr/>
              </a:pPr>
              <a:t>39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Figure II.5.8</a:t>
            </a:r>
            <a:endParaRPr lang="en-US" smtClean="0"/>
          </a:p>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w="9525"/>
        </p:spPr>
        <p:txBody>
          <a:bodyPr/>
          <a:lstStyle/>
          <a:p>
            <a:r>
              <a:rPr lang="en-GB" smtClean="0"/>
              <a:t>Figure II.5.9</a:t>
            </a:r>
            <a:endParaRPr lang="en-US" smtClean="0"/>
          </a:p>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a:xfrm>
            <a:off x="1152525" y="693738"/>
            <a:ext cx="4556125" cy="3416300"/>
          </a:xfrm>
          <a:ln/>
        </p:spPr>
      </p:sp>
      <p:sp>
        <p:nvSpPr>
          <p:cNvPr id="103426" name="Rectangle 3"/>
          <p:cNvSpPr>
            <a:spLocks noGrp="1" noChangeArrowheads="1"/>
          </p:cNvSpPr>
          <p:nvPr>
            <p:ph type="body" idx="1"/>
          </p:nvPr>
        </p:nvSpPr>
        <p:spPr>
          <a:xfrm>
            <a:off x="915042" y="4340766"/>
            <a:ext cx="5027916" cy="4116849"/>
          </a:xfrm>
          <a:noFill/>
          <a:ln w="9525"/>
        </p:spPr>
        <p:txBody>
          <a:bodyPr/>
          <a:lstStyle/>
          <a:p>
            <a:r>
              <a:rPr lang="en-GB" sz="1200" kern="1200" dirty="0" smtClean="0">
                <a:solidFill>
                  <a:schemeClr val="tx1"/>
                </a:solidFill>
                <a:latin typeface="+mn-lt"/>
                <a:ea typeface="+mn-ea"/>
                <a:cs typeface="+mn-cs"/>
              </a:rPr>
              <a:t>Let me continue with a brief history of PISA. </a:t>
            </a:r>
            <a:r>
              <a:rPr lang="en-US" sz="1200" u="wavyHeavy" kern="1200" dirty="0" smtClean="0">
                <a:solidFill>
                  <a:schemeClr val="tx1"/>
                </a:solidFill>
                <a:latin typeface="+mn-lt"/>
                <a:ea typeface="+mn-ea"/>
                <a:cs typeface="+mn-cs"/>
              </a:rPr>
              <a:t>Whatever you do</a:t>
            </a:r>
            <a:r>
              <a:rPr lang="en-GB" sz="1200" kern="1200" dirty="0" smtClean="0">
                <a:solidFill>
                  <a:schemeClr val="tx1"/>
                </a:solidFill>
                <a:latin typeface="+mn-lt"/>
                <a:ea typeface="+mn-ea"/>
                <a:cs typeface="+mn-cs"/>
              </a:rPr>
              <a:t>, some things are more important than others. </a:t>
            </a:r>
            <a:r>
              <a:rPr lang="en-US" sz="1200" u="wavyHeavy" kern="1200" dirty="0" smtClean="0">
                <a:solidFill>
                  <a:schemeClr val="tx1"/>
                </a:solidFill>
                <a:latin typeface="+mn-lt"/>
                <a:ea typeface="+mn-ea"/>
                <a:cs typeface="+mn-cs"/>
              </a:rPr>
              <a:t>And some</a:t>
            </a:r>
            <a:r>
              <a:rPr lang="en-GB" sz="1200" kern="1200" dirty="0" smtClean="0">
                <a:solidFill>
                  <a:schemeClr val="tx1"/>
                </a:solidFill>
                <a:latin typeface="+mn-lt"/>
                <a:ea typeface="+mn-ea"/>
                <a:cs typeface="+mn-cs"/>
              </a:rPr>
              <a:t> things are more difficult than others. When you have a limited budget you need to focus on the </a:t>
            </a:r>
            <a:r>
              <a:rPr lang="en-US" sz="1200" u="wavyHeavy" kern="1200" dirty="0" smtClean="0">
                <a:solidFill>
                  <a:schemeClr val="tx1"/>
                </a:solidFill>
                <a:latin typeface="+mn-lt"/>
                <a:ea typeface="+mn-ea"/>
                <a:cs typeface="+mn-cs"/>
              </a:rPr>
              <a:t>quick wins</a:t>
            </a:r>
            <a:r>
              <a:rPr lang="en-GB" sz="1200" kern="1200" dirty="0" smtClean="0">
                <a:solidFill>
                  <a:schemeClr val="tx1"/>
                </a:solidFill>
                <a:latin typeface="+mn-lt"/>
                <a:ea typeface="+mn-ea"/>
                <a:cs typeface="+mn-cs"/>
              </a:rPr>
              <a:t>, avoid the </a:t>
            </a:r>
            <a:r>
              <a:rPr lang="en-US" sz="1200" u="wavyHeavy" kern="1200" dirty="0" smtClean="0">
                <a:solidFill>
                  <a:schemeClr val="tx1"/>
                </a:solidFill>
                <a:latin typeface="+mn-lt"/>
                <a:ea typeface="+mn-ea"/>
                <a:cs typeface="+mn-cs"/>
              </a:rPr>
              <a:t>money pits</a:t>
            </a:r>
            <a:r>
              <a:rPr lang="en-GB" sz="1200" kern="1200" dirty="0" smtClean="0">
                <a:solidFill>
                  <a:schemeClr val="tx1"/>
                </a:solidFill>
                <a:latin typeface="+mn-lt"/>
                <a:ea typeface="+mn-ea"/>
                <a:cs typeface="+mn-cs"/>
              </a:rPr>
              <a:t>, but try to </a:t>
            </a:r>
            <a:r>
              <a:rPr lang="en-US" sz="1200" u="wavyHeavy" kern="1200" dirty="0" smtClean="0">
                <a:solidFill>
                  <a:schemeClr val="tx1"/>
                </a:solidFill>
                <a:latin typeface="+mn-lt"/>
                <a:ea typeface="+mn-ea"/>
                <a:cs typeface="+mn-cs"/>
              </a:rPr>
              <a:t>push the frontiers</a:t>
            </a:r>
            <a:r>
              <a:rPr lang="en-GB" sz="1200" kern="1200" dirty="0" smtClean="0">
                <a:solidFill>
                  <a:schemeClr val="tx1"/>
                </a:solidFill>
                <a:latin typeface="+mn-lt"/>
                <a:ea typeface="+mn-ea"/>
                <a:cs typeface="+mn-cs"/>
              </a:rPr>
              <a:t> into new territory, and you can </a:t>
            </a:r>
            <a:r>
              <a:rPr lang="en-US" sz="1200" u="wavyHeavy" kern="1200" dirty="0" smtClean="0">
                <a:solidFill>
                  <a:schemeClr val="tx1"/>
                </a:solidFill>
                <a:latin typeface="+mn-lt"/>
                <a:ea typeface="+mn-ea"/>
                <a:cs typeface="+mn-cs"/>
              </a:rPr>
              <a:t>always</a:t>
            </a:r>
            <a:r>
              <a:rPr lang="en-GB" sz="1200" kern="1200" dirty="0" smtClean="0">
                <a:solidFill>
                  <a:schemeClr val="tx1"/>
                </a:solidFill>
                <a:latin typeface="+mn-lt"/>
                <a:ea typeface="+mn-ea"/>
                <a:cs typeface="+mn-cs"/>
              </a:rPr>
              <a:t> pick up some low-hanging fruits.</a:t>
            </a:r>
            <a:endParaRPr lang="en-US"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In </a:t>
            </a:r>
            <a:r>
              <a:rPr lang="en-US" sz="1200" u="wavyHeavy" kern="1200" dirty="0" smtClean="0">
                <a:solidFill>
                  <a:schemeClr val="tx1"/>
                </a:solidFill>
                <a:latin typeface="+mn-lt"/>
                <a:ea typeface="+mn-ea"/>
                <a:cs typeface="+mn-cs"/>
              </a:rPr>
              <a:t>PISA 2000</a:t>
            </a:r>
            <a:r>
              <a:rPr lang="en-GB" sz="1200" kern="1200" dirty="0" smtClean="0">
                <a:solidFill>
                  <a:schemeClr val="tx1"/>
                </a:solidFill>
                <a:latin typeface="+mn-lt"/>
                <a:ea typeface="+mn-ea"/>
                <a:cs typeface="+mn-cs"/>
              </a:rPr>
              <a:t>, we started with measuring learning outcomes, and examining the </a:t>
            </a:r>
            <a:r>
              <a:rPr lang="en-US" sz="1200" u="wavyHeavy" kern="1200" dirty="0" smtClean="0">
                <a:solidFill>
                  <a:schemeClr val="tx1"/>
                </a:solidFill>
                <a:latin typeface="+mn-lt"/>
                <a:ea typeface="+mn-ea"/>
                <a:cs typeface="+mn-cs"/>
              </a:rPr>
              <a:t>policy levers</a:t>
            </a:r>
            <a:r>
              <a:rPr lang="en-GB" sz="1200" kern="1200" dirty="0" smtClean="0">
                <a:solidFill>
                  <a:schemeClr val="tx1"/>
                </a:solidFill>
                <a:latin typeface="+mn-lt"/>
                <a:ea typeface="+mn-ea"/>
                <a:cs typeface="+mn-cs"/>
              </a:rPr>
              <a:t> that relate to quality, equity and efficiency in education. Our medium-term and long-term goals were to </a:t>
            </a:r>
            <a:r>
              <a:rPr lang="en-US" sz="1200" u="wavyHeavy" kern="1200" dirty="0" smtClean="0">
                <a:solidFill>
                  <a:schemeClr val="tx1"/>
                </a:solidFill>
                <a:latin typeface="+mn-lt"/>
                <a:ea typeface="+mn-ea"/>
                <a:cs typeface="+mn-cs"/>
              </a:rPr>
              <a:t>monitor</a:t>
            </a:r>
            <a:r>
              <a:rPr lang="en-GB" sz="1200" kern="1200" dirty="0" smtClean="0">
                <a:solidFill>
                  <a:schemeClr val="tx1"/>
                </a:solidFill>
                <a:latin typeface="+mn-lt"/>
                <a:ea typeface="+mn-ea"/>
                <a:cs typeface="+mn-cs"/>
              </a:rPr>
              <a:t> educational progress, to </a:t>
            </a:r>
            <a:r>
              <a:rPr lang="en-US" sz="1200" u="wavyHeavy" kern="1200" dirty="0" smtClean="0">
                <a:solidFill>
                  <a:schemeClr val="tx1"/>
                </a:solidFill>
                <a:latin typeface="+mn-lt"/>
                <a:ea typeface="+mn-ea"/>
                <a:cs typeface="+mn-cs"/>
              </a:rPr>
              <a:t>understand</a:t>
            </a:r>
            <a:r>
              <a:rPr lang="en-GB" sz="1200" kern="1200" dirty="0" smtClean="0">
                <a:solidFill>
                  <a:schemeClr val="tx1"/>
                </a:solidFill>
                <a:latin typeface="+mn-lt"/>
                <a:ea typeface="+mn-ea"/>
                <a:cs typeface="+mn-cs"/>
              </a:rPr>
              <a:t> the drivers of successful reform trajectories, and to provide countries with </a:t>
            </a:r>
            <a:r>
              <a:rPr lang="en-US" sz="1200" u="wavyHeavy" kern="1200" dirty="0" smtClean="0">
                <a:solidFill>
                  <a:schemeClr val="tx1"/>
                </a:solidFill>
                <a:latin typeface="+mn-lt"/>
                <a:ea typeface="+mn-ea"/>
                <a:cs typeface="+mn-cs"/>
              </a:rPr>
              <a:t>effective tools</a:t>
            </a:r>
            <a:r>
              <a:rPr lang="en-GB" sz="1200" kern="1200" dirty="0" smtClean="0">
                <a:solidFill>
                  <a:schemeClr val="tx1"/>
                </a:solidFill>
                <a:latin typeface="+mn-lt"/>
                <a:ea typeface="+mn-ea"/>
                <a:cs typeface="+mn-cs"/>
              </a:rPr>
              <a:t> to manage reform.</a:t>
            </a:r>
            <a:endParaRPr lang="en-US"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We </a:t>
            </a:r>
            <a:r>
              <a:rPr lang="en-US" sz="1200" u="wavyHeavy" kern="1200" dirty="0" smtClean="0">
                <a:solidFill>
                  <a:schemeClr val="tx1"/>
                </a:solidFill>
                <a:latin typeface="+mn-lt"/>
                <a:ea typeface="+mn-ea"/>
                <a:cs typeface="+mn-cs"/>
              </a:rPr>
              <a:t>wanted</a:t>
            </a:r>
            <a:r>
              <a:rPr lang="en-GB" sz="1200" kern="1200" dirty="0" smtClean="0">
                <a:solidFill>
                  <a:schemeClr val="tx1"/>
                </a:solidFill>
                <a:latin typeface="+mn-lt"/>
                <a:ea typeface="+mn-ea"/>
                <a:cs typeface="+mn-cs"/>
              </a:rPr>
              <a:t> to cover a broad range of measures of success build measures beyond reading, mathematics and science but we knew that it would depend on </a:t>
            </a:r>
            <a:r>
              <a:rPr lang="en-US" sz="1200" u="wavyHeavy" kern="1200" dirty="0" smtClean="0">
                <a:solidFill>
                  <a:schemeClr val="tx1"/>
                </a:solidFill>
                <a:latin typeface="+mn-lt"/>
                <a:ea typeface="+mn-ea"/>
                <a:cs typeface="+mn-cs"/>
              </a:rPr>
              <a:t>sophisticated</a:t>
            </a:r>
            <a:r>
              <a:rPr lang="en-GB" sz="1200" kern="1200" dirty="0" smtClean="0">
                <a:solidFill>
                  <a:schemeClr val="tx1"/>
                </a:solidFill>
                <a:latin typeface="+mn-lt"/>
                <a:ea typeface="+mn-ea"/>
                <a:cs typeface="+mn-cs"/>
              </a:rPr>
              <a:t> computer-based assessment systems that were beyond our reach at that time.</a:t>
            </a:r>
            <a:endParaRPr lang="en-US"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But PISA 2000 was limited in its ambition. </a:t>
            </a:r>
            <a:endParaRPr lang="en-US" sz="1200" kern="1200" dirty="0" smtClean="0">
              <a:solidFill>
                <a:schemeClr val="tx1"/>
              </a:solidFill>
              <a:latin typeface="+mn-lt"/>
              <a:ea typeface="+mn-ea"/>
              <a:cs typeface="+mn-cs"/>
            </a:endParaRPr>
          </a:p>
          <a:p>
            <a:endParaRPr lang="de-DE"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200" kern="1200" dirty="0" smtClean="0">
                <a:solidFill>
                  <a:schemeClr val="tx1"/>
                </a:solidFill>
                <a:latin typeface="+mn-lt"/>
                <a:ea typeface="+mn-ea"/>
                <a:cs typeface="+mn-cs"/>
              </a:rPr>
              <a:t>Let me conclude this introduction with a couple of factors that were key to the success of PISA</a:t>
            </a:r>
            <a:endParaRPr lang="en-US" sz="1200" kern="1200" dirty="0" smtClean="0">
              <a:solidFill>
                <a:schemeClr val="tx1"/>
              </a:solidFill>
              <a:latin typeface="+mn-lt"/>
              <a:ea typeface="+mn-ea"/>
              <a:cs typeface="+mn-cs"/>
            </a:endParaRPr>
          </a:p>
          <a:p>
            <a:endParaRPr lang="en-US" sz="1200" u="wavyHeavy" kern="1200" dirty="0" smtClean="0">
              <a:solidFill>
                <a:schemeClr val="tx1"/>
              </a:solidFill>
              <a:latin typeface="+mn-lt"/>
              <a:ea typeface="+mn-ea"/>
              <a:cs typeface="+mn-cs"/>
            </a:endParaRPr>
          </a:p>
          <a:p>
            <a:r>
              <a:rPr lang="en-US" sz="1200" u="wavyHeavy" kern="1200" dirty="0" smtClean="0">
                <a:solidFill>
                  <a:schemeClr val="tx1"/>
                </a:solidFill>
                <a:latin typeface="+mn-lt"/>
                <a:ea typeface="+mn-ea"/>
                <a:cs typeface="+mn-cs"/>
              </a:rPr>
              <a:t>At the heart</a:t>
            </a:r>
            <a:r>
              <a:rPr lang="en-GB" sz="1200" kern="1200" dirty="0" smtClean="0">
                <a:solidFill>
                  <a:schemeClr val="tx1"/>
                </a:solidFill>
                <a:latin typeface="+mn-lt"/>
                <a:ea typeface="+mn-ea"/>
                <a:cs typeface="+mn-cs"/>
              </a:rPr>
              <a:t> of PISA is not a bureaucracy but the largest international network of educators and researchers. These experts develop and validate the assessment material and methodologies, guided by governments on the basis of shared policy interests.</a:t>
            </a:r>
            <a:endParaRPr lang="en-US" sz="1200" kern="1200" dirty="0" smtClean="0">
              <a:solidFill>
                <a:schemeClr val="tx1"/>
              </a:solidFill>
              <a:latin typeface="+mn-lt"/>
              <a:ea typeface="+mn-ea"/>
              <a:cs typeface="+mn-cs"/>
            </a:endParaRPr>
          </a:p>
          <a:p>
            <a:endParaRPr lang="en-US" sz="1200" u="wavyHeavy" kern="1200" dirty="0" smtClean="0">
              <a:solidFill>
                <a:schemeClr val="tx1"/>
              </a:solidFill>
              <a:latin typeface="+mn-lt"/>
              <a:ea typeface="+mn-ea"/>
              <a:cs typeface="+mn-cs"/>
            </a:endParaRPr>
          </a:p>
          <a:p>
            <a:r>
              <a:rPr lang="en-US" sz="1200" u="wavyHeavy" kern="1200" dirty="0" smtClean="0">
                <a:solidFill>
                  <a:schemeClr val="tx1"/>
                </a:solidFill>
                <a:latin typeface="+mn-lt"/>
                <a:ea typeface="+mn-ea"/>
                <a:cs typeface="+mn-cs"/>
              </a:rPr>
              <a:t>Whenever</a:t>
            </a:r>
            <a:r>
              <a:rPr lang="en-GB" sz="1200" kern="1200" dirty="0" smtClean="0">
                <a:solidFill>
                  <a:schemeClr val="tx1"/>
                </a:solidFill>
                <a:latin typeface="+mn-lt"/>
                <a:ea typeface="+mn-ea"/>
                <a:cs typeface="+mn-cs"/>
              </a:rPr>
              <a:t> you engage in cross-national collaboration, you will run into the question of whether measures and policy lessons travels well across cultural and national contexts. That is an area where PISA has made unprecedented progress.</a:t>
            </a:r>
            <a:endParaRPr lang="en-US" sz="1200" kern="1200" dirty="0" smtClean="0">
              <a:solidFill>
                <a:schemeClr val="tx1"/>
              </a:solidFill>
              <a:latin typeface="+mn-lt"/>
              <a:ea typeface="+mn-ea"/>
              <a:cs typeface="+mn-cs"/>
            </a:endParaRPr>
          </a:p>
          <a:p>
            <a:endParaRPr lang="en-US" sz="1200" u="wavyHeavy" kern="1200" dirty="0" smtClean="0">
              <a:solidFill>
                <a:schemeClr val="tx1"/>
              </a:solidFill>
              <a:latin typeface="+mn-lt"/>
              <a:ea typeface="+mn-ea"/>
              <a:cs typeface="+mn-cs"/>
            </a:endParaRPr>
          </a:p>
          <a:p>
            <a:r>
              <a:rPr lang="en-US" sz="1200" u="wavyHeavy" kern="1200" dirty="0" smtClean="0">
                <a:solidFill>
                  <a:schemeClr val="tx1"/>
                </a:solidFill>
                <a:latin typeface="+mn-lt"/>
                <a:ea typeface="+mn-ea"/>
                <a:cs typeface="+mn-cs"/>
              </a:rPr>
              <a:t>Third</a:t>
            </a:r>
            <a:r>
              <a:rPr lang="en-GB" sz="1200" kern="1200" dirty="0" smtClean="0">
                <a:solidFill>
                  <a:schemeClr val="tx1"/>
                </a:solidFill>
                <a:latin typeface="+mn-lt"/>
                <a:ea typeface="+mn-ea"/>
                <a:cs typeface="+mn-cs"/>
              </a:rPr>
              <a:t>, in the field of education, nobody really knows how learning occurs in the classroom, but everybody has a view on this. So in PISA, we approached the issues from many perspectives, collecting data from students, parents, school principals, experts and system leaders and then through triangulation tried to get to the bottom to the issues. </a:t>
            </a:r>
            <a:endParaRPr lang="en-US" sz="1200" kern="1200" dirty="0" smtClean="0">
              <a:solidFill>
                <a:schemeClr val="tx1"/>
              </a:solidFill>
              <a:latin typeface="+mn-lt"/>
              <a:ea typeface="+mn-ea"/>
              <a:cs typeface="+mn-cs"/>
            </a:endParaRPr>
          </a:p>
          <a:p>
            <a:endParaRPr lang="en-US" sz="1200" u="wavyHeavy" kern="1200" dirty="0" smtClean="0">
              <a:solidFill>
                <a:schemeClr val="tx1"/>
              </a:solidFill>
              <a:latin typeface="+mn-lt"/>
              <a:ea typeface="+mn-ea"/>
              <a:cs typeface="+mn-cs"/>
            </a:endParaRPr>
          </a:p>
          <a:p>
            <a:r>
              <a:rPr lang="en-US" sz="1200" u="wavyHeavy" kern="1200" dirty="0" smtClean="0">
                <a:solidFill>
                  <a:schemeClr val="tx1"/>
                </a:solidFill>
                <a:latin typeface="+mn-lt"/>
                <a:ea typeface="+mn-ea"/>
                <a:cs typeface="+mn-cs"/>
              </a:rPr>
              <a:t>Finally</a:t>
            </a:r>
            <a:r>
              <a:rPr lang="en-GB" sz="1200" kern="1200" dirty="0" smtClean="0">
                <a:solidFill>
                  <a:schemeClr val="tx1"/>
                </a:solidFill>
                <a:latin typeface="+mn-lt"/>
                <a:ea typeface="+mn-ea"/>
                <a:cs typeface="+mn-cs"/>
              </a:rPr>
              <a:t>, PISA employs a range of methods to ensure adequate measurement at different grain size to serve different decision-making needs. </a:t>
            </a:r>
            <a:endParaRPr lang="en-US" sz="1200" kern="1200" dirty="0" smtClean="0">
              <a:solidFill>
                <a:schemeClr val="tx1"/>
              </a:solidFill>
              <a:latin typeface="+mn-lt"/>
              <a:ea typeface="+mn-ea"/>
              <a:cs typeface="+mn-cs"/>
            </a:endParaRPr>
          </a:p>
          <a:p>
            <a:endParaRPr lang="en-GB" dirty="0" smtClean="0"/>
          </a:p>
        </p:txBody>
      </p:sp>
      <p:sp>
        <p:nvSpPr>
          <p:cNvPr id="12292" name="Slide Number Placeholder 3"/>
          <p:cNvSpPr>
            <a:spLocks noGrp="1"/>
          </p:cNvSpPr>
          <p:nvPr>
            <p:ph type="sldNum" sz="quarter" idx="5"/>
          </p:nvPr>
        </p:nvSpPr>
        <p:spPr bwMode="auto">
          <a:noFill/>
          <a:ln>
            <a:miter lim="800000"/>
            <a:headEnd/>
            <a:tailEnd/>
          </a:ln>
        </p:spPr>
        <p:txBody>
          <a:bodyPr/>
          <a:lstStyle/>
          <a:p>
            <a:fld id="{6431B599-00EE-49C2-BF8A-F51C74751E54}" type="slidenum">
              <a:rPr lang="en-US"/>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a:xfrm>
            <a:off x="1152525" y="693738"/>
            <a:ext cx="4556125" cy="3416300"/>
          </a:xfrm>
          <a:ln/>
        </p:spPr>
      </p:sp>
      <p:sp>
        <p:nvSpPr>
          <p:cNvPr id="103426" name="Rectangle 3"/>
          <p:cNvSpPr>
            <a:spLocks noGrp="1" noChangeArrowheads="1"/>
          </p:cNvSpPr>
          <p:nvPr>
            <p:ph type="body" idx="1"/>
          </p:nvPr>
        </p:nvSpPr>
        <p:spPr>
          <a:xfrm>
            <a:off x="915042" y="4340766"/>
            <a:ext cx="5027916" cy="4116849"/>
          </a:xfrm>
          <a:noFill/>
          <a:ln w="9525"/>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In 2003, we were much further advanced on many fronts.</a:t>
            </a:r>
            <a:endParaRPr lang="en-US" sz="1200" kern="1200" dirty="0" smtClean="0">
              <a:solidFill>
                <a:schemeClr val="tx1"/>
              </a:solidFill>
              <a:latin typeface="+mn-lt"/>
              <a:ea typeface="+mn-ea"/>
              <a:cs typeface="+mn-cs"/>
            </a:endParaRPr>
          </a:p>
          <a:p>
            <a:endParaRPr lang="de-DE"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a:xfrm>
            <a:off x="1152525" y="693738"/>
            <a:ext cx="4556125" cy="3416300"/>
          </a:xfrm>
          <a:ln/>
        </p:spPr>
      </p:sp>
      <p:sp>
        <p:nvSpPr>
          <p:cNvPr id="103426" name="Rectangle 3"/>
          <p:cNvSpPr>
            <a:spLocks noGrp="1" noChangeArrowheads="1"/>
          </p:cNvSpPr>
          <p:nvPr>
            <p:ph type="body" idx="1"/>
          </p:nvPr>
        </p:nvSpPr>
        <p:spPr>
          <a:xfrm>
            <a:off x="915042" y="4340766"/>
            <a:ext cx="5027916" cy="4116849"/>
          </a:xfrm>
          <a:noFill/>
          <a:ln w="9525"/>
        </p:spPr>
        <p:txBody>
          <a:bodyPr/>
          <a:lstStyle/>
          <a:p>
            <a:r>
              <a:rPr lang="en-GB" sz="1200" kern="1200" dirty="0" smtClean="0">
                <a:solidFill>
                  <a:schemeClr val="tx1"/>
                </a:solidFill>
                <a:latin typeface="+mn-lt"/>
                <a:ea typeface="+mn-ea"/>
                <a:cs typeface="+mn-cs"/>
              </a:rPr>
              <a:t>In 2006 technology was sufficiently advanced that we could </a:t>
            </a:r>
            <a:r>
              <a:rPr lang="en-US" sz="1200" u="wavyHeavy" kern="1200" dirty="0" smtClean="0">
                <a:solidFill>
                  <a:schemeClr val="tx1"/>
                </a:solidFill>
                <a:latin typeface="+mn-lt"/>
                <a:ea typeface="+mn-ea"/>
                <a:cs typeface="+mn-cs"/>
              </a:rPr>
              <a:t>broach</a:t>
            </a:r>
            <a:r>
              <a:rPr lang="en-GB" sz="1200" kern="1200" dirty="0" smtClean="0">
                <a:solidFill>
                  <a:schemeClr val="tx1"/>
                </a:solidFill>
                <a:latin typeface="+mn-lt"/>
                <a:ea typeface="+mn-ea"/>
                <a:cs typeface="+mn-cs"/>
              </a:rPr>
              <a:t> the development of electronic assessment methods for PISA. </a:t>
            </a:r>
            <a:endParaRPr lang="en-US"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Slide</a:t>
            </a:r>
            <a:endParaRPr lang="en-US" sz="1200" b="1" kern="1200" dirty="0" smtClean="0">
              <a:solidFill>
                <a:schemeClr val="tx1"/>
              </a:solidFill>
              <a:latin typeface="+mn-lt"/>
              <a:ea typeface="+mn-ea"/>
              <a:cs typeface="+mn-cs"/>
            </a:endParaRPr>
          </a:p>
          <a:p>
            <a:endParaRPr lang="de-DE"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a:xfrm>
            <a:off x="1152525" y="693738"/>
            <a:ext cx="4556125" cy="3416300"/>
          </a:xfrm>
          <a:ln/>
        </p:spPr>
      </p:sp>
      <p:sp>
        <p:nvSpPr>
          <p:cNvPr id="103426" name="Rectangle 3"/>
          <p:cNvSpPr>
            <a:spLocks noGrp="1" noChangeArrowheads="1"/>
          </p:cNvSpPr>
          <p:nvPr>
            <p:ph type="body" idx="1"/>
          </p:nvPr>
        </p:nvSpPr>
        <p:spPr>
          <a:xfrm>
            <a:off x="915042" y="4340766"/>
            <a:ext cx="5027916" cy="4116849"/>
          </a:xfrm>
          <a:noFill/>
          <a:ln w="9525"/>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In 2009, we have made major progress with enhancing the analytic power of PISA and understanding some of the factors</a:t>
            </a:r>
            <a:r>
              <a:rPr lang="en-GB" sz="1200" kern="1200" baseline="0" dirty="0" smtClean="0">
                <a:solidFill>
                  <a:schemeClr val="tx1"/>
                </a:solidFill>
                <a:latin typeface="+mn-lt"/>
                <a:ea typeface="+mn-ea"/>
                <a:cs typeface="+mn-cs"/>
              </a:rPr>
              <a:t> associated with successful educational performance</a:t>
            </a:r>
          </a:p>
          <a:p>
            <a:endParaRPr lang="de-DE"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w="9525"/>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With that introduction, let us turn to the results. </a:t>
            </a:r>
            <a:r>
              <a:rPr lang="de-DE" sz="1200" kern="1200" dirty="0" smtClean="0">
                <a:solidFill>
                  <a:schemeClr val="tx1"/>
                </a:solidFill>
                <a:latin typeface="+mn-lt"/>
                <a:ea typeface="+mn-ea"/>
                <a:cs typeface="+mn-cs"/>
              </a:rPr>
              <a:t>The </a:t>
            </a:r>
            <a:r>
              <a:rPr lang="de-DE" sz="1200" kern="1200" dirty="0" err="1" smtClean="0">
                <a:solidFill>
                  <a:schemeClr val="tx1"/>
                </a:solidFill>
                <a:latin typeface="+mn-lt"/>
                <a:ea typeface="+mn-ea"/>
                <a:cs typeface="+mn-cs"/>
              </a:rPr>
              <a:t>first</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thing</a:t>
            </a:r>
            <a:r>
              <a:rPr lang="de-DE" sz="1200"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you can do is to see how countries line up with regard to the competencies of their 15-year-olds.</a:t>
            </a:r>
            <a:endParaRPr lang="en-US"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E2209A0B-03C7-4257-B7D9-6280440AC634}"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914935" y="4341936"/>
            <a:ext cx="5028132" cy="4116265"/>
          </a:xfrm>
          <a:noFill/>
          <a:ln w="9525"/>
        </p:spPr>
        <p:txBody>
          <a:bodyPr/>
          <a:lstStyle/>
          <a:p>
            <a:r>
              <a:rPr lang="en-GB" sz="1200" kern="1200" dirty="0" smtClean="0">
                <a:solidFill>
                  <a:schemeClr val="tx1"/>
                </a:solidFill>
                <a:latin typeface="+mn-lt"/>
                <a:ea typeface="+mn-ea"/>
                <a:cs typeface="+mn-cs"/>
              </a:rPr>
              <a:t>This chart illustrates the reading literacy scale, from below the OECD average, marked in red, to around the OECD average, marked in yellow, to high performance, marked in green. </a:t>
            </a:r>
            <a:endParaRPr lang="en-US"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You see that Shanghai, Korea, Hong-Kong, Singapore, New Zealand and Japan in Asia, Finland in Europe and Canada in North America do particularly well. Some will attribute the high performance of the East Asian countries to the Confucian culture, but be careful, for example, Chinese Taipei or Macao come from that same culture and don’t do particularly well. They tend to excel in rote learning, but don’t do well on the kind of creative skills that PISA values.</a:t>
            </a:r>
            <a:endParaRPr lang="en-US" sz="1200" kern="1200" dirty="0">
              <a:solidFill>
                <a:schemeClr val="tx1"/>
              </a:solidFill>
              <a:latin typeface="+mn-lt"/>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xfrm>
            <a:off x="914935" y="4341935"/>
            <a:ext cx="5028132" cy="4117731"/>
          </a:xfrm>
          <a:noFill/>
          <a:ln w="9525"/>
        </p:spPr>
        <p:txBody>
          <a:bodyPr/>
          <a:lstStyle/>
          <a:p>
            <a:r>
              <a:rPr lang="en-GB" sz="1200" kern="1200" dirty="0" smtClean="0">
                <a:solidFill>
                  <a:schemeClr val="tx1"/>
                </a:solidFill>
                <a:latin typeface="+mn-lt"/>
                <a:ea typeface="+mn-ea"/>
                <a:cs typeface="+mn-cs"/>
              </a:rPr>
              <a:t>But I do want to introduce a second dimension into this picture, that PISA pays great attention to. When you look at the distribution of student performance within each country, there are some countries in which social background has a strong impact on student performance, in other words, where educational opportunities are very unequally distributed, where there is a large gap between winners and losers and where a lot of the potential that children bring with them is wasted. There are other countries, where it matters much less into which social context students are born, where outcomes are </a:t>
            </a:r>
            <a:r>
              <a:rPr lang="en-US" sz="1200" u="wavyHeavy" kern="1200" dirty="0" smtClean="0">
                <a:solidFill>
                  <a:schemeClr val="tx1"/>
                </a:solidFill>
                <a:latin typeface="+mn-lt"/>
                <a:ea typeface="+mn-ea"/>
                <a:cs typeface="+mn-cs"/>
              </a:rPr>
              <a:t>socially equitably distributed</a:t>
            </a:r>
            <a:r>
              <a:rPr lang="en-GB"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If you look at this, it is clear </a:t>
            </a:r>
            <a:r>
              <a:rPr lang="en-US" sz="1200" u="wavyHeavy" kern="1200" dirty="0" smtClean="0">
                <a:solidFill>
                  <a:schemeClr val="tx1"/>
                </a:solidFill>
                <a:latin typeface="+mn-lt"/>
                <a:ea typeface="+mn-ea"/>
                <a:cs typeface="+mn-cs"/>
              </a:rPr>
              <a:t>where we all want to be</a:t>
            </a:r>
            <a:r>
              <a:rPr lang="en-GB" sz="1200" kern="1200" dirty="0" smtClean="0">
                <a:solidFill>
                  <a:schemeClr val="tx1"/>
                </a:solidFill>
                <a:latin typeface="+mn-lt"/>
                <a:ea typeface="+mn-ea"/>
                <a:cs typeface="+mn-cs"/>
              </a:rPr>
              <a:t>, namely where performance and equity are both strong. And </a:t>
            </a:r>
            <a:r>
              <a:rPr lang="en-US" sz="1200" u="wavyHeavy" kern="1200" dirty="0" smtClean="0">
                <a:solidFill>
                  <a:schemeClr val="tx1"/>
                </a:solidFill>
                <a:latin typeface="+mn-lt"/>
                <a:ea typeface="+mn-ea"/>
                <a:cs typeface="+mn-cs"/>
              </a:rPr>
              <a:t>nobody</a:t>
            </a:r>
            <a:r>
              <a:rPr lang="en-GB" sz="1200" kern="1200" dirty="0" smtClean="0">
                <a:solidFill>
                  <a:schemeClr val="tx1"/>
                </a:solidFill>
                <a:latin typeface="+mn-lt"/>
                <a:ea typeface="+mn-ea"/>
                <a:cs typeface="+mn-cs"/>
              </a:rPr>
              <a:t>, and no country, can accept to be where performance is low and opportunities are very unequally distributed. Whether it is better to have </a:t>
            </a:r>
            <a:r>
              <a:rPr lang="en-US" sz="1200" u="wavyHeavy" kern="1200" dirty="0" smtClean="0">
                <a:solidFill>
                  <a:schemeClr val="tx1"/>
                </a:solidFill>
                <a:latin typeface="+mn-lt"/>
                <a:ea typeface="+mn-ea"/>
                <a:cs typeface="+mn-cs"/>
              </a:rPr>
              <a:t>high performance</a:t>
            </a:r>
            <a:r>
              <a:rPr lang="en-GB" sz="1200" kern="1200" dirty="0" smtClean="0">
                <a:solidFill>
                  <a:schemeClr val="tx1"/>
                </a:solidFill>
                <a:latin typeface="+mn-lt"/>
                <a:ea typeface="+mn-ea"/>
                <a:cs typeface="+mn-cs"/>
              </a:rPr>
              <a:t> at the price of large disparities, or better to invest in </a:t>
            </a:r>
            <a:r>
              <a:rPr lang="en-US" sz="1200" u="wavyHeavy" kern="1200" dirty="0" smtClean="0">
                <a:solidFill>
                  <a:schemeClr val="tx1"/>
                </a:solidFill>
                <a:latin typeface="+mn-lt"/>
                <a:ea typeface="+mn-ea"/>
                <a:cs typeface="+mn-cs"/>
              </a:rPr>
              <a:t>small disparities</a:t>
            </a:r>
            <a:r>
              <a:rPr lang="en-GB" sz="1200" kern="1200" dirty="0" smtClean="0">
                <a:solidFill>
                  <a:schemeClr val="tx1"/>
                </a:solidFill>
                <a:latin typeface="+mn-lt"/>
                <a:ea typeface="+mn-ea"/>
                <a:cs typeface="+mn-cs"/>
              </a:rPr>
              <a:t> at the price of </a:t>
            </a:r>
            <a:r>
              <a:rPr lang="en-GB" sz="1200" kern="1200" dirty="0" err="1" smtClean="0">
                <a:solidFill>
                  <a:schemeClr val="tx1"/>
                </a:solidFill>
                <a:latin typeface="+mn-lt"/>
                <a:ea typeface="+mn-ea"/>
                <a:cs typeface="+mn-cs"/>
              </a:rPr>
              <a:t>mediocracy</a:t>
            </a:r>
            <a:r>
              <a:rPr lang="en-GB" sz="1200" kern="1200" dirty="0" smtClean="0">
                <a:solidFill>
                  <a:schemeClr val="tx1"/>
                </a:solidFill>
                <a:latin typeface="+mn-lt"/>
                <a:ea typeface="+mn-ea"/>
                <a:cs typeface="+mn-cs"/>
              </a:rPr>
              <a:t>, that is subject to debate. </a:t>
            </a:r>
            <a:endParaRPr lang="en-US" sz="1200" kern="1200" dirty="0">
              <a:solidFill>
                <a:schemeClr val="tx1"/>
              </a:solidFill>
              <a:latin typeface="+mn-lt"/>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914935" y="4341935"/>
            <a:ext cx="5028132" cy="4117731"/>
          </a:xfrm>
          <a:noFill/>
          <a:ln w="9525"/>
        </p:spPr>
        <p:txBody>
          <a:bodyPr/>
          <a:lstStyle/>
          <a:p>
            <a:r>
              <a:rPr lang="en-US" sz="1200" kern="1200" dirty="0" smtClean="0">
                <a:solidFill>
                  <a:schemeClr val="tx1"/>
                </a:solidFill>
                <a:latin typeface="+mn-lt"/>
                <a:ea typeface="+mn-ea"/>
                <a:cs typeface="+mn-cs"/>
              </a:rPr>
              <a:t>When you look at how countries come out on this picture, you will see that there are a number of countries that feature in the upper right quadrant, which signals that these countries have advanced from providing excellence for some to providing excellence for all.</a:t>
            </a:r>
          </a:p>
          <a:p>
            <a:r>
              <a:rPr lang="en-US" sz="1200" kern="1200" dirty="0" smtClean="0">
                <a:solidFill>
                  <a:schemeClr val="tx1"/>
                </a:solidFill>
                <a:latin typeface="+mn-lt"/>
                <a:ea typeface="+mn-ea"/>
                <a:cs typeface="+mn-cs"/>
              </a:rPr>
              <a:t>Some of the countries you see here have taken </a:t>
            </a:r>
            <a:r>
              <a:rPr lang="en-US" sz="1200" u="wavyHeavy" kern="1200" dirty="0" smtClean="0">
                <a:solidFill>
                  <a:schemeClr val="tx1"/>
                </a:solidFill>
                <a:latin typeface="+mn-lt"/>
                <a:ea typeface="+mn-ea"/>
                <a:cs typeface="+mn-cs"/>
              </a:rPr>
              <a:t>part in PISA</a:t>
            </a:r>
            <a:r>
              <a:rPr lang="en-US" sz="1200" kern="1200" dirty="0" smtClean="0">
                <a:solidFill>
                  <a:schemeClr val="tx1"/>
                </a:solidFill>
                <a:latin typeface="+mn-lt"/>
                <a:ea typeface="+mn-ea"/>
                <a:cs typeface="+mn-cs"/>
              </a:rPr>
              <a:t> over the last decade and I will mark each of those countries with a colored bubble now. </a:t>
            </a:r>
            <a:endParaRPr lang="en-US" sz="1200" kern="1200" dirty="0">
              <a:solidFill>
                <a:schemeClr val="tx1"/>
              </a:solidFill>
              <a:latin typeface="+mn-lt"/>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914935" y="4341935"/>
            <a:ext cx="5028132" cy="4117731"/>
          </a:xfrm>
          <a:noFill/>
          <a:ln w="9525"/>
        </p:spPr>
        <p:txBody>
          <a:bodyPr/>
          <a:lstStyle/>
          <a:p>
            <a:r>
              <a:rPr lang="en-US" sz="1200" kern="1200" dirty="0" smtClean="0">
                <a:solidFill>
                  <a:schemeClr val="tx1"/>
                </a:solidFill>
                <a:latin typeface="+mn-lt"/>
                <a:ea typeface="+mn-ea"/>
                <a:cs typeface="+mn-cs"/>
              </a:rPr>
              <a:t>When you look at how countries come out on this picture, you will see that there are a number of countries that feature in the upper right quadrant, which signals that these countries have advanced from providing excellence for some to providing excellence for all.</a:t>
            </a:r>
          </a:p>
          <a:p>
            <a:r>
              <a:rPr lang="en-US" sz="1200" kern="1200" dirty="0" smtClean="0">
                <a:solidFill>
                  <a:schemeClr val="tx1"/>
                </a:solidFill>
                <a:latin typeface="+mn-lt"/>
                <a:ea typeface="+mn-ea"/>
                <a:cs typeface="+mn-cs"/>
              </a:rPr>
              <a:t>Some of the countries you see here have taken </a:t>
            </a:r>
            <a:r>
              <a:rPr lang="en-US" sz="1200" u="wavyHeavy" kern="1200" dirty="0" smtClean="0">
                <a:solidFill>
                  <a:schemeClr val="tx1"/>
                </a:solidFill>
                <a:latin typeface="+mn-lt"/>
                <a:ea typeface="+mn-ea"/>
                <a:cs typeface="+mn-cs"/>
              </a:rPr>
              <a:t>part in PISA</a:t>
            </a:r>
            <a:r>
              <a:rPr lang="en-US" sz="1200" kern="1200" dirty="0" smtClean="0">
                <a:solidFill>
                  <a:schemeClr val="tx1"/>
                </a:solidFill>
                <a:latin typeface="+mn-lt"/>
                <a:ea typeface="+mn-ea"/>
                <a:cs typeface="+mn-cs"/>
              </a:rPr>
              <a:t> over the last decade and I will mark each of those countries with a colored bubble now. </a:t>
            </a:r>
            <a:endParaRPr lang="en-US" sz="1200" kern="1200" dirty="0">
              <a:solidFill>
                <a:schemeClr val="tx1"/>
              </a:solidFill>
              <a:latin typeface="+mn-lt"/>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buFont typeface="Wingdings" pitchFamily="2" charset="2"/>
              <a:buChar char="q"/>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spd="slow">
    <p:cove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2_Title and Content">
    <p:bg>
      <p:bgPr>
        <a:gradFill rotWithShape="0">
          <a:gsLst>
            <a:gs pos="0">
              <a:srgbClr val="800000"/>
            </a:gs>
            <a:gs pos="50000">
              <a:srgbClr val="A50021"/>
            </a:gs>
            <a:gs pos="100000">
              <a:srgbClr val="800000"/>
            </a:gs>
          </a:gsLst>
          <a:lin ang="5400000" scaled="1"/>
        </a:gra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6513" y="0"/>
            <a:ext cx="863601" cy="701675"/>
          </a:xfrm>
          <a:prstGeom prst="rect">
            <a:avLst/>
          </a:prstGeom>
          <a:noFill/>
          <a:ln w="12700">
            <a:noFill/>
            <a:miter lim="800000"/>
            <a:headEnd/>
            <a:tailEnd/>
          </a:ln>
          <a:effectLst/>
        </p:spPr>
        <p:txBody>
          <a:bodyPr>
            <a:spAutoFit/>
          </a:bodyPr>
          <a:lstStyle/>
          <a:p>
            <a:pPr algn="ctr" eaLnBrk="0" hangingPunct="0">
              <a:spcBef>
                <a:spcPct val="50000"/>
              </a:spcBef>
              <a:defRPr/>
            </a:pPr>
            <a:fld id="{00F2414E-222F-4DFF-BA57-BA2FF1A5888F}" type="slidenum">
              <a:rPr lang="en-GB" sz="4000">
                <a:solidFill>
                  <a:srgbClr val="800000"/>
                </a:solidFill>
                <a:effectDag name="">
                  <a:cont type="tree" name="">
                    <a:effect ref="fillLine"/>
                    <a:outerShdw dist="38100" dir="13500000" algn="br">
                      <a:srgbClr val="C04040"/>
                    </a:outerShdw>
                  </a:cont>
                  <a:cont type="tree" name="">
                    <a:effect ref="fillLine"/>
                    <a:outerShdw dist="38100" dir="2700000" algn="tl">
                      <a:srgbClr val="4C0000"/>
                    </a:outerShdw>
                  </a:cont>
                  <a:effect ref="fillLine"/>
                </a:effectDag>
                <a:latin typeface="Times New Roman" pitchFamily="18" charset="0"/>
              </a:rPr>
              <a:pPr algn="ctr" eaLnBrk="0" hangingPunct="0">
                <a:spcBef>
                  <a:spcPct val="50000"/>
                </a:spcBef>
                <a:defRPr/>
              </a:pPr>
              <a:t>‹#›</a:t>
            </a:fld>
            <a:endParaRPr lang="en-GB" sz="2400">
              <a:solidFill>
                <a:srgbClr val="FFFFFF"/>
              </a:solidFill>
              <a:latin typeface="Times New Roman" pitchFamily="18" charset="0"/>
            </a:endParaRPr>
          </a:p>
        </p:txBody>
      </p:sp>
      <p:sp>
        <p:nvSpPr>
          <p:cNvPr id="5" name="Rectangle 9"/>
          <p:cNvSpPr>
            <a:spLocks noChangeArrowheads="1"/>
          </p:cNvSpPr>
          <p:nvPr/>
        </p:nvSpPr>
        <p:spPr bwMode="auto">
          <a:xfrm>
            <a:off x="0" y="0"/>
            <a:ext cx="719138" cy="6858000"/>
          </a:xfrm>
          <a:prstGeom prst="rect">
            <a:avLst/>
          </a:prstGeom>
          <a:solidFill>
            <a:srgbClr val="000000"/>
          </a:solidFill>
          <a:ln w="12700">
            <a:noFill/>
            <a:miter lim="800000"/>
            <a:headEnd/>
            <a:tailEnd/>
          </a:ln>
          <a:effectLst/>
        </p:spPr>
        <p:txBody>
          <a:bodyPr wrap="none" anchor="ctr"/>
          <a:lstStyle/>
          <a:p>
            <a:pPr eaLnBrk="0" hangingPunct="0">
              <a:defRPr/>
            </a:pPr>
            <a:endParaRPr lang="en-GB">
              <a:solidFill>
                <a:srgbClr val="FFFFFF"/>
              </a:solidFill>
              <a:latin typeface="Comic Sans MS" pitchFamily="66" charset="0"/>
            </a:endParaRPr>
          </a:p>
        </p:txBody>
      </p:sp>
      <p:sp>
        <p:nvSpPr>
          <p:cNvPr id="6" name="Text Box 10"/>
          <p:cNvSpPr txBox="1">
            <a:spLocks noChangeArrowheads="1"/>
          </p:cNvSpPr>
          <p:nvPr/>
        </p:nvSpPr>
        <p:spPr bwMode="auto">
          <a:xfrm>
            <a:off x="0" y="215900"/>
            <a:ext cx="781050" cy="457200"/>
          </a:xfrm>
          <a:prstGeom prst="rect">
            <a:avLst/>
          </a:prstGeom>
          <a:noFill/>
          <a:ln w="12700">
            <a:noFill/>
            <a:miter lim="800000"/>
            <a:headEnd/>
            <a:tailEnd/>
          </a:ln>
          <a:effectLst/>
        </p:spPr>
        <p:txBody>
          <a:bodyPr>
            <a:spAutoFit/>
          </a:bodyPr>
          <a:lstStyle/>
          <a:p>
            <a:pPr algn="ctr" eaLnBrk="0" hangingPunct="0">
              <a:spcBef>
                <a:spcPct val="50000"/>
              </a:spcBef>
              <a:defRPr/>
            </a:pPr>
            <a:fld id="{9C96DC33-5EAD-4D43-BC83-828CB8ACF53B}" type="slidenum">
              <a:rPr lang="en-GB" sz="2400">
                <a:solidFill>
                  <a:srgbClr val="800000"/>
                </a:solidFill>
                <a:effectDag name="">
                  <a:cont type="tree" name="">
                    <a:effect ref="fillLine"/>
                    <a:outerShdw dist="38100" dir="13500000" algn="br">
                      <a:srgbClr val="C04040"/>
                    </a:outerShdw>
                  </a:cont>
                  <a:cont type="tree" name="">
                    <a:effect ref="fillLine"/>
                    <a:outerShdw dist="38100" dir="2700000" algn="tl">
                      <a:srgbClr val="4C0000"/>
                    </a:outerShdw>
                  </a:cont>
                  <a:effect ref="fillLine"/>
                </a:effectDag>
                <a:latin typeface="Times New Roman" pitchFamily="18" charset="0"/>
              </a:rPr>
              <a:pPr algn="ctr" eaLnBrk="0" hangingPunct="0">
                <a:spcBef>
                  <a:spcPct val="50000"/>
                </a:spcBef>
                <a:defRPr/>
              </a:pPr>
              <a:t>‹#›</a:t>
            </a:fld>
            <a:endParaRPr lang="en-GB" sz="2400">
              <a:solidFill>
                <a:srgbClr val="FFFFFF"/>
              </a:solidFill>
              <a:latin typeface="Times New Roman" pitchFamily="18" charset="0"/>
            </a:endParaRPr>
          </a:p>
        </p:txBody>
      </p:sp>
      <p:pic>
        <p:nvPicPr>
          <p:cNvPr id="7" name="Picture 10" descr="OECD_white_150"/>
          <p:cNvPicPr>
            <a:picLocks noChangeAspect="1" noChangeArrowheads="1"/>
          </p:cNvPicPr>
          <p:nvPr/>
        </p:nvPicPr>
        <p:blipFill>
          <a:blip r:embed="rId2" cstate="print">
            <a:duotone>
              <a:prstClr val="black"/>
              <a:schemeClr val="accent4">
                <a:tint val="45000"/>
                <a:satMod val="400000"/>
              </a:schemeClr>
            </a:duotone>
            <a:lum bright="-33000"/>
          </a:blip>
          <a:srcRect/>
          <a:stretch>
            <a:fillRect/>
          </a:stretch>
        </p:blipFill>
        <p:spPr bwMode="auto">
          <a:xfrm>
            <a:off x="41275" y="6096522"/>
            <a:ext cx="641350" cy="646113"/>
          </a:xfrm>
          <a:prstGeom prst="rect">
            <a:avLst/>
          </a:prstGeom>
          <a:noFill/>
          <a:ln w="9525">
            <a:noFill/>
            <a:miter lim="800000"/>
            <a:headEnd/>
            <a:tailEnd/>
          </a:ln>
        </p:spPr>
      </p:pic>
      <p:cxnSp>
        <p:nvCxnSpPr>
          <p:cNvPr id="8" name="Straight Connector 12"/>
          <p:cNvCxnSpPr>
            <a:cxnSpLocks noChangeShapeType="1"/>
          </p:cNvCxnSpPr>
          <p:nvPr/>
        </p:nvCxnSpPr>
        <p:spPr bwMode="auto">
          <a:xfrm>
            <a:off x="0" y="3632200"/>
            <a:ext cx="714375" cy="1588"/>
          </a:xfrm>
          <a:prstGeom prst="line">
            <a:avLst/>
          </a:prstGeom>
          <a:noFill/>
          <a:ln w="12700" algn="ctr">
            <a:solidFill>
              <a:schemeClr val="tx1"/>
            </a:solidFill>
            <a:round/>
            <a:headEnd/>
            <a:tailEnd/>
          </a:ln>
        </p:spPr>
      </p:cxnSp>
      <p:sp>
        <p:nvSpPr>
          <p:cNvPr id="9" name="TextBox 8"/>
          <p:cNvSpPr txBox="1"/>
          <p:nvPr/>
        </p:nvSpPr>
        <p:spPr>
          <a:xfrm rot="16200000">
            <a:off x="-804068" y="4455318"/>
            <a:ext cx="2286000" cy="677863"/>
          </a:xfrm>
          <a:prstGeom prst="rect">
            <a:avLst/>
          </a:prstGeom>
          <a:noFill/>
        </p:spPr>
        <p:txBody>
          <a:bodyPr>
            <a:spAutoFit/>
          </a:bodyPr>
          <a:lstStyle/>
          <a:p>
            <a:pPr algn="r" fontAlgn="auto">
              <a:spcBef>
                <a:spcPts val="0"/>
              </a:spcBef>
              <a:spcAft>
                <a:spcPts val="0"/>
              </a:spcAft>
              <a:defRPr/>
            </a:pPr>
            <a:r>
              <a:rPr lang="en-GB" dirty="0">
                <a:solidFill>
                  <a:srgbClr val="919191">
                    <a:lumMod val="60000"/>
                    <a:lumOff val="40000"/>
                  </a:srgbClr>
                </a:solidFill>
              </a:rPr>
              <a:t>PISA</a:t>
            </a:r>
            <a:br>
              <a:rPr lang="en-GB" dirty="0">
                <a:solidFill>
                  <a:srgbClr val="919191">
                    <a:lumMod val="60000"/>
                    <a:lumOff val="40000"/>
                  </a:srgbClr>
                </a:solidFill>
              </a:rPr>
            </a:br>
            <a:r>
              <a:rPr lang="en-GB" sz="1000" dirty="0">
                <a:solidFill>
                  <a:srgbClr val="919191">
                    <a:lumMod val="60000"/>
                    <a:lumOff val="40000"/>
                  </a:srgbClr>
                </a:solidFill>
              </a:rPr>
              <a:t>OECD Programme for </a:t>
            </a:r>
            <a:br>
              <a:rPr lang="en-GB" sz="1000" dirty="0">
                <a:solidFill>
                  <a:srgbClr val="919191">
                    <a:lumMod val="60000"/>
                    <a:lumOff val="40000"/>
                  </a:srgbClr>
                </a:solidFill>
              </a:rPr>
            </a:br>
            <a:r>
              <a:rPr lang="en-GB" sz="1000" dirty="0">
                <a:solidFill>
                  <a:srgbClr val="919191">
                    <a:lumMod val="60000"/>
                    <a:lumOff val="40000"/>
                  </a:srgbClr>
                </a:solidFill>
              </a:rPr>
              <a:t>International Student Assessment</a:t>
            </a:r>
          </a:p>
        </p:txBody>
      </p:sp>
      <p:sp>
        <p:nvSpPr>
          <p:cNvPr id="10" name="TextBox 9"/>
          <p:cNvSpPr txBox="1"/>
          <p:nvPr/>
        </p:nvSpPr>
        <p:spPr>
          <a:xfrm rot="16200000">
            <a:off x="-1350963" y="1504950"/>
            <a:ext cx="3419475" cy="784226"/>
          </a:xfrm>
          <a:prstGeom prst="rect">
            <a:avLst/>
          </a:prstGeom>
          <a:noFill/>
        </p:spPr>
        <p:txBody>
          <a:bodyPr>
            <a:spAutoFit/>
          </a:bodyPr>
          <a:lstStyle/>
          <a:p>
            <a:pPr fontAlgn="auto">
              <a:lnSpc>
                <a:spcPts val="2700"/>
              </a:lnSpc>
              <a:spcBef>
                <a:spcPts val="0"/>
              </a:spcBef>
              <a:spcAft>
                <a:spcPts val="0"/>
              </a:spcAft>
              <a:defRPr/>
            </a:pPr>
            <a:r>
              <a:rPr lang="en-GB" sz="1900" dirty="0">
                <a:solidFill>
                  <a:srgbClr val="919191">
                    <a:lumMod val="60000"/>
                    <a:lumOff val="40000"/>
                  </a:srgbClr>
                </a:solidFill>
              </a:rPr>
              <a:t>Science Competencies</a:t>
            </a:r>
            <a:br>
              <a:rPr lang="en-GB" sz="1900" dirty="0">
                <a:solidFill>
                  <a:srgbClr val="919191">
                    <a:lumMod val="60000"/>
                    <a:lumOff val="40000"/>
                  </a:srgbClr>
                </a:solidFill>
              </a:rPr>
            </a:br>
            <a:r>
              <a:rPr lang="en-GB" sz="1900" dirty="0">
                <a:solidFill>
                  <a:srgbClr val="919191">
                    <a:lumMod val="60000"/>
                    <a:lumOff val="40000"/>
                  </a:srgbClr>
                </a:solidFill>
              </a:rPr>
              <a:t>for Tomorrow’s World</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755650" y="1352810"/>
            <a:ext cx="8388350" cy="5257539"/>
          </a:xfrm>
        </p:spPr>
        <p:txBody>
          <a:bodyPr/>
          <a:lstStyle>
            <a:lvl1pPr marL="514350" indent="-514350">
              <a:buClr>
                <a:srgbClr val="FF0000"/>
              </a:buClr>
              <a:buSzPct val="100000"/>
              <a:buFont typeface="+mj-lt"/>
              <a:buAutoNum type="arabicPeriod"/>
              <a:defRPr sz="3200"/>
            </a:lvl1pPr>
            <a:lvl2pPr>
              <a:defRPr sz="2800"/>
            </a:lvl2pPr>
            <a:lvl3pPr>
              <a:defRPr sz="2400"/>
            </a:lvl3pPr>
            <a:lvl4pPr>
              <a:defRPr sz="20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1_Title and Content">
    <p:bg>
      <p:bgPr>
        <a:gradFill rotWithShape="0">
          <a:gsLst>
            <a:gs pos="0">
              <a:srgbClr val="FFC000"/>
            </a:gs>
            <a:gs pos="50000">
              <a:srgbClr val="FFFF00"/>
            </a:gs>
            <a:gs pos="100000">
              <a:srgbClr val="FFC000"/>
            </a:gs>
          </a:gsLst>
          <a:lin ang="5400000" scaled="1"/>
        </a:gra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6513" y="0"/>
            <a:ext cx="863601" cy="701675"/>
          </a:xfrm>
          <a:prstGeom prst="rect">
            <a:avLst/>
          </a:prstGeom>
          <a:noFill/>
          <a:ln w="12700">
            <a:noFill/>
            <a:miter lim="800000"/>
            <a:headEnd/>
            <a:tailEnd/>
          </a:ln>
          <a:effectLst/>
        </p:spPr>
        <p:txBody>
          <a:bodyPr>
            <a:spAutoFit/>
          </a:bodyPr>
          <a:lstStyle/>
          <a:p>
            <a:pPr algn="ctr" eaLnBrk="0" hangingPunct="0">
              <a:spcBef>
                <a:spcPct val="50000"/>
              </a:spcBef>
              <a:defRPr/>
            </a:pPr>
            <a:fld id="{101CCAAF-79E3-4CE8-A07A-A407B6567D4A}" type="slidenum">
              <a:rPr lang="en-GB" sz="4000">
                <a:solidFill>
                  <a:srgbClr val="FFC000"/>
                </a:solidFill>
                <a:effectDag name="">
                  <a:cont type="tree" name="">
                    <a:effect ref="fillLine"/>
                    <a:outerShdw dist="38100" dir="13500000" algn="br">
                      <a:srgbClr val="FFD555"/>
                    </a:outerShdw>
                  </a:cont>
                  <a:cont type="tree" name="">
                    <a:effect ref="fillLine"/>
                    <a:outerShdw dist="38100" dir="2700000" algn="tl">
                      <a:srgbClr val="997300"/>
                    </a:outerShdw>
                  </a:cont>
                  <a:effect ref="fillLine"/>
                </a:effectDag>
                <a:latin typeface="Times New Roman" pitchFamily="18" charset="0"/>
              </a:rPr>
              <a:pPr algn="ctr" eaLnBrk="0" hangingPunct="0">
                <a:spcBef>
                  <a:spcPct val="50000"/>
                </a:spcBef>
                <a:defRPr/>
              </a:pPr>
              <a:t>‹#›</a:t>
            </a:fld>
            <a:endParaRPr lang="en-GB" sz="2400">
              <a:solidFill>
                <a:srgbClr val="FFFFFF"/>
              </a:solidFill>
              <a:latin typeface="Times New Roman" pitchFamily="18" charset="0"/>
            </a:endParaRPr>
          </a:p>
        </p:txBody>
      </p:sp>
      <p:sp>
        <p:nvSpPr>
          <p:cNvPr id="5" name="Rectangle 9"/>
          <p:cNvSpPr>
            <a:spLocks noChangeArrowheads="1"/>
          </p:cNvSpPr>
          <p:nvPr/>
        </p:nvSpPr>
        <p:spPr bwMode="auto">
          <a:xfrm>
            <a:off x="0" y="0"/>
            <a:ext cx="719138" cy="6858000"/>
          </a:xfrm>
          <a:prstGeom prst="rect">
            <a:avLst/>
          </a:prstGeom>
          <a:solidFill>
            <a:srgbClr val="000000"/>
          </a:solidFill>
          <a:ln w="12700">
            <a:noFill/>
            <a:miter lim="800000"/>
            <a:headEnd/>
            <a:tailEnd/>
          </a:ln>
          <a:effectLst/>
        </p:spPr>
        <p:txBody>
          <a:bodyPr wrap="none" anchor="ctr"/>
          <a:lstStyle/>
          <a:p>
            <a:pPr eaLnBrk="0" hangingPunct="0">
              <a:defRPr/>
            </a:pPr>
            <a:endParaRPr lang="en-GB">
              <a:solidFill>
                <a:srgbClr val="FFFFFF"/>
              </a:solidFill>
              <a:latin typeface="Comic Sans MS" pitchFamily="66" charset="0"/>
            </a:endParaRPr>
          </a:p>
        </p:txBody>
      </p:sp>
      <p:sp>
        <p:nvSpPr>
          <p:cNvPr id="6" name="Text Box 10"/>
          <p:cNvSpPr txBox="1">
            <a:spLocks noChangeArrowheads="1"/>
          </p:cNvSpPr>
          <p:nvPr/>
        </p:nvSpPr>
        <p:spPr bwMode="auto">
          <a:xfrm>
            <a:off x="0" y="215900"/>
            <a:ext cx="781050" cy="457200"/>
          </a:xfrm>
          <a:prstGeom prst="rect">
            <a:avLst/>
          </a:prstGeom>
          <a:noFill/>
          <a:ln w="12700">
            <a:noFill/>
            <a:miter lim="800000"/>
            <a:headEnd/>
            <a:tailEnd/>
          </a:ln>
          <a:effectLst/>
        </p:spPr>
        <p:txBody>
          <a:bodyPr>
            <a:spAutoFit/>
          </a:bodyPr>
          <a:lstStyle/>
          <a:p>
            <a:pPr algn="ctr" eaLnBrk="0" hangingPunct="0">
              <a:spcBef>
                <a:spcPct val="50000"/>
              </a:spcBef>
              <a:defRPr/>
            </a:pPr>
            <a:fld id="{277A696A-1C28-4CBE-8D35-1471BC22EE39}" type="slidenum">
              <a:rPr lang="en-GB" sz="2400">
                <a:solidFill>
                  <a:srgbClr val="FFC000"/>
                </a:solidFill>
                <a:effectDag name="">
                  <a:cont type="tree" name="">
                    <a:effect ref="fillLine"/>
                    <a:outerShdw dist="38100" dir="13500000" algn="br">
                      <a:srgbClr val="FFD555"/>
                    </a:outerShdw>
                  </a:cont>
                  <a:cont type="tree" name="">
                    <a:effect ref="fillLine"/>
                    <a:outerShdw dist="38100" dir="2700000" algn="tl">
                      <a:srgbClr val="997300"/>
                    </a:outerShdw>
                  </a:cont>
                  <a:effect ref="fillLine"/>
                </a:effectDag>
                <a:latin typeface="Times New Roman" pitchFamily="18" charset="0"/>
              </a:rPr>
              <a:pPr algn="ctr" eaLnBrk="0" hangingPunct="0">
                <a:spcBef>
                  <a:spcPct val="50000"/>
                </a:spcBef>
                <a:defRPr/>
              </a:pPr>
              <a:t>‹#›</a:t>
            </a:fld>
            <a:endParaRPr lang="en-GB" sz="2400">
              <a:solidFill>
                <a:srgbClr val="FFFFFF"/>
              </a:solidFill>
              <a:latin typeface="Times New Roman" pitchFamily="18" charset="0"/>
            </a:endParaRPr>
          </a:p>
        </p:txBody>
      </p:sp>
      <p:pic>
        <p:nvPicPr>
          <p:cNvPr id="7" name="Picture 10" descr="OECD_white_150"/>
          <p:cNvPicPr>
            <a:picLocks noChangeAspect="1" noChangeArrowheads="1"/>
          </p:cNvPicPr>
          <p:nvPr/>
        </p:nvPicPr>
        <p:blipFill>
          <a:blip r:embed="rId2" cstate="print">
            <a:duotone>
              <a:prstClr val="black"/>
              <a:schemeClr val="accent4">
                <a:tint val="45000"/>
                <a:satMod val="400000"/>
              </a:schemeClr>
            </a:duotone>
            <a:lum bright="-33000"/>
          </a:blip>
          <a:srcRect/>
          <a:stretch>
            <a:fillRect/>
          </a:stretch>
        </p:blipFill>
        <p:spPr bwMode="auto">
          <a:xfrm>
            <a:off x="41275" y="6096522"/>
            <a:ext cx="641350" cy="646113"/>
          </a:xfrm>
          <a:prstGeom prst="rect">
            <a:avLst/>
          </a:prstGeom>
          <a:noFill/>
          <a:ln w="9525">
            <a:noFill/>
            <a:miter lim="800000"/>
            <a:headEnd/>
            <a:tailEnd/>
          </a:ln>
        </p:spPr>
      </p:pic>
      <p:cxnSp>
        <p:nvCxnSpPr>
          <p:cNvPr id="8" name="Straight Connector 12"/>
          <p:cNvCxnSpPr>
            <a:cxnSpLocks noChangeShapeType="1"/>
          </p:cNvCxnSpPr>
          <p:nvPr/>
        </p:nvCxnSpPr>
        <p:spPr bwMode="auto">
          <a:xfrm>
            <a:off x="0" y="3632200"/>
            <a:ext cx="714375" cy="1588"/>
          </a:xfrm>
          <a:prstGeom prst="line">
            <a:avLst/>
          </a:prstGeom>
          <a:noFill/>
          <a:ln w="12700" algn="ctr">
            <a:solidFill>
              <a:schemeClr val="tx1"/>
            </a:solidFill>
            <a:round/>
            <a:headEnd/>
            <a:tailEnd/>
          </a:ln>
        </p:spPr>
      </p:cxnSp>
      <p:sp>
        <p:nvSpPr>
          <p:cNvPr id="9" name="TextBox 8"/>
          <p:cNvSpPr txBox="1"/>
          <p:nvPr/>
        </p:nvSpPr>
        <p:spPr>
          <a:xfrm rot="16200000">
            <a:off x="-804068" y="4455318"/>
            <a:ext cx="2286000" cy="677863"/>
          </a:xfrm>
          <a:prstGeom prst="rect">
            <a:avLst/>
          </a:prstGeom>
          <a:noFill/>
        </p:spPr>
        <p:txBody>
          <a:bodyPr>
            <a:spAutoFit/>
          </a:bodyPr>
          <a:lstStyle/>
          <a:p>
            <a:pPr algn="r" fontAlgn="auto">
              <a:spcBef>
                <a:spcPts val="0"/>
              </a:spcBef>
              <a:spcAft>
                <a:spcPts val="0"/>
              </a:spcAft>
              <a:defRPr/>
            </a:pPr>
            <a:r>
              <a:rPr lang="en-GB" dirty="0">
                <a:solidFill>
                  <a:srgbClr val="919191">
                    <a:lumMod val="60000"/>
                    <a:lumOff val="40000"/>
                  </a:srgbClr>
                </a:solidFill>
              </a:rPr>
              <a:t>PISA</a:t>
            </a:r>
            <a:br>
              <a:rPr lang="en-GB" dirty="0">
                <a:solidFill>
                  <a:srgbClr val="919191">
                    <a:lumMod val="60000"/>
                    <a:lumOff val="40000"/>
                  </a:srgbClr>
                </a:solidFill>
              </a:rPr>
            </a:br>
            <a:r>
              <a:rPr lang="en-GB" sz="1000" dirty="0">
                <a:solidFill>
                  <a:srgbClr val="919191">
                    <a:lumMod val="60000"/>
                    <a:lumOff val="40000"/>
                  </a:srgbClr>
                </a:solidFill>
              </a:rPr>
              <a:t>OECD Programme for </a:t>
            </a:r>
            <a:br>
              <a:rPr lang="en-GB" sz="1000" dirty="0">
                <a:solidFill>
                  <a:srgbClr val="919191">
                    <a:lumMod val="60000"/>
                    <a:lumOff val="40000"/>
                  </a:srgbClr>
                </a:solidFill>
              </a:rPr>
            </a:br>
            <a:r>
              <a:rPr lang="en-GB" sz="1000" dirty="0">
                <a:solidFill>
                  <a:srgbClr val="919191">
                    <a:lumMod val="60000"/>
                    <a:lumOff val="40000"/>
                  </a:srgbClr>
                </a:solidFill>
              </a:rPr>
              <a:t>International Student Assessment</a:t>
            </a:r>
          </a:p>
        </p:txBody>
      </p:sp>
      <p:sp>
        <p:nvSpPr>
          <p:cNvPr id="10" name="TextBox 9"/>
          <p:cNvSpPr txBox="1"/>
          <p:nvPr/>
        </p:nvSpPr>
        <p:spPr>
          <a:xfrm rot="16200000">
            <a:off x="-1350963" y="1504950"/>
            <a:ext cx="3419475" cy="784226"/>
          </a:xfrm>
          <a:prstGeom prst="rect">
            <a:avLst/>
          </a:prstGeom>
          <a:noFill/>
        </p:spPr>
        <p:txBody>
          <a:bodyPr>
            <a:spAutoFit/>
          </a:bodyPr>
          <a:lstStyle/>
          <a:p>
            <a:pPr fontAlgn="auto">
              <a:lnSpc>
                <a:spcPts val="2700"/>
              </a:lnSpc>
              <a:spcBef>
                <a:spcPts val="0"/>
              </a:spcBef>
              <a:spcAft>
                <a:spcPts val="0"/>
              </a:spcAft>
              <a:defRPr/>
            </a:pPr>
            <a:r>
              <a:rPr lang="en-GB" sz="1900" dirty="0">
                <a:solidFill>
                  <a:srgbClr val="919191">
                    <a:lumMod val="60000"/>
                    <a:lumOff val="40000"/>
                  </a:srgbClr>
                </a:solidFill>
              </a:rPr>
              <a:t>Science Competencies</a:t>
            </a:r>
            <a:br>
              <a:rPr lang="en-GB" sz="1900" dirty="0">
                <a:solidFill>
                  <a:srgbClr val="919191">
                    <a:lumMod val="60000"/>
                    <a:lumOff val="40000"/>
                  </a:srgbClr>
                </a:solidFill>
              </a:rPr>
            </a:br>
            <a:r>
              <a:rPr lang="en-GB" sz="1900" dirty="0">
                <a:solidFill>
                  <a:srgbClr val="919191">
                    <a:lumMod val="60000"/>
                    <a:lumOff val="40000"/>
                  </a:srgbClr>
                </a:solidFill>
              </a:rPr>
              <a:t>for Tomorrow’s World</a:t>
            </a:r>
          </a:p>
        </p:txBody>
      </p:sp>
      <p:sp>
        <p:nvSpPr>
          <p:cNvPr id="2" name="Title 1"/>
          <p:cNvSpPr>
            <a:spLocks noGrp="1"/>
          </p:cNvSpPr>
          <p:nvPr>
            <p:ph type="title"/>
          </p:nvPr>
        </p:nvSpPr>
        <p:spPr/>
        <p:txBody>
          <a:bodyPr/>
          <a:lstStyle>
            <a:lvl1pPr>
              <a:defRPr sz="3600">
                <a:solidFill>
                  <a:srgbClr val="CC0000"/>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800">
                <a:solidFill>
                  <a:srgbClr val="990099"/>
                </a:solidFill>
              </a:defRPr>
            </a:lvl1pPr>
            <a:lvl2pPr>
              <a:defRPr>
                <a:solidFill>
                  <a:srgbClr val="0070C0"/>
                </a:solidFill>
              </a:defRPr>
            </a:lvl2pPr>
            <a:lvl3pPr>
              <a:defRPr>
                <a:solidFill>
                  <a:srgbClr val="00B0F0"/>
                </a:solidFill>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cove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08920"/>
            <a:ext cx="8388350" cy="952500"/>
          </a:xfrm>
        </p:spPr>
        <p:txBody>
          <a:bodyPr/>
          <a:lstStyle>
            <a:lvl1pPr>
              <a:defRPr>
                <a:solidFill>
                  <a:srgbClr val="FFFF00"/>
                </a:solidFill>
              </a:defRPr>
            </a:lvl1pPr>
          </a:lstStyle>
          <a:p>
            <a:r>
              <a:rPr lang="en-US" dirty="0" smtClean="0"/>
              <a:t>Click to edit Master title style</a:t>
            </a:r>
            <a:endParaRPr lang="en-GB"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strVal val="2/3*#ppt_w"/>
                                          </p:val>
                                        </p:tav>
                                        <p:tav tm="100000">
                                          <p:val>
                                            <p:strVal val="#ppt_w"/>
                                          </p:val>
                                        </p:tav>
                                      </p:tavLst>
                                    </p:anim>
                                    <p:anim calcmode="lin" valueType="num">
                                      <p:cBhvr>
                                        <p:cTn id="8" dur="30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55650" y="304800"/>
            <a:ext cx="8388350" cy="6305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slow">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55650" y="304800"/>
            <a:ext cx="8388350" cy="9525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755650" y="1447800"/>
            <a:ext cx="8388350" cy="5162550"/>
          </a:xfrm>
        </p:spPr>
        <p:txBody>
          <a:bodyPr/>
          <a:lstStyle/>
          <a:p>
            <a:pPr lvl="0"/>
            <a:endParaRPr lang="en-GB" noProof="0" smtClean="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755650" y="2753591"/>
            <a:ext cx="8388350" cy="4104408"/>
          </a:xfrm>
        </p:spPr>
        <p:txBody>
          <a:bodyPr/>
          <a:lstStyle>
            <a:lvl1pPr marL="0" indent="0" algn="ctr">
              <a:buFont typeface="Wingdings" pitchFamily="2" charset="2"/>
              <a:buNone/>
              <a:defRPr sz="3200">
                <a:solidFill>
                  <a:schemeClr val="bg1"/>
                </a:solidFill>
              </a:defRPr>
            </a:lvl1pPr>
            <a:lvl2pPr marL="0" indent="0" algn="ctr">
              <a:buNone/>
              <a:defRPr sz="2400">
                <a:solidFill>
                  <a:schemeClr val="bg1">
                    <a:lumMod val="85000"/>
                  </a:schemeClr>
                </a:solidFill>
              </a:defRPr>
            </a:lvl2pPr>
            <a:lvl3pPr marL="0" indent="0" algn="ctr">
              <a:buNone/>
              <a:defRPr sz="2000">
                <a:solidFill>
                  <a:schemeClr val="bg1">
                    <a:lumMod val="65000"/>
                  </a:schemeClr>
                </a:solidFill>
              </a:defRPr>
            </a:lvl3pPr>
            <a:lvl4pPr marL="0" indent="0" algn="ctr">
              <a:buNone/>
              <a:defRPr sz="1800">
                <a:solidFill>
                  <a:schemeClr val="bg1">
                    <a:lumMod val="65000"/>
                  </a:schemeClr>
                </a:solidFill>
              </a:defRPr>
            </a:lvl4pPr>
            <a:lvl5pPr marL="0" indent="0" algn="ctr">
              <a:buNone/>
              <a:defRPr sz="1800">
                <a:solidFill>
                  <a:schemeClr val="bg1">
                    <a:lumMod val="6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atin typeface="+mj-lt"/>
                <a:cs typeface="Arial" pitchFamily="34" charset="0"/>
              </a:defRPr>
            </a:lvl1pPr>
          </a:lstStyle>
          <a:p>
            <a:r>
              <a:rPr lang="en-US" dirty="0" smtClean="0"/>
              <a:t>Click to edit Master title style</a:t>
            </a:r>
            <a:endParaRPr lang="en-US" dirty="0"/>
          </a:p>
        </p:txBody>
      </p:sp>
      <p:sp>
        <p:nvSpPr>
          <p:cNvPr id="4" name="Chart Placeholder 3"/>
          <p:cNvSpPr>
            <a:spLocks noGrp="1"/>
          </p:cNvSpPr>
          <p:nvPr>
            <p:ph type="chart" sz="quarter" idx="10"/>
          </p:nvPr>
        </p:nvSpPr>
        <p:spPr>
          <a:xfrm>
            <a:off x="838200" y="1803400"/>
            <a:ext cx="3960000" cy="2113600"/>
          </a:xfrm>
        </p:spPr>
        <p:txBody>
          <a:bodyPr/>
          <a:lstStyle>
            <a:lvl1pPr>
              <a:defRPr>
                <a:latin typeface="+mj-lt"/>
                <a:cs typeface="Arial" pitchFamily="34" charset="0"/>
              </a:defRPr>
            </a:lvl1pPr>
          </a:lstStyle>
          <a:p>
            <a:pPr lvl="0"/>
            <a:endParaRPr lang="en-US" noProof="0" dirty="0"/>
          </a:p>
        </p:txBody>
      </p:sp>
      <p:sp>
        <p:nvSpPr>
          <p:cNvPr id="10" name="Text Placeholder 9"/>
          <p:cNvSpPr>
            <a:spLocks noGrp="1"/>
          </p:cNvSpPr>
          <p:nvPr>
            <p:ph type="body" sz="quarter" idx="14"/>
          </p:nvPr>
        </p:nvSpPr>
        <p:spPr>
          <a:xfrm>
            <a:off x="838200" y="1371600"/>
            <a:ext cx="3949700" cy="393700"/>
          </a:xfrm>
        </p:spPr>
        <p:txBody>
          <a:bodyPr/>
          <a:lstStyle>
            <a:lvl1pPr marL="0" indent="0">
              <a:spcBef>
                <a:spcPts val="0"/>
              </a:spcBef>
              <a:buNone/>
              <a:defRPr sz="1400">
                <a:latin typeface="+mj-lt"/>
                <a:cs typeface="Arial" pitchFamily="34" charset="0"/>
              </a:defRPr>
            </a:lvl1pPr>
          </a:lstStyle>
          <a:p>
            <a:pPr lvl="0"/>
            <a:r>
              <a:rPr lang="en-US" dirty="0" smtClean="0"/>
              <a:t>Click to edit Master text styles</a:t>
            </a:r>
            <a:endParaRPr lang="en-US" dirty="0"/>
          </a:p>
        </p:txBody>
      </p:sp>
      <p:sp>
        <p:nvSpPr>
          <p:cNvPr id="11" name="Chart Placeholder 3"/>
          <p:cNvSpPr>
            <a:spLocks noGrp="1"/>
          </p:cNvSpPr>
          <p:nvPr>
            <p:ph type="chart" sz="quarter" idx="15"/>
          </p:nvPr>
        </p:nvSpPr>
        <p:spPr>
          <a:xfrm>
            <a:off x="5029200" y="1803400"/>
            <a:ext cx="3960000" cy="2113600"/>
          </a:xfrm>
        </p:spPr>
        <p:txBody>
          <a:bodyPr/>
          <a:lstStyle>
            <a:lvl1pPr>
              <a:defRPr>
                <a:latin typeface="+mj-lt"/>
                <a:cs typeface="Arial" pitchFamily="34" charset="0"/>
              </a:defRPr>
            </a:lvl1pPr>
          </a:lstStyle>
          <a:p>
            <a:pPr lvl="0"/>
            <a:endParaRPr lang="en-US" noProof="0" dirty="0"/>
          </a:p>
        </p:txBody>
      </p:sp>
      <p:sp>
        <p:nvSpPr>
          <p:cNvPr id="12" name="Text Placeholder 9"/>
          <p:cNvSpPr>
            <a:spLocks noGrp="1"/>
          </p:cNvSpPr>
          <p:nvPr>
            <p:ph type="body" sz="quarter" idx="16"/>
          </p:nvPr>
        </p:nvSpPr>
        <p:spPr>
          <a:xfrm>
            <a:off x="5029200" y="1371600"/>
            <a:ext cx="3949700" cy="393700"/>
          </a:xfrm>
          <a:noFill/>
          <a:ln w="12700">
            <a:noFill/>
            <a:miter lim="800000"/>
            <a:headEnd/>
            <a:tailEnd/>
          </a:ln>
        </p:spPr>
        <p:txBody>
          <a:bodyPr/>
          <a:lstStyle>
            <a:lvl1pPr>
              <a:defRPr lang="en-US" sz="1400" dirty="0" smtClean="0">
                <a:solidFill>
                  <a:srgbClr val="FFFF00"/>
                </a:solidFill>
                <a:latin typeface="+mj-lt"/>
                <a:ea typeface="+mn-ea"/>
                <a:cs typeface="Arial" pitchFamily="34" charset="0"/>
              </a:defRPr>
            </a:lvl1pPr>
          </a:lstStyle>
          <a:p>
            <a:pPr lvl="0"/>
            <a:r>
              <a:rPr lang="en-US" dirty="0" smtClean="0"/>
              <a:t>Click to edit Master text styles</a:t>
            </a:r>
            <a:endParaRPr lang="en-US" dirty="0"/>
          </a:p>
        </p:txBody>
      </p:sp>
      <p:sp>
        <p:nvSpPr>
          <p:cNvPr id="13" name="Chart Placeholder 3"/>
          <p:cNvSpPr>
            <a:spLocks noGrp="1"/>
          </p:cNvSpPr>
          <p:nvPr>
            <p:ph type="chart" sz="quarter" idx="17"/>
          </p:nvPr>
        </p:nvSpPr>
        <p:spPr>
          <a:xfrm>
            <a:off x="825500" y="4457700"/>
            <a:ext cx="3960000" cy="2113600"/>
          </a:xfrm>
        </p:spPr>
        <p:txBody>
          <a:bodyPr/>
          <a:lstStyle>
            <a:lvl1pPr>
              <a:defRPr>
                <a:latin typeface="+mj-lt"/>
                <a:cs typeface="Arial" pitchFamily="34" charset="0"/>
              </a:defRPr>
            </a:lvl1pPr>
          </a:lstStyle>
          <a:p>
            <a:pPr lvl="0"/>
            <a:endParaRPr lang="en-US" noProof="0" dirty="0"/>
          </a:p>
        </p:txBody>
      </p:sp>
      <p:sp>
        <p:nvSpPr>
          <p:cNvPr id="14" name="Text Placeholder 9"/>
          <p:cNvSpPr>
            <a:spLocks noGrp="1"/>
          </p:cNvSpPr>
          <p:nvPr>
            <p:ph type="body" sz="quarter" idx="18"/>
          </p:nvPr>
        </p:nvSpPr>
        <p:spPr>
          <a:xfrm>
            <a:off x="825500" y="4025900"/>
            <a:ext cx="3949700" cy="393700"/>
          </a:xfrm>
          <a:noFill/>
          <a:ln w="12700">
            <a:noFill/>
            <a:miter lim="800000"/>
            <a:headEnd/>
            <a:tailEnd/>
          </a:ln>
        </p:spPr>
        <p:txBody>
          <a:bodyPr/>
          <a:lstStyle>
            <a:lvl1pPr>
              <a:defRPr lang="en-US" sz="1400" dirty="0" smtClean="0">
                <a:solidFill>
                  <a:srgbClr val="FFFF00"/>
                </a:solidFill>
                <a:latin typeface="+mj-lt"/>
                <a:ea typeface="+mn-ea"/>
                <a:cs typeface="Arial" pitchFamily="34" charset="0"/>
              </a:defRPr>
            </a:lvl1pPr>
          </a:lstStyle>
          <a:p>
            <a:pPr lvl="0"/>
            <a:r>
              <a:rPr lang="en-US" dirty="0" smtClean="0"/>
              <a:t>Click to edit Master text styles</a:t>
            </a:r>
            <a:endParaRPr lang="en-US" dirty="0"/>
          </a:p>
        </p:txBody>
      </p:sp>
      <p:sp>
        <p:nvSpPr>
          <p:cNvPr id="15" name="Chart Placeholder 3"/>
          <p:cNvSpPr>
            <a:spLocks noGrp="1"/>
          </p:cNvSpPr>
          <p:nvPr>
            <p:ph type="chart" sz="quarter" idx="19"/>
          </p:nvPr>
        </p:nvSpPr>
        <p:spPr>
          <a:xfrm>
            <a:off x="5016500" y="4457700"/>
            <a:ext cx="3960000" cy="2113600"/>
          </a:xfrm>
        </p:spPr>
        <p:txBody>
          <a:bodyPr/>
          <a:lstStyle>
            <a:lvl1pPr>
              <a:defRPr>
                <a:latin typeface="+mj-lt"/>
                <a:cs typeface="Arial" pitchFamily="34" charset="0"/>
              </a:defRPr>
            </a:lvl1pPr>
          </a:lstStyle>
          <a:p>
            <a:pPr lvl="0"/>
            <a:endParaRPr lang="en-US" noProof="0" dirty="0"/>
          </a:p>
        </p:txBody>
      </p:sp>
      <p:sp>
        <p:nvSpPr>
          <p:cNvPr id="16" name="Text Placeholder 9"/>
          <p:cNvSpPr>
            <a:spLocks noGrp="1"/>
          </p:cNvSpPr>
          <p:nvPr>
            <p:ph type="body" sz="quarter" idx="20"/>
          </p:nvPr>
        </p:nvSpPr>
        <p:spPr>
          <a:xfrm>
            <a:off x="5016500" y="4025900"/>
            <a:ext cx="3949700" cy="393700"/>
          </a:xfrm>
          <a:noFill/>
          <a:ln w="12700">
            <a:noFill/>
            <a:miter lim="800000"/>
            <a:headEnd/>
            <a:tailEnd/>
          </a:ln>
        </p:spPr>
        <p:txBody>
          <a:bodyPr/>
          <a:lstStyle>
            <a:lvl1pPr>
              <a:defRPr lang="en-US" sz="1400" dirty="0" smtClean="0">
                <a:solidFill>
                  <a:srgbClr val="FFFF00"/>
                </a:solidFill>
                <a:latin typeface="+mj-lt"/>
                <a:ea typeface="+mn-ea"/>
                <a:cs typeface="Arial" pitchFamily="34" charset="0"/>
              </a:defRPr>
            </a:lvl1pPr>
          </a:lstStyle>
          <a:p>
            <a:pPr lvl="0"/>
            <a:r>
              <a:rPr lang="en-US" dirty="0" smtClean="0"/>
              <a:t>Click to edit Master text styles</a:t>
            </a:r>
            <a:endParaRPr lang="en-US" dirty="0"/>
          </a:p>
        </p:txBody>
      </p:sp>
    </p:spTree>
  </p:cSld>
  <p:clrMapOvr>
    <a:masterClrMapping/>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atin typeface="+mj-lt"/>
                <a:cs typeface="Arial" pitchFamily="34" charset="0"/>
              </a:defRPr>
            </a:lvl1pPr>
          </a:lstStyle>
          <a:p>
            <a:r>
              <a:rPr lang="en-US" dirty="0" smtClean="0"/>
              <a:t>Click to edit Master title style</a:t>
            </a:r>
            <a:endParaRPr lang="en-US" dirty="0"/>
          </a:p>
        </p:txBody>
      </p:sp>
      <p:sp>
        <p:nvSpPr>
          <p:cNvPr id="4" name="Chart Placeholder 3"/>
          <p:cNvSpPr>
            <a:spLocks noGrp="1"/>
          </p:cNvSpPr>
          <p:nvPr>
            <p:ph type="chart" sz="quarter" idx="10"/>
          </p:nvPr>
        </p:nvSpPr>
        <p:spPr>
          <a:xfrm>
            <a:off x="838200" y="1803400"/>
            <a:ext cx="3960000" cy="2113600"/>
          </a:xfrm>
        </p:spPr>
        <p:txBody>
          <a:bodyPr/>
          <a:lstStyle>
            <a:lvl1pPr>
              <a:defRPr>
                <a:latin typeface="+mj-lt"/>
                <a:cs typeface="Arial" pitchFamily="34" charset="0"/>
              </a:defRPr>
            </a:lvl1pPr>
          </a:lstStyle>
          <a:p>
            <a:pPr lvl="0"/>
            <a:endParaRPr lang="en-US" noProof="0" dirty="0"/>
          </a:p>
        </p:txBody>
      </p:sp>
      <p:sp>
        <p:nvSpPr>
          <p:cNvPr id="10" name="Text Placeholder 9"/>
          <p:cNvSpPr>
            <a:spLocks noGrp="1"/>
          </p:cNvSpPr>
          <p:nvPr>
            <p:ph type="body" sz="quarter" idx="14"/>
          </p:nvPr>
        </p:nvSpPr>
        <p:spPr>
          <a:xfrm>
            <a:off x="838200" y="1371600"/>
            <a:ext cx="3949700" cy="393700"/>
          </a:xfrm>
        </p:spPr>
        <p:txBody>
          <a:bodyPr/>
          <a:lstStyle>
            <a:lvl1pPr marL="0" indent="0">
              <a:spcBef>
                <a:spcPts val="0"/>
              </a:spcBef>
              <a:buNone/>
              <a:defRPr sz="1400">
                <a:latin typeface="+mj-lt"/>
                <a:cs typeface="Arial" pitchFamily="34" charset="0"/>
              </a:defRPr>
            </a:lvl1pPr>
          </a:lstStyle>
          <a:p>
            <a:pPr lvl="0"/>
            <a:r>
              <a:rPr lang="en-US" dirty="0" smtClean="0"/>
              <a:t>Click to edit Master text styles</a:t>
            </a:r>
            <a:endParaRPr lang="en-US" dirty="0"/>
          </a:p>
        </p:txBody>
      </p:sp>
      <p:sp>
        <p:nvSpPr>
          <p:cNvPr id="11" name="Chart Placeholder 3"/>
          <p:cNvSpPr>
            <a:spLocks noGrp="1"/>
          </p:cNvSpPr>
          <p:nvPr>
            <p:ph type="chart" sz="quarter" idx="15"/>
          </p:nvPr>
        </p:nvSpPr>
        <p:spPr>
          <a:xfrm>
            <a:off x="5029200" y="1803400"/>
            <a:ext cx="3960000" cy="2113600"/>
          </a:xfrm>
        </p:spPr>
        <p:txBody>
          <a:bodyPr/>
          <a:lstStyle>
            <a:lvl1pPr>
              <a:defRPr>
                <a:latin typeface="+mj-lt"/>
                <a:cs typeface="Arial" pitchFamily="34" charset="0"/>
              </a:defRPr>
            </a:lvl1pPr>
          </a:lstStyle>
          <a:p>
            <a:pPr lvl="0"/>
            <a:endParaRPr lang="en-US" noProof="0" dirty="0"/>
          </a:p>
        </p:txBody>
      </p:sp>
      <p:sp>
        <p:nvSpPr>
          <p:cNvPr id="12" name="Text Placeholder 9"/>
          <p:cNvSpPr>
            <a:spLocks noGrp="1"/>
          </p:cNvSpPr>
          <p:nvPr>
            <p:ph type="body" sz="quarter" idx="16"/>
          </p:nvPr>
        </p:nvSpPr>
        <p:spPr>
          <a:xfrm>
            <a:off x="5029200" y="1371600"/>
            <a:ext cx="3949700" cy="393700"/>
          </a:xfrm>
          <a:noFill/>
          <a:ln w="12700">
            <a:noFill/>
            <a:miter lim="800000"/>
            <a:headEnd/>
            <a:tailEnd/>
          </a:ln>
        </p:spPr>
        <p:txBody>
          <a:bodyPr/>
          <a:lstStyle>
            <a:lvl1pPr>
              <a:defRPr lang="en-US" sz="1400" dirty="0" smtClean="0">
                <a:solidFill>
                  <a:srgbClr val="FFFF00"/>
                </a:solidFill>
                <a:latin typeface="+mj-lt"/>
                <a:ea typeface="+mn-ea"/>
                <a:cs typeface="Arial" pitchFamily="34" charset="0"/>
              </a:defRPr>
            </a:lvl1pPr>
          </a:lstStyle>
          <a:p>
            <a:pPr lvl="0"/>
            <a:r>
              <a:rPr lang="en-US" dirty="0" smtClean="0"/>
              <a:t>Click to edit Master text styles</a:t>
            </a:r>
            <a:endParaRPr lang="en-US" dirty="0"/>
          </a:p>
        </p:txBody>
      </p:sp>
      <p:sp>
        <p:nvSpPr>
          <p:cNvPr id="13" name="Chart Placeholder 3"/>
          <p:cNvSpPr>
            <a:spLocks noGrp="1"/>
          </p:cNvSpPr>
          <p:nvPr>
            <p:ph type="chart" sz="quarter" idx="17"/>
          </p:nvPr>
        </p:nvSpPr>
        <p:spPr>
          <a:xfrm>
            <a:off x="825500" y="4457700"/>
            <a:ext cx="3960000" cy="2113600"/>
          </a:xfrm>
        </p:spPr>
        <p:txBody>
          <a:bodyPr/>
          <a:lstStyle>
            <a:lvl1pPr>
              <a:defRPr>
                <a:latin typeface="+mj-lt"/>
                <a:cs typeface="Arial" pitchFamily="34" charset="0"/>
              </a:defRPr>
            </a:lvl1pPr>
          </a:lstStyle>
          <a:p>
            <a:pPr lvl="0"/>
            <a:endParaRPr lang="en-US" noProof="0" dirty="0"/>
          </a:p>
        </p:txBody>
      </p:sp>
      <p:sp>
        <p:nvSpPr>
          <p:cNvPr id="14" name="Text Placeholder 9"/>
          <p:cNvSpPr>
            <a:spLocks noGrp="1"/>
          </p:cNvSpPr>
          <p:nvPr>
            <p:ph type="body" sz="quarter" idx="18"/>
          </p:nvPr>
        </p:nvSpPr>
        <p:spPr>
          <a:xfrm>
            <a:off x="825500" y="4025900"/>
            <a:ext cx="3949700" cy="393700"/>
          </a:xfrm>
          <a:noFill/>
          <a:ln w="12700">
            <a:noFill/>
            <a:miter lim="800000"/>
            <a:headEnd/>
            <a:tailEnd/>
          </a:ln>
        </p:spPr>
        <p:txBody>
          <a:bodyPr/>
          <a:lstStyle>
            <a:lvl1pPr>
              <a:defRPr lang="en-US" sz="1400" dirty="0" smtClean="0">
                <a:solidFill>
                  <a:srgbClr val="FFFF00"/>
                </a:solidFill>
                <a:latin typeface="+mj-lt"/>
                <a:ea typeface="+mn-ea"/>
                <a:cs typeface="Arial" pitchFamily="34" charset="0"/>
              </a:defRPr>
            </a:lvl1pPr>
          </a:lstStyle>
          <a:p>
            <a:pPr lvl="0"/>
            <a:r>
              <a:rPr lang="en-US" dirty="0" smtClean="0"/>
              <a:t>Click to edit Master text styles</a:t>
            </a:r>
            <a:endParaRPr lang="en-US" dirty="0"/>
          </a:p>
        </p:txBody>
      </p:sp>
      <p:sp>
        <p:nvSpPr>
          <p:cNvPr id="15" name="Chart Placeholder 3"/>
          <p:cNvSpPr>
            <a:spLocks noGrp="1"/>
          </p:cNvSpPr>
          <p:nvPr>
            <p:ph type="chart" sz="quarter" idx="19"/>
          </p:nvPr>
        </p:nvSpPr>
        <p:spPr>
          <a:xfrm>
            <a:off x="5016500" y="4457700"/>
            <a:ext cx="3960000" cy="2113600"/>
          </a:xfrm>
        </p:spPr>
        <p:txBody>
          <a:bodyPr/>
          <a:lstStyle>
            <a:lvl1pPr>
              <a:defRPr>
                <a:latin typeface="+mj-lt"/>
                <a:cs typeface="Arial" pitchFamily="34" charset="0"/>
              </a:defRPr>
            </a:lvl1pPr>
          </a:lstStyle>
          <a:p>
            <a:pPr lvl="0"/>
            <a:endParaRPr lang="en-US" noProof="0" dirty="0"/>
          </a:p>
        </p:txBody>
      </p:sp>
      <p:sp>
        <p:nvSpPr>
          <p:cNvPr id="16" name="Text Placeholder 9"/>
          <p:cNvSpPr>
            <a:spLocks noGrp="1"/>
          </p:cNvSpPr>
          <p:nvPr>
            <p:ph type="body" sz="quarter" idx="20"/>
          </p:nvPr>
        </p:nvSpPr>
        <p:spPr>
          <a:xfrm>
            <a:off x="5016500" y="4025900"/>
            <a:ext cx="3949700" cy="393700"/>
          </a:xfrm>
          <a:noFill/>
          <a:ln w="12700">
            <a:noFill/>
            <a:miter lim="800000"/>
            <a:headEnd/>
            <a:tailEnd/>
          </a:ln>
        </p:spPr>
        <p:txBody>
          <a:bodyPr/>
          <a:lstStyle>
            <a:lvl1pPr>
              <a:defRPr lang="en-US" sz="1400" dirty="0" smtClean="0">
                <a:solidFill>
                  <a:srgbClr val="FFFF00"/>
                </a:solidFill>
                <a:latin typeface="+mj-lt"/>
                <a:ea typeface="+mn-ea"/>
                <a:cs typeface="Arial" pitchFamily="34" charset="0"/>
              </a:defRPr>
            </a:lvl1pPr>
          </a:lstStyle>
          <a:p>
            <a:pPr lvl="0"/>
            <a:r>
              <a:rPr lang="en-US" dirty="0" smtClean="0"/>
              <a:t>Click to edit Master text styles</a:t>
            </a:r>
            <a:endParaRPr lang="en-US" dirty="0"/>
          </a:p>
        </p:txBody>
      </p:sp>
    </p:spTree>
  </p:cSld>
  <p:clrMapOvr>
    <a:masterClrMapping/>
  </p:clrMapOvr>
  <p:transition spd="slow">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atin typeface="+mj-lt"/>
                <a:cs typeface="Arial" pitchFamily="34" charset="0"/>
              </a:defRPr>
            </a:lvl1pPr>
          </a:lstStyle>
          <a:p>
            <a:r>
              <a:rPr lang="en-US" dirty="0" smtClean="0"/>
              <a:t>Click to edit Master title style</a:t>
            </a:r>
            <a:endParaRPr lang="en-US" dirty="0"/>
          </a:p>
        </p:txBody>
      </p:sp>
      <p:sp>
        <p:nvSpPr>
          <p:cNvPr id="4" name="Chart Placeholder 3"/>
          <p:cNvSpPr>
            <a:spLocks noGrp="1"/>
          </p:cNvSpPr>
          <p:nvPr>
            <p:ph type="chart" sz="quarter" idx="10"/>
          </p:nvPr>
        </p:nvSpPr>
        <p:spPr>
          <a:xfrm>
            <a:off x="838200" y="1803400"/>
            <a:ext cx="3960000" cy="2113600"/>
          </a:xfrm>
        </p:spPr>
        <p:txBody>
          <a:bodyPr/>
          <a:lstStyle>
            <a:lvl1pPr>
              <a:defRPr>
                <a:latin typeface="+mj-lt"/>
                <a:cs typeface="Arial" pitchFamily="34" charset="0"/>
              </a:defRPr>
            </a:lvl1pPr>
          </a:lstStyle>
          <a:p>
            <a:pPr lvl="0"/>
            <a:endParaRPr lang="en-US" noProof="0" dirty="0"/>
          </a:p>
        </p:txBody>
      </p:sp>
      <p:sp>
        <p:nvSpPr>
          <p:cNvPr id="10" name="Text Placeholder 9"/>
          <p:cNvSpPr>
            <a:spLocks noGrp="1"/>
          </p:cNvSpPr>
          <p:nvPr>
            <p:ph type="body" sz="quarter" idx="14"/>
          </p:nvPr>
        </p:nvSpPr>
        <p:spPr>
          <a:xfrm>
            <a:off x="838200" y="1371600"/>
            <a:ext cx="3949700" cy="393700"/>
          </a:xfrm>
        </p:spPr>
        <p:txBody>
          <a:bodyPr/>
          <a:lstStyle>
            <a:lvl1pPr marL="0" indent="0">
              <a:spcBef>
                <a:spcPts val="0"/>
              </a:spcBef>
              <a:buNone/>
              <a:defRPr sz="1400">
                <a:latin typeface="+mj-lt"/>
                <a:cs typeface="Arial" pitchFamily="34" charset="0"/>
              </a:defRPr>
            </a:lvl1pPr>
          </a:lstStyle>
          <a:p>
            <a:pPr lvl="0"/>
            <a:r>
              <a:rPr lang="en-US" dirty="0" smtClean="0"/>
              <a:t>Click to edit Master text styles</a:t>
            </a:r>
            <a:endParaRPr lang="en-US" dirty="0"/>
          </a:p>
        </p:txBody>
      </p:sp>
      <p:sp>
        <p:nvSpPr>
          <p:cNvPr id="11" name="Chart Placeholder 3"/>
          <p:cNvSpPr>
            <a:spLocks noGrp="1"/>
          </p:cNvSpPr>
          <p:nvPr>
            <p:ph type="chart" sz="quarter" idx="15"/>
          </p:nvPr>
        </p:nvSpPr>
        <p:spPr>
          <a:xfrm>
            <a:off x="5029200" y="1803400"/>
            <a:ext cx="3960000" cy="2113600"/>
          </a:xfrm>
        </p:spPr>
        <p:txBody>
          <a:bodyPr/>
          <a:lstStyle>
            <a:lvl1pPr>
              <a:defRPr>
                <a:latin typeface="+mj-lt"/>
                <a:cs typeface="Arial" pitchFamily="34" charset="0"/>
              </a:defRPr>
            </a:lvl1pPr>
          </a:lstStyle>
          <a:p>
            <a:pPr lvl="0"/>
            <a:endParaRPr lang="en-US" noProof="0" dirty="0"/>
          </a:p>
        </p:txBody>
      </p:sp>
      <p:sp>
        <p:nvSpPr>
          <p:cNvPr id="12" name="Text Placeholder 9"/>
          <p:cNvSpPr>
            <a:spLocks noGrp="1"/>
          </p:cNvSpPr>
          <p:nvPr>
            <p:ph type="body" sz="quarter" idx="16"/>
          </p:nvPr>
        </p:nvSpPr>
        <p:spPr>
          <a:xfrm>
            <a:off x="5029200" y="1371600"/>
            <a:ext cx="3949700" cy="393700"/>
          </a:xfrm>
          <a:noFill/>
          <a:ln w="12700">
            <a:noFill/>
            <a:miter lim="800000"/>
            <a:headEnd/>
            <a:tailEnd/>
          </a:ln>
        </p:spPr>
        <p:txBody>
          <a:bodyPr/>
          <a:lstStyle>
            <a:lvl1pPr>
              <a:defRPr lang="en-US" sz="1400" dirty="0" smtClean="0">
                <a:solidFill>
                  <a:srgbClr val="FFFF00"/>
                </a:solidFill>
                <a:latin typeface="+mj-lt"/>
                <a:ea typeface="+mn-ea"/>
                <a:cs typeface="Arial" pitchFamily="34" charset="0"/>
              </a:defRPr>
            </a:lvl1pPr>
          </a:lstStyle>
          <a:p>
            <a:pPr lvl="0"/>
            <a:r>
              <a:rPr lang="en-US" dirty="0" smtClean="0"/>
              <a:t>Click to edit Master text styles</a:t>
            </a:r>
            <a:endParaRPr lang="en-US" dirty="0"/>
          </a:p>
        </p:txBody>
      </p:sp>
      <p:sp>
        <p:nvSpPr>
          <p:cNvPr id="13" name="Chart Placeholder 3"/>
          <p:cNvSpPr>
            <a:spLocks noGrp="1"/>
          </p:cNvSpPr>
          <p:nvPr>
            <p:ph type="chart" sz="quarter" idx="17"/>
          </p:nvPr>
        </p:nvSpPr>
        <p:spPr>
          <a:xfrm>
            <a:off x="825500" y="4457700"/>
            <a:ext cx="3960000" cy="2113600"/>
          </a:xfrm>
        </p:spPr>
        <p:txBody>
          <a:bodyPr/>
          <a:lstStyle>
            <a:lvl1pPr>
              <a:defRPr>
                <a:latin typeface="+mj-lt"/>
                <a:cs typeface="Arial" pitchFamily="34" charset="0"/>
              </a:defRPr>
            </a:lvl1pPr>
          </a:lstStyle>
          <a:p>
            <a:pPr lvl="0"/>
            <a:endParaRPr lang="en-US" noProof="0" dirty="0"/>
          </a:p>
        </p:txBody>
      </p:sp>
      <p:sp>
        <p:nvSpPr>
          <p:cNvPr id="14" name="Text Placeholder 9"/>
          <p:cNvSpPr>
            <a:spLocks noGrp="1"/>
          </p:cNvSpPr>
          <p:nvPr>
            <p:ph type="body" sz="quarter" idx="18"/>
          </p:nvPr>
        </p:nvSpPr>
        <p:spPr>
          <a:xfrm>
            <a:off x="825500" y="4025900"/>
            <a:ext cx="3949700" cy="393700"/>
          </a:xfrm>
          <a:noFill/>
          <a:ln w="12700">
            <a:noFill/>
            <a:miter lim="800000"/>
            <a:headEnd/>
            <a:tailEnd/>
          </a:ln>
        </p:spPr>
        <p:txBody>
          <a:bodyPr/>
          <a:lstStyle>
            <a:lvl1pPr>
              <a:defRPr lang="en-US" sz="1400" dirty="0" smtClean="0">
                <a:solidFill>
                  <a:srgbClr val="FFFF00"/>
                </a:solidFill>
                <a:latin typeface="+mj-lt"/>
                <a:ea typeface="+mn-ea"/>
                <a:cs typeface="Arial" pitchFamily="34" charset="0"/>
              </a:defRPr>
            </a:lvl1pPr>
          </a:lstStyle>
          <a:p>
            <a:pPr lvl="0"/>
            <a:r>
              <a:rPr lang="en-US" dirty="0" smtClean="0"/>
              <a:t>Click to edit Master text styles</a:t>
            </a:r>
            <a:endParaRPr lang="en-US" dirty="0"/>
          </a:p>
        </p:txBody>
      </p:sp>
      <p:sp>
        <p:nvSpPr>
          <p:cNvPr id="15" name="Chart Placeholder 3"/>
          <p:cNvSpPr>
            <a:spLocks noGrp="1"/>
          </p:cNvSpPr>
          <p:nvPr>
            <p:ph type="chart" sz="quarter" idx="19"/>
          </p:nvPr>
        </p:nvSpPr>
        <p:spPr>
          <a:xfrm>
            <a:off x="5016500" y="4457700"/>
            <a:ext cx="3960000" cy="2113600"/>
          </a:xfrm>
        </p:spPr>
        <p:txBody>
          <a:bodyPr/>
          <a:lstStyle>
            <a:lvl1pPr>
              <a:defRPr>
                <a:latin typeface="+mj-lt"/>
                <a:cs typeface="Arial" pitchFamily="34" charset="0"/>
              </a:defRPr>
            </a:lvl1pPr>
          </a:lstStyle>
          <a:p>
            <a:pPr lvl="0"/>
            <a:endParaRPr lang="en-US" noProof="0" dirty="0"/>
          </a:p>
        </p:txBody>
      </p:sp>
      <p:sp>
        <p:nvSpPr>
          <p:cNvPr id="16" name="Text Placeholder 9"/>
          <p:cNvSpPr>
            <a:spLocks noGrp="1"/>
          </p:cNvSpPr>
          <p:nvPr>
            <p:ph type="body" sz="quarter" idx="20"/>
          </p:nvPr>
        </p:nvSpPr>
        <p:spPr>
          <a:xfrm>
            <a:off x="5016500" y="4025900"/>
            <a:ext cx="3949700" cy="393700"/>
          </a:xfrm>
          <a:noFill/>
          <a:ln w="12700">
            <a:noFill/>
            <a:miter lim="800000"/>
            <a:headEnd/>
            <a:tailEnd/>
          </a:ln>
        </p:spPr>
        <p:txBody>
          <a:bodyPr/>
          <a:lstStyle>
            <a:lvl1pPr>
              <a:defRPr lang="en-US" sz="1400" dirty="0" smtClean="0">
                <a:solidFill>
                  <a:srgbClr val="FFFF00"/>
                </a:solidFill>
                <a:latin typeface="+mj-lt"/>
                <a:ea typeface="+mn-ea"/>
                <a:cs typeface="Arial" pitchFamily="34" charset="0"/>
              </a:defRPr>
            </a:lvl1pPr>
          </a:lstStyle>
          <a:p>
            <a:pPr lvl="0"/>
            <a:r>
              <a:rPr lang="en-US" dirty="0" smtClean="0"/>
              <a:t>Click to edit Master text styles</a:t>
            </a:r>
            <a:endParaRPr lang="en-US" dirty="0"/>
          </a:p>
        </p:txBody>
      </p:sp>
    </p:spTree>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2_Title and Content">
    <p:bg>
      <p:bgPr>
        <a:gradFill rotWithShape="0">
          <a:gsLst>
            <a:gs pos="0">
              <a:srgbClr val="800000"/>
            </a:gs>
            <a:gs pos="50000">
              <a:srgbClr val="A50021"/>
            </a:gs>
            <a:gs pos="100000">
              <a:srgbClr val="800000"/>
            </a:gs>
          </a:gsLst>
          <a:lin ang="5400000" scaled="1"/>
        </a:gra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6513" y="0"/>
            <a:ext cx="863601" cy="701675"/>
          </a:xfrm>
          <a:prstGeom prst="rect">
            <a:avLst/>
          </a:prstGeom>
          <a:noFill/>
          <a:ln w="12700">
            <a:noFill/>
            <a:miter lim="800000"/>
            <a:headEnd/>
            <a:tailEnd/>
          </a:ln>
          <a:effectLst/>
        </p:spPr>
        <p:txBody>
          <a:bodyPr>
            <a:spAutoFit/>
          </a:bodyPr>
          <a:lstStyle/>
          <a:p>
            <a:pPr algn="ctr" eaLnBrk="0" hangingPunct="0">
              <a:spcBef>
                <a:spcPct val="50000"/>
              </a:spcBef>
              <a:defRPr/>
            </a:pPr>
            <a:fld id="{00F2414E-222F-4DFF-BA57-BA2FF1A5888F}" type="slidenum">
              <a:rPr lang="en-GB" sz="4000">
                <a:solidFill>
                  <a:srgbClr val="800000"/>
                </a:solidFill>
                <a:effectDag name="">
                  <a:cont type="tree" name="">
                    <a:effect ref="fillLine"/>
                    <a:outerShdw dist="38100" dir="13500000" algn="br">
                      <a:srgbClr val="C04040"/>
                    </a:outerShdw>
                  </a:cont>
                  <a:cont type="tree" name="">
                    <a:effect ref="fillLine"/>
                    <a:outerShdw dist="38100" dir="2700000" algn="tl">
                      <a:srgbClr val="4C0000"/>
                    </a:outerShdw>
                  </a:cont>
                  <a:effect ref="fillLine"/>
                </a:effectDag>
                <a:latin typeface="Times New Roman" pitchFamily="18" charset="0"/>
              </a:rPr>
              <a:pPr algn="ctr" eaLnBrk="0" hangingPunct="0">
                <a:spcBef>
                  <a:spcPct val="50000"/>
                </a:spcBef>
                <a:defRPr/>
              </a:pPr>
              <a:t>‹#›</a:t>
            </a:fld>
            <a:endParaRPr lang="en-GB" sz="2400">
              <a:latin typeface="Times New Roman" pitchFamily="18" charset="0"/>
            </a:endParaRPr>
          </a:p>
        </p:txBody>
      </p:sp>
      <p:sp>
        <p:nvSpPr>
          <p:cNvPr id="5" name="Rectangle 9"/>
          <p:cNvSpPr>
            <a:spLocks noChangeArrowheads="1"/>
          </p:cNvSpPr>
          <p:nvPr/>
        </p:nvSpPr>
        <p:spPr bwMode="auto">
          <a:xfrm>
            <a:off x="0" y="0"/>
            <a:ext cx="719138" cy="6858000"/>
          </a:xfrm>
          <a:prstGeom prst="rect">
            <a:avLst/>
          </a:prstGeom>
          <a:solidFill>
            <a:srgbClr val="000000"/>
          </a:solidFill>
          <a:ln w="12700">
            <a:noFill/>
            <a:miter lim="800000"/>
            <a:headEnd/>
            <a:tailEnd/>
          </a:ln>
          <a:effectLst/>
        </p:spPr>
        <p:txBody>
          <a:bodyPr wrap="none" anchor="ctr"/>
          <a:lstStyle/>
          <a:p>
            <a:pPr eaLnBrk="0" hangingPunct="0">
              <a:defRPr/>
            </a:pPr>
            <a:endParaRPr lang="en-GB">
              <a:latin typeface="Comic Sans MS" pitchFamily="66" charset="0"/>
            </a:endParaRPr>
          </a:p>
        </p:txBody>
      </p:sp>
      <p:sp>
        <p:nvSpPr>
          <p:cNvPr id="6" name="Text Box 10"/>
          <p:cNvSpPr txBox="1">
            <a:spLocks noChangeArrowheads="1"/>
          </p:cNvSpPr>
          <p:nvPr/>
        </p:nvSpPr>
        <p:spPr bwMode="auto">
          <a:xfrm>
            <a:off x="0" y="215900"/>
            <a:ext cx="781050" cy="457200"/>
          </a:xfrm>
          <a:prstGeom prst="rect">
            <a:avLst/>
          </a:prstGeom>
          <a:noFill/>
          <a:ln w="12700">
            <a:noFill/>
            <a:miter lim="800000"/>
            <a:headEnd/>
            <a:tailEnd/>
          </a:ln>
          <a:effectLst/>
        </p:spPr>
        <p:txBody>
          <a:bodyPr>
            <a:spAutoFit/>
          </a:bodyPr>
          <a:lstStyle/>
          <a:p>
            <a:pPr algn="ctr" eaLnBrk="0" hangingPunct="0">
              <a:spcBef>
                <a:spcPct val="50000"/>
              </a:spcBef>
              <a:defRPr/>
            </a:pPr>
            <a:fld id="{9C96DC33-5EAD-4D43-BC83-828CB8ACF53B}" type="slidenum">
              <a:rPr lang="en-GB" sz="2400">
                <a:solidFill>
                  <a:srgbClr val="800000"/>
                </a:solidFill>
                <a:effectDag name="">
                  <a:cont type="tree" name="">
                    <a:effect ref="fillLine"/>
                    <a:outerShdw dist="38100" dir="13500000" algn="br">
                      <a:srgbClr val="C04040"/>
                    </a:outerShdw>
                  </a:cont>
                  <a:cont type="tree" name="">
                    <a:effect ref="fillLine"/>
                    <a:outerShdw dist="38100" dir="2700000" algn="tl">
                      <a:srgbClr val="4C0000"/>
                    </a:outerShdw>
                  </a:cont>
                  <a:effect ref="fillLine"/>
                </a:effectDag>
                <a:latin typeface="Times New Roman" pitchFamily="18" charset="0"/>
              </a:rPr>
              <a:pPr algn="ctr" eaLnBrk="0" hangingPunct="0">
                <a:spcBef>
                  <a:spcPct val="50000"/>
                </a:spcBef>
                <a:defRPr/>
              </a:pPr>
              <a:t>‹#›</a:t>
            </a:fld>
            <a:endParaRPr lang="en-GB" sz="2400">
              <a:latin typeface="Times New Roman" pitchFamily="18" charset="0"/>
            </a:endParaRPr>
          </a:p>
        </p:txBody>
      </p:sp>
      <p:pic>
        <p:nvPicPr>
          <p:cNvPr id="7" name="Picture 10" descr="OECD_white_150"/>
          <p:cNvPicPr>
            <a:picLocks noChangeAspect="1" noChangeArrowheads="1"/>
          </p:cNvPicPr>
          <p:nvPr/>
        </p:nvPicPr>
        <p:blipFill>
          <a:blip r:embed="rId2" cstate="print">
            <a:duotone>
              <a:prstClr val="black"/>
              <a:schemeClr val="accent4">
                <a:tint val="45000"/>
                <a:satMod val="400000"/>
              </a:schemeClr>
            </a:duotone>
            <a:lum bright="-33000"/>
          </a:blip>
          <a:srcRect/>
          <a:stretch>
            <a:fillRect/>
          </a:stretch>
        </p:blipFill>
        <p:spPr bwMode="auto">
          <a:xfrm>
            <a:off x="41275" y="6096522"/>
            <a:ext cx="641350" cy="646113"/>
          </a:xfrm>
          <a:prstGeom prst="rect">
            <a:avLst/>
          </a:prstGeom>
          <a:noFill/>
          <a:ln w="9525">
            <a:noFill/>
            <a:miter lim="800000"/>
            <a:headEnd/>
            <a:tailEnd/>
          </a:ln>
        </p:spPr>
      </p:pic>
      <p:cxnSp>
        <p:nvCxnSpPr>
          <p:cNvPr id="8" name="Straight Connector 12"/>
          <p:cNvCxnSpPr>
            <a:cxnSpLocks noChangeShapeType="1"/>
          </p:cNvCxnSpPr>
          <p:nvPr/>
        </p:nvCxnSpPr>
        <p:spPr bwMode="auto">
          <a:xfrm>
            <a:off x="0" y="3632200"/>
            <a:ext cx="714375" cy="1588"/>
          </a:xfrm>
          <a:prstGeom prst="line">
            <a:avLst/>
          </a:prstGeom>
          <a:noFill/>
          <a:ln w="12700" algn="ctr">
            <a:solidFill>
              <a:schemeClr val="tx1"/>
            </a:solidFill>
            <a:round/>
            <a:headEnd/>
            <a:tailEnd/>
          </a:ln>
        </p:spPr>
      </p:cxnSp>
      <p:sp>
        <p:nvSpPr>
          <p:cNvPr id="9" name="TextBox 8"/>
          <p:cNvSpPr txBox="1"/>
          <p:nvPr/>
        </p:nvSpPr>
        <p:spPr>
          <a:xfrm rot="16200000">
            <a:off x="-804068" y="4455318"/>
            <a:ext cx="2286000" cy="677863"/>
          </a:xfrm>
          <a:prstGeom prst="rect">
            <a:avLst/>
          </a:prstGeom>
          <a:noFill/>
        </p:spPr>
        <p:txBody>
          <a:bodyPr>
            <a:spAutoFit/>
          </a:bodyPr>
          <a:lstStyle/>
          <a:p>
            <a:pPr algn="r" fontAlgn="auto">
              <a:spcBef>
                <a:spcPts val="0"/>
              </a:spcBef>
              <a:spcAft>
                <a:spcPts val="0"/>
              </a:spcAft>
              <a:defRPr/>
            </a:pPr>
            <a:r>
              <a:rPr lang="en-GB" dirty="0">
                <a:solidFill>
                  <a:schemeClr val="bg2">
                    <a:lumMod val="60000"/>
                    <a:lumOff val="40000"/>
                  </a:schemeClr>
                </a:solidFill>
              </a:rPr>
              <a:t>PISA</a:t>
            </a:r>
            <a:br>
              <a:rPr lang="en-GB" dirty="0">
                <a:solidFill>
                  <a:schemeClr val="bg2">
                    <a:lumMod val="60000"/>
                    <a:lumOff val="40000"/>
                  </a:schemeClr>
                </a:solidFill>
              </a:rPr>
            </a:br>
            <a:r>
              <a:rPr lang="en-GB" sz="1000" dirty="0">
                <a:solidFill>
                  <a:schemeClr val="bg2">
                    <a:lumMod val="60000"/>
                    <a:lumOff val="40000"/>
                  </a:schemeClr>
                </a:solidFill>
              </a:rPr>
              <a:t>OECD Programme for </a:t>
            </a:r>
            <a:br>
              <a:rPr lang="en-GB" sz="1000" dirty="0">
                <a:solidFill>
                  <a:schemeClr val="bg2">
                    <a:lumMod val="60000"/>
                    <a:lumOff val="40000"/>
                  </a:schemeClr>
                </a:solidFill>
              </a:rPr>
            </a:br>
            <a:r>
              <a:rPr lang="en-GB" sz="1000" dirty="0">
                <a:solidFill>
                  <a:schemeClr val="bg2">
                    <a:lumMod val="60000"/>
                    <a:lumOff val="40000"/>
                  </a:schemeClr>
                </a:solidFill>
              </a:rPr>
              <a:t>International Student Assessment</a:t>
            </a:r>
          </a:p>
        </p:txBody>
      </p:sp>
      <p:sp>
        <p:nvSpPr>
          <p:cNvPr id="10" name="TextBox 9"/>
          <p:cNvSpPr txBox="1"/>
          <p:nvPr/>
        </p:nvSpPr>
        <p:spPr>
          <a:xfrm rot="16200000">
            <a:off x="-1350963" y="1504950"/>
            <a:ext cx="3419475" cy="784226"/>
          </a:xfrm>
          <a:prstGeom prst="rect">
            <a:avLst/>
          </a:prstGeom>
          <a:noFill/>
        </p:spPr>
        <p:txBody>
          <a:bodyPr>
            <a:spAutoFit/>
          </a:bodyPr>
          <a:lstStyle/>
          <a:p>
            <a:pPr fontAlgn="auto">
              <a:lnSpc>
                <a:spcPts val="2700"/>
              </a:lnSpc>
              <a:spcBef>
                <a:spcPts val="0"/>
              </a:spcBef>
              <a:spcAft>
                <a:spcPts val="0"/>
              </a:spcAft>
              <a:defRPr/>
            </a:pPr>
            <a:r>
              <a:rPr lang="en-GB" sz="1900" dirty="0">
                <a:solidFill>
                  <a:schemeClr val="bg2">
                    <a:lumMod val="60000"/>
                    <a:lumOff val="40000"/>
                  </a:schemeClr>
                </a:solidFill>
              </a:rPr>
              <a:t>Science Competencies</a:t>
            </a:r>
            <a:br>
              <a:rPr lang="en-GB" sz="1900" dirty="0">
                <a:solidFill>
                  <a:schemeClr val="bg2">
                    <a:lumMod val="60000"/>
                    <a:lumOff val="40000"/>
                  </a:schemeClr>
                </a:solidFill>
              </a:rPr>
            </a:br>
            <a:r>
              <a:rPr lang="en-GB" sz="1900" dirty="0">
                <a:solidFill>
                  <a:schemeClr val="bg2">
                    <a:lumMod val="60000"/>
                    <a:lumOff val="40000"/>
                  </a:schemeClr>
                </a:solidFill>
              </a:rPr>
              <a:t>for Tomorrow’s World</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755650" y="1352810"/>
            <a:ext cx="8388350" cy="5257539"/>
          </a:xfrm>
        </p:spPr>
        <p:txBody>
          <a:bodyPr/>
          <a:lstStyle>
            <a:lvl1pPr marL="514350" indent="-514350">
              <a:buClr>
                <a:srgbClr val="FF0000"/>
              </a:buClr>
              <a:buSzPct val="100000"/>
              <a:buFont typeface="+mj-lt"/>
              <a:buAutoNum type="arabicPeriod"/>
              <a:defRPr sz="3200"/>
            </a:lvl1pPr>
            <a:lvl2pPr>
              <a:defRPr sz="2800"/>
            </a:lvl2pPr>
            <a:lvl3pPr>
              <a:defRPr sz="2400"/>
            </a:lvl3pPr>
            <a:lvl4pPr>
              <a:defRPr sz="20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spd="slow">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atin typeface="+mj-lt"/>
                <a:cs typeface="Arial" pitchFamily="34" charset="0"/>
              </a:defRPr>
            </a:lvl1pPr>
          </a:lstStyle>
          <a:p>
            <a:r>
              <a:rPr lang="en-US" dirty="0" smtClean="0"/>
              <a:t>Click to edit Master title style</a:t>
            </a:r>
            <a:endParaRPr lang="en-US" dirty="0"/>
          </a:p>
        </p:txBody>
      </p:sp>
      <p:sp>
        <p:nvSpPr>
          <p:cNvPr id="4" name="Chart Placeholder 3"/>
          <p:cNvSpPr>
            <a:spLocks noGrp="1"/>
          </p:cNvSpPr>
          <p:nvPr>
            <p:ph type="chart" sz="quarter" idx="10"/>
          </p:nvPr>
        </p:nvSpPr>
        <p:spPr>
          <a:xfrm>
            <a:off x="838200" y="1803400"/>
            <a:ext cx="3960000" cy="2113600"/>
          </a:xfrm>
        </p:spPr>
        <p:txBody>
          <a:bodyPr/>
          <a:lstStyle>
            <a:lvl1pPr>
              <a:defRPr>
                <a:latin typeface="+mj-lt"/>
                <a:cs typeface="Arial" pitchFamily="34" charset="0"/>
              </a:defRPr>
            </a:lvl1pPr>
          </a:lstStyle>
          <a:p>
            <a:pPr lvl="0"/>
            <a:endParaRPr lang="en-US" noProof="0" dirty="0"/>
          </a:p>
        </p:txBody>
      </p:sp>
      <p:sp>
        <p:nvSpPr>
          <p:cNvPr id="10" name="Text Placeholder 9"/>
          <p:cNvSpPr>
            <a:spLocks noGrp="1"/>
          </p:cNvSpPr>
          <p:nvPr>
            <p:ph type="body" sz="quarter" idx="14"/>
          </p:nvPr>
        </p:nvSpPr>
        <p:spPr>
          <a:xfrm>
            <a:off x="838200" y="1371600"/>
            <a:ext cx="3949700" cy="393700"/>
          </a:xfrm>
        </p:spPr>
        <p:txBody>
          <a:bodyPr/>
          <a:lstStyle>
            <a:lvl1pPr marL="0" indent="0">
              <a:spcBef>
                <a:spcPts val="0"/>
              </a:spcBef>
              <a:buNone/>
              <a:defRPr sz="1400">
                <a:latin typeface="+mj-lt"/>
                <a:cs typeface="Arial" pitchFamily="34" charset="0"/>
              </a:defRPr>
            </a:lvl1pPr>
          </a:lstStyle>
          <a:p>
            <a:pPr lvl="0"/>
            <a:r>
              <a:rPr lang="en-US" dirty="0" smtClean="0"/>
              <a:t>Click to edit Master text styles</a:t>
            </a:r>
            <a:endParaRPr lang="en-US" dirty="0"/>
          </a:p>
        </p:txBody>
      </p:sp>
      <p:sp>
        <p:nvSpPr>
          <p:cNvPr id="11" name="Chart Placeholder 3"/>
          <p:cNvSpPr>
            <a:spLocks noGrp="1"/>
          </p:cNvSpPr>
          <p:nvPr>
            <p:ph type="chart" sz="quarter" idx="15"/>
          </p:nvPr>
        </p:nvSpPr>
        <p:spPr>
          <a:xfrm>
            <a:off x="5029200" y="1803400"/>
            <a:ext cx="3960000" cy="2113600"/>
          </a:xfrm>
        </p:spPr>
        <p:txBody>
          <a:bodyPr/>
          <a:lstStyle>
            <a:lvl1pPr>
              <a:defRPr>
                <a:latin typeface="+mj-lt"/>
                <a:cs typeface="Arial" pitchFamily="34" charset="0"/>
              </a:defRPr>
            </a:lvl1pPr>
          </a:lstStyle>
          <a:p>
            <a:pPr lvl="0"/>
            <a:endParaRPr lang="en-US" noProof="0" dirty="0"/>
          </a:p>
        </p:txBody>
      </p:sp>
      <p:sp>
        <p:nvSpPr>
          <p:cNvPr id="12" name="Text Placeholder 9"/>
          <p:cNvSpPr>
            <a:spLocks noGrp="1"/>
          </p:cNvSpPr>
          <p:nvPr>
            <p:ph type="body" sz="quarter" idx="16"/>
          </p:nvPr>
        </p:nvSpPr>
        <p:spPr>
          <a:xfrm>
            <a:off x="5029200" y="1371600"/>
            <a:ext cx="3949700" cy="393700"/>
          </a:xfrm>
          <a:noFill/>
          <a:ln w="12700">
            <a:noFill/>
            <a:miter lim="800000"/>
            <a:headEnd/>
            <a:tailEnd/>
          </a:ln>
        </p:spPr>
        <p:txBody>
          <a:bodyPr/>
          <a:lstStyle>
            <a:lvl1pPr>
              <a:defRPr lang="en-US" sz="1400" dirty="0" smtClean="0">
                <a:solidFill>
                  <a:srgbClr val="FFFF00"/>
                </a:solidFill>
                <a:latin typeface="+mj-lt"/>
                <a:ea typeface="+mn-ea"/>
                <a:cs typeface="Arial" pitchFamily="34" charset="0"/>
              </a:defRPr>
            </a:lvl1pPr>
          </a:lstStyle>
          <a:p>
            <a:pPr lvl="0"/>
            <a:r>
              <a:rPr lang="en-US" dirty="0" smtClean="0"/>
              <a:t>Click to edit Master text styles</a:t>
            </a:r>
            <a:endParaRPr lang="en-US" dirty="0"/>
          </a:p>
        </p:txBody>
      </p:sp>
      <p:sp>
        <p:nvSpPr>
          <p:cNvPr id="13" name="Chart Placeholder 3"/>
          <p:cNvSpPr>
            <a:spLocks noGrp="1"/>
          </p:cNvSpPr>
          <p:nvPr>
            <p:ph type="chart" sz="quarter" idx="17"/>
          </p:nvPr>
        </p:nvSpPr>
        <p:spPr>
          <a:xfrm>
            <a:off x="825500" y="4457700"/>
            <a:ext cx="3960000" cy="2113600"/>
          </a:xfrm>
        </p:spPr>
        <p:txBody>
          <a:bodyPr/>
          <a:lstStyle>
            <a:lvl1pPr>
              <a:defRPr>
                <a:latin typeface="+mj-lt"/>
                <a:cs typeface="Arial" pitchFamily="34" charset="0"/>
              </a:defRPr>
            </a:lvl1pPr>
          </a:lstStyle>
          <a:p>
            <a:pPr lvl="0"/>
            <a:endParaRPr lang="en-US" noProof="0" dirty="0"/>
          </a:p>
        </p:txBody>
      </p:sp>
      <p:sp>
        <p:nvSpPr>
          <p:cNvPr id="14" name="Text Placeholder 9"/>
          <p:cNvSpPr>
            <a:spLocks noGrp="1"/>
          </p:cNvSpPr>
          <p:nvPr>
            <p:ph type="body" sz="quarter" idx="18"/>
          </p:nvPr>
        </p:nvSpPr>
        <p:spPr>
          <a:xfrm>
            <a:off x="825500" y="4025900"/>
            <a:ext cx="3949700" cy="393700"/>
          </a:xfrm>
          <a:noFill/>
          <a:ln w="12700">
            <a:noFill/>
            <a:miter lim="800000"/>
            <a:headEnd/>
            <a:tailEnd/>
          </a:ln>
        </p:spPr>
        <p:txBody>
          <a:bodyPr/>
          <a:lstStyle>
            <a:lvl1pPr>
              <a:defRPr lang="en-US" sz="1400" dirty="0" smtClean="0">
                <a:solidFill>
                  <a:srgbClr val="FFFF00"/>
                </a:solidFill>
                <a:latin typeface="+mj-lt"/>
                <a:ea typeface="+mn-ea"/>
                <a:cs typeface="Arial" pitchFamily="34" charset="0"/>
              </a:defRPr>
            </a:lvl1pPr>
          </a:lstStyle>
          <a:p>
            <a:pPr lvl="0"/>
            <a:r>
              <a:rPr lang="en-US" dirty="0" smtClean="0"/>
              <a:t>Click to edit Master text styles</a:t>
            </a:r>
            <a:endParaRPr lang="en-US" dirty="0"/>
          </a:p>
        </p:txBody>
      </p:sp>
      <p:sp>
        <p:nvSpPr>
          <p:cNvPr id="15" name="Chart Placeholder 3"/>
          <p:cNvSpPr>
            <a:spLocks noGrp="1"/>
          </p:cNvSpPr>
          <p:nvPr>
            <p:ph type="chart" sz="quarter" idx="19"/>
          </p:nvPr>
        </p:nvSpPr>
        <p:spPr>
          <a:xfrm>
            <a:off x="5016500" y="4457700"/>
            <a:ext cx="3960000" cy="2113600"/>
          </a:xfrm>
        </p:spPr>
        <p:txBody>
          <a:bodyPr/>
          <a:lstStyle>
            <a:lvl1pPr>
              <a:defRPr>
                <a:latin typeface="+mj-lt"/>
                <a:cs typeface="Arial" pitchFamily="34" charset="0"/>
              </a:defRPr>
            </a:lvl1pPr>
          </a:lstStyle>
          <a:p>
            <a:pPr lvl="0"/>
            <a:endParaRPr lang="en-US" noProof="0" dirty="0"/>
          </a:p>
        </p:txBody>
      </p:sp>
      <p:sp>
        <p:nvSpPr>
          <p:cNvPr id="16" name="Text Placeholder 9"/>
          <p:cNvSpPr>
            <a:spLocks noGrp="1"/>
          </p:cNvSpPr>
          <p:nvPr>
            <p:ph type="body" sz="quarter" idx="20"/>
          </p:nvPr>
        </p:nvSpPr>
        <p:spPr>
          <a:xfrm>
            <a:off x="5016500" y="4025900"/>
            <a:ext cx="3949700" cy="393700"/>
          </a:xfrm>
          <a:noFill/>
          <a:ln w="12700">
            <a:noFill/>
            <a:miter lim="800000"/>
            <a:headEnd/>
            <a:tailEnd/>
          </a:ln>
        </p:spPr>
        <p:txBody>
          <a:bodyPr/>
          <a:lstStyle>
            <a:lvl1pPr>
              <a:defRPr lang="en-US" sz="1400" dirty="0" smtClean="0">
                <a:solidFill>
                  <a:srgbClr val="FFFF00"/>
                </a:solidFill>
                <a:latin typeface="+mj-lt"/>
                <a:ea typeface="+mn-ea"/>
                <a:cs typeface="Arial" pitchFamily="34" charset="0"/>
              </a:defRPr>
            </a:lvl1pPr>
          </a:lstStyle>
          <a:p>
            <a:pPr lvl="0"/>
            <a:r>
              <a:rPr lang="en-US" dirty="0" smtClean="0"/>
              <a:t>Click to edit Master text styles</a:t>
            </a:r>
            <a:endParaRPr lang="en-US" dirty="0"/>
          </a:p>
        </p:txBody>
      </p:sp>
    </p:spTree>
  </p:cSld>
  <p:clrMapOvr>
    <a:masterClrMapping/>
  </p:clrMapOvr>
  <p:transition spd="slow">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atin typeface="+mj-lt"/>
                <a:cs typeface="Arial" pitchFamily="34" charset="0"/>
              </a:defRPr>
            </a:lvl1pPr>
          </a:lstStyle>
          <a:p>
            <a:r>
              <a:rPr lang="en-US" dirty="0" smtClean="0"/>
              <a:t>Click to edit Master title style</a:t>
            </a:r>
            <a:endParaRPr lang="en-US" dirty="0"/>
          </a:p>
        </p:txBody>
      </p:sp>
      <p:sp>
        <p:nvSpPr>
          <p:cNvPr id="4" name="Chart Placeholder 3"/>
          <p:cNvSpPr>
            <a:spLocks noGrp="1"/>
          </p:cNvSpPr>
          <p:nvPr>
            <p:ph type="chart" sz="quarter" idx="10"/>
          </p:nvPr>
        </p:nvSpPr>
        <p:spPr>
          <a:xfrm>
            <a:off x="838200" y="1803400"/>
            <a:ext cx="3960000" cy="2113600"/>
          </a:xfrm>
        </p:spPr>
        <p:txBody>
          <a:bodyPr/>
          <a:lstStyle>
            <a:lvl1pPr>
              <a:defRPr>
                <a:latin typeface="+mj-lt"/>
                <a:cs typeface="Arial" pitchFamily="34" charset="0"/>
              </a:defRPr>
            </a:lvl1pPr>
          </a:lstStyle>
          <a:p>
            <a:pPr lvl="0"/>
            <a:endParaRPr lang="en-US" noProof="0" dirty="0"/>
          </a:p>
        </p:txBody>
      </p:sp>
      <p:sp>
        <p:nvSpPr>
          <p:cNvPr id="10" name="Text Placeholder 9"/>
          <p:cNvSpPr>
            <a:spLocks noGrp="1"/>
          </p:cNvSpPr>
          <p:nvPr>
            <p:ph type="body" sz="quarter" idx="14"/>
          </p:nvPr>
        </p:nvSpPr>
        <p:spPr>
          <a:xfrm>
            <a:off x="838200" y="1371600"/>
            <a:ext cx="3949700" cy="393700"/>
          </a:xfrm>
        </p:spPr>
        <p:txBody>
          <a:bodyPr/>
          <a:lstStyle>
            <a:lvl1pPr marL="0" indent="0">
              <a:spcBef>
                <a:spcPts val="0"/>
              </a:spcBef>
              <a:buNone/>
              <a:defRPr sz="1400">
                <a:latin typeface="+mj-lt"/>
                <a:cs typeface="Arial" pitchFamily="34" charset="0"/>
              </a:defRPr>
            </a:lvl1pPr>
          </a:lstStyle>
          <a:p>
            <a:pPr lvl="0"/>
            <a:r>
              <a:rPr lang="en-US" dirty="0" smtClean="0"/>
              <a:t>Click to edit Master text styles</a:t>
            </a:r>
            <a:endParaRPr lang="en-US" dirty="0"/>
          </a:p>
        </p:txBody>
      </p:sp>
      <p:sp>
        <p:nvSpPr>
          <p:cNvPr id="11" name="Chart Placeholder 3"/>
          <p:cNvSpPr>
            <a:spLocks noGrp="1"/>
          </p:cNvSpPr>
          <p:nvPr>
            <p:ph type="chart" sz="quarter" idx="15"/>
          </p:nvPr>
        </p:nvSpPr>
        <p:spPr>
          <a:xfrm>
            <a:off x="5029200" y="1803400"/>
            <a:ext cx="3960000" cy="2113600"/>
          </a:xfrm>
        </p:spPr>
        <p:txBody>
          <a:bodyPr/>
          <a:lstStyle>
            <a:lvl1pPr>
              <a:defRPr>
                <a:latin typeface="+mj-lt"/>
                <a:cs typeface="Arial" pitchFamily="34" charset="0"/>
              </a:defRPr>
            </a:lvl1pPr>
          </a:lstStyle>
          <a:p>
            <a:pPr lvl="0"/>
            <a:endParaRPr lang="en-US" noProof="0" dirty="0"/>
          </a:p>
        </p:txBody>
      </p:sp>
      <p:sp>
        <p:nvSpPr>
          <p:cNvPr id="12" name="Text Placeholder 9"/>
          <p:cNvSpPr>
            <a:spLocks noGrp="1"/>
          </p:cNvSpPr>
          <p:nvPr>
            <p:ph type="body" sz="quarter" idx="16"/>
          </p:nvPr>
        </p:nvSpPr>
        <p:spPr>
          <a:xfrm>
            <a:off x="5029200" y="1371600"/>
            <a:ext cx="3949700" cy="393700"/>
          </a:xfrm>
          <a:noFill/>
          <a:ln w="12700">
            <a:noFill/>
            <a:miter lim="800000"/>
            <a:headEnd/>
            <a:tailEnd/>
          </a:ln>
        </p:spPr>
        <p:txBody>
          <a:bodyPr/>
          <a:lstStyle>
            <a:lvl1pPr>
              <a:defRPr lang="en-US" sz="1400" dirty="0" smtClean="0">
                <a:solidFill>
                  <a:srgbClr val="FFFF00"/>
                </a:solidFill>
                <a:latin typeface="+mj-lt"/>
                <a:ea typeface="+mn-ea"/>
                <a:cs typeface="Arial" pitchFamily="34" charset="0"/>
              </a:defRPr>
            </a:lvl1pPr>
          </a:lstStyle>
          <a:p>
            <a:pPr lvl="0"/>
            <a:r>
              <a:rPr lang="en-US" dirty="0" smtClean="0"/>
              <a:t>Click to edit Master text styles</a:t>
            </a:r>
            <a:endParaRPr lang="en-US" dirty="0"/>
          </a:p>
        </p:txBody>
      </p:sp>
      <p:sp>
        <p:nvSpPr>
          <p:cNvPr id="13" name="Chart Placeholder 3"/>
          <p:cNvSpPr>
            <a:spLocks noGrp="1"/>
          </p:cNvSpPr>
          <p:nvPr>
            <p:ph type="chart" sz="quarter" idx="17"/>
          </p:nvPr>
        </p:nvSpPr>
        <p:spPr>
          <a:xfrm>
            <a:off x="825500" y="4457700"/>
            <a:ext cx="3960000" cy="2113600"/>
          </a:xfrm>
        </p:spPr>
        <p:txBody>
          <a:bodyPr/>
          <a:lstStyle>
            <a:lvl1pPr>
              <a:defRPr>
                <a:latin typeface="+mj-lt"/>
                <a:cs typeface="Arial" pitchFamily="34" charset="0"/>
              </a:defRPr>
            </a:lvl1pPr>
          </a:lstStyle>
          <a:p>
            <a:pPr lvl="0"/>
            <a:endParaRPr lang="en-US" noProof="0" dirty="0"/>
          </a:p>
        </p:txBody>
      </p:sp>
      <p:sp>
        <p:nvSpPr>
          <p:cNvPr id="14" name="Text Placeholder 9"/>
          <p:cNvSpPr>
            <a:spLocks noGrp="1"/>
          </p:cNvSpPr>
          <p:nvPr>
            <p:ph type="body" sz="quarter" idx="18"/>
          </p:nvPr>
        </p:nvSpPr>
        <p:spPr>
          <a:xfrm>
            <a:off x="825500" y="4025900"/>
            <a:ext cx="3949700" cy="393700"/>
          </a:xfrm>
          <a:noFill/>
          <a:ln w="12700">
            <a:noFill/>
            <a:miter lim="800000"/>
            <a:headEnd/>
            <a:tailEnd/>
          </a:ln>
        </p:spPr>
        <p:txBody>
          <a:bodyPr/>
          <a:lstStyle>
            <a:lvl1pPr>
              <a:defRPr lang="en-US" sz="1400" dirty="0" smtClean="0">
                <a:solidFill>
                  <a:srgbClr val="FFFF00"/>
                </a:solidFill>
                <a:latin typeface="+mj-lt"/>
                <a:ea typeface="+mn-ea"/>
                <a:cs typeface="Arial" pitchFamily="34" charset="0"/>
              </a:defRPr>
            </a:lvl1pPr>
          </a:lstStyle>
          <a:p>
            <a:pPr lvl="0"/>
            <a:r>
              <a:rPr lang="en-US" dirty="0" smtClean="0"/>
              <a:t>Click to edit Master text styles</a:t>
            </a:r>
            <a:endParaRPr lang="en-US" dirty="0"/>
          </a:p>
        </p:txBody>
      </p:sp>
      <p:sp>
        <p:nvSpPr>
          <p:cNvPr id="15" name="Chart Placeholder 3"/>
          <p:cNvSpPr>
            <a:spLocks noGrp="1"/>
          </p:cNvSpPr>
          <p:nvPr>
            <p:ph type="chart" sz="quarter" idx="19"/>
          </p:nvPr>
        </p:nvSpPr>
        <p:spPr>
          <a:xfrm>
            <a:off x="5016500" y="4457700"/>
            <a:ext cx="3960000" cy="2113600"/>
          </a:xfrm>
        </p:spPr>
        <p:txBody>
          <a:bodyPr/>
          <a:lstStyle>
            <a:lvl1pPr>
              <a:defRPr>
                <a:latin typeface="+mj-lt"/>
                <a:cs typeface="Arial" pitchFamily="34" charset="0"/>
              </a:defRPr>
            </a:lvl1pPr>
          </a:lstStyle>
          <a:p>
            <a:pPr lvl="0"/>
            <a:endParaRPr lang="en-US" noProof="0" dirty="0"/>
          </a:p>
        </p:txBody>
      </p:sp>
      <p:sp>
        <p:nvSpPr>
          <p:cNvPr id="16" name="Text Placeholder 9"/>
          <p:cNvSpPr>
            <a:spLocks noGrp="1"/>
          </p:cNvSpPr>
          <p:nvPr>
            <p:ph type="body" sz="quarter" idx="20"/>
          </p:nvPr>
        </p:nvSpPr>
        <p:spPr>
          <a:xfrm>
            <a:off x="5016500" y="4025900"/>
            <a:ext cx="3949700" cy="393700"/>
          </a:xfrm>
          <a:noFill/>
          <a:ln w="12700">
            <a:noFill/>
            <a:miter lim="800000"/>
            <a:headEnd/>
            <a:tailEnd/>
          </a:ln>
        </p:spPr>
        <p:txBody>
          <a:bodyPr/>
          <a:lstStyle>
            <a:lvl1pPr>
              <a:defRPr lang="en-US" sz="1400" dirty="0" smtClean="0">
                <a:solidFill>
                  <a:srgbClr val="FFFF00"/>
                </a:solidFill>
                <a:latin typeface="+mj-lt"/>
                <a:ea typeface="+mn-ea"/>
                <a:cs typeface="Arial" pitchFamily="34" charset="0"/>
              </a:defRPr>
            </a:lvl1pPr>
          </a:lstStyle>
          <a:p>
            <a:pPr lvl="0"/>
            <a:r>
              <a:rPr lang="en-US" dirty="0" smtClean="0"/>
              <a:t>Click to edit Master text styles</a:t>
            </a:r>
            <a:endParaRPr lang="en-US" dirty="0"/>
          </a:p>
        </p:txBody>
      </p:sp>
    </p:spTree>
  </p:cSld>
  <p:clrMapOvr>
    <a:masterClrMapping/>
  </p:clrMapOvr>
  <p:transition spd="slow">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atin typeface="+mj-lt"/>
                <a:cs typeface="Arial" pitchFamily="34" charset="0"/>
              </a:defRPr>
            </a:lvl1pPr>
          </a:lstStyle>
          <a:p>
            <a:r>
              <a:rPr lang="en-US" dirty="0" smtClean="0"/>
              <a:t>Click to edit Master title style</a:t>
            </a:r>
            <a:endParaRPr lang="en-US" dirty="0"/>
          </a:p>
        </p:txBody>
      </p:sp>
      <p:sp>
        <p:nvSpPr>
          <p:cNvPr id="4" name="Chart Placeholder 3"/>
          <p:cNvSpPr>
            <a:spLocks noGrp="1"/>
          </p:cNvSpPr>
          <p:nvPr>
            <p:ph type="chart" sz="quarter" idx="10"/>
          </p:nvPr>
        </p:nvSpPr>
        <p:spPr>
          <a:xfrm>
            <a:off x="838200" y="1803400"/>
            <a:ext cx="3960000" cy="2113600"/>
          </a:xfrm>
        </p:spPr>
        <p:txBody>
          <a:bodyPr/>
          <a:lstStyle>
            <a:lvl1pPr>
              <a:defRPr>
                <a:latin typeface="+mj-lt"/>
                <a:cs typeface="Arial" pitchFamily="34" charset="0"/>
              </a:defRPr>
            </a:lvl1pPr>
          </a:lstStyle>
          <a:p>
            <a:pPr lvl="0"/>
            <a:endParaRPr lang="en-US" noProof="0" dirty="0"/>
          </a:p>
        </p:txBody>
      </p:sp>
      <p:sp>
        <p:nvSpPr>
          <p:cNvPr id="10" name="Text Placeholder 9"/>
          <p:cNvSpPr>
            <a:spLocks noGrp="1"/>
          </p:cNvSpPr>
          <p:nvPr>
            <p:ph type="body" sz="quarter" idx="14"/>
          </p:nvPr>
        </p:nvSpPr>
        <p:spPr>
          <a:xfrm>
            <a:off x="838200" y="1371600"/>
            <a:ext cx="3949700" cy="393700"/>
          </a:xfrm>
        </p:spPr>
        <p:txBody>
          <a:bodyPr/>
          <a:lstStyle>
            <a:lvl1pPr marL="0" indent="0">
              <a:spcBef>
                <a:spcPts val="0"/>
              </a:spcBef>
              <a:buNone/>
              <a:defRPr sz="1400">
                <a:latin typeface="+mj-lt"/>
                <a:cs typeface="Arial" pitchFamily="34" charset="0"/>
              </a:defRPr>
            </a:lvl1pPr>
          </a:lstStyle>
          <a:p>
            <a:pPr lvl="0"/>
            <a:r>
              <a:rPr lang="en-US" dirty="0" smtClean="0"/>
              <a:t>Click to edit Master text styles</a:t>
            </a:r>
            <a:endParaRPr lang="en-US" dirty="0"/>
          </a:p>
        </p:txBody>
      </p:sp>
      <p:sp>
        <p:nvSpPr>
          <p:cNvPr id="11" name="Chart Placeholder 3"/>
          <p:cNvSpPr>
            <a:spLocks noGrp="1"/>
          </p:cNvSpPr>
          <p:nvPr>
            <p:ph type="chart" sz="quarter" idx="15"/>
          </p:nvPr>
        </p:nvSpPr>
        <p:spPr>
          <a:xfrm>
            <a:off x="5029200" y="1803400"/>
            <a:ext cx="3960000" cy="2113600"/>
          </a:xfrm>
        </p:spPr>
        <p:txBody>
          <a:bodyPr/>
          <a:lstStyle>
            <a:lvl1pPr>
              <a:defRPr>
                <a:latin typeface="+mj-lt"/>
                <a:cs typeface="Arial" pitchFamily="34" charset="0"/>
              </a:defRPr>
            </a:lvl1pPr>
          </a:lstStyle>
          <a:p>
            <a:pPr lvl="0"/>
            <a:endParaRPr lang="en-US" noProof="0" dirty="0"/>
          </a:p>
        </p:txBody>
      </p:sp>
      <p:sp>
        <p:nvSpPr>
          <p:cNvPr id="12" name="Text Placeholder 9"/>
          <p:cNvSpPr>
            <a:spLocks noGrp="1"/>
          </p:cNvSpPr>
          <p:nvPr>
            <p:ph type="body" sz="quarter" idx="16"/>
          </p:nvPr>
        </p:nvSpPr>
        <p:spPr>
          <a:xfrm>
            <a:off x="5029200" y="1371600"/>
            <a:ext cx="3949700" cy="393700"/>
          </a:xfrm>
          <a:noFill/>
          <a:ln w="12700">
            <a:noFill/>
            <a:miter lim="800000"/>
            <a:headEnd/>
            <a:tailEnd/>
          </a:ln>
        </p:spPr>
        <p:txBody>
          <a:bodyPr/>
          <a:lstStyle>
            <a:lvl1pPr>
              <a:defRPr lang="en-US" sz="1400" dirty="0" smtClean="0">
                <a:solidFill>
                  <a:srgbClr val="FFFF00"/>
                </a:solidFill>
                <a:latin typeface="+mj-lt"/>
                <a:ea typeface="+mn-ea"/>
                <a:cs typeface="Arial" pitchFamily="34" charset="0"/>
              </a:defRPr>
            </a:lvl1pPr>
          </a:lstStyle>
          <a:p>
            <a:pPr lvl="0"/>
            <a:r>
              <a:rPr lang="en-US" dirty="0" smtClean="0"/>
              <a:t>Click to edit Master text styles</a:t>
            </a:r>
            <a:endParaRPr lang="en-US" dirty="0"/>
          </a:p>
        </p:txBody>
      </p:sp>
      <p:sp>
        <p:nvSpPr>
          <p:cNvPr id="13" name="Chart Placeholder 3"/>
          <p:cNvSpPr>
            <a:spLocks noGrp="1"/>
          </p:cNvSpPr>
          <p:nvPr>
            <p:ph type="chart" sz="quarter" idx="17"/>
          </p:nvPr>
        </p:nvSpPr>
        <p:spPr>
          <a:xfrm>
            <a:off x="825500" y="4457700"/>
            <a:ext cx="3960000" cy="2113600"/>
          </a:xfrm>
        </p:spPr>
        <p:txBody>
          <a:bodyPr/>
          <a:lstStyle>
            <a:lvl1pPr>
              <a:defRPr>
                <a:latin typeface="+mj-lt"/>
                <a:cs typeface="Arial" pitchFamily="34" charset="0"/>
              </a:defRPr>
            </a:lvl1pPr>
          </a:lstStyle>
          <a:p>
            <a:pPr lvl="0"/>
            <a:endParaRPr lang="en-US" noProof="0" dirty="0"/>
          </a:p>
        </p:txBody>
      </p:sp>
      <p:sp>
        <p:nvSpPr>
          <p:cNvPr id="14" name="Text Placeholder 9"/>
          <p:cNvSpPr>
            <a:spLocks noGrp="1"/>
          </p:cNvSpPr>
          <p:nvPr>
            <p:ph type="body" sz="quarter" idx="18"/>
          </p:nvPr>
        </p:nvSpPr>
        <p:spPr>
          <a:xfrm>
            <a:off x="825500" y="4025900"/>
            <a:ext cx="3949700" cy="393700"/>
          </a:xfrm>
          <a:noFill/>
          <a:ln w="12700">
            <a:noFill/>
            <a:miter lim="800000"/>
            <a:headEnd/>
            <a:tailEnd/>
          </a:ln>
        </p:spPr>
        <p:txBody>
          <a:bodyPr/>
          <a:lstStyle>
            <a:lvl1pPr>
              <a:defRPr lang="en-US" sz="1400" dirty="0" smtClean="0">
                <a:solidFill>
                  <a:srgbClr val="FFFF00"/>
                </a:solidFill>
                <a:latin typeface="+mj-lt"/>
                <a:ea typeface="+mn-ea"/>
                <a:cs typeface="Arial" pitchFamily="34" charset="0"/>
              </a:defRPr>
            </a:lvl1pPr>
          </a:lstStyle>
          <a:p>
            <a:pPr lvl="0"/>
            <a:r>
              <a:rPr lang="en-US" dirty="0" smtClean="0"/>
              <a:t>Click to edit Master text styles</a:t>
            </a:r>
            <a:endParaRPr lang="en-US" dirty="0"/>
          </a:p>
        </p:txBody>
      </p:sp>
      <p:sp>
        <p:nvSpPr>
          <p:cNvPr id="15" name="Chart Placeholder 3"/>
          <p:cNvSpPr>
            <a:spLocks noGrp="1"/>
          </p:cNvSpPr>
          <p:nvPr>
            <p:ph type="chart" sz="quarter" idx="19"/>
          </p:nvPr>
        </p:nvSpPr>
        <p:spPr>
          <a:xfrm>
            <a:off x="5016500" y="4457700"/>
            <a:ext cx="3960000" cy="2113600"/>
          </a:xfrm>
        </p:spPr>
        <p:txBody>
          <a:bodyPr/>
          <a:lstStyle>
            <a:lvl1pPr>
              <a:defRPr>
                <a:latin typeface="+mj-lt"/>
                <a:cs typeface="Arial" pitchFamily="34" charset="0"/>
              </a:defRPr>
            </a:lvl1pPr>
          </a:lstStyle>
          <a:p>
            <a:pPr lvl="0"/>
            <a:endParaRPr lang="en-US" noProof="0" dirty="0"/>
          </a:p>
        </p:txBody>
      </p:sp>
      <p:sp>
        <p:nvSpPr>
          <p:cNvPr id="16" name="Text Placeholder 9"/>
          <p:cNvSpPr>
            <a:spLocks noGrp="1"/>
          </p:cNvSpPr>
          <p:nvPr>
            <p:ph type="body" sz="quarter" idx="20"/>
          </p:nvPr>
        </p:nvSpPr>
        <p:spPr>
          <a:xfrm>
            <a:off x="5016500" y="4025900"/>
            <a:ext cx="3949700" cy="393700"/>
          </a:xfrm>
          <a:noFill/>
          <a:ln w="12700">
            <a:noFill/>
            <a:miter lim="800000"/>
            <a:headEnd/>
            <a:tailEnd/>
          </a:ln>
        </p:spPr>
        <p:txBody>
          <a:bodyPr/>
          <a:lstStyle>
            <a:lvl1pPr>
              <a:defRPr lang="en-US" sz="1400" dirty="0" smtClean="0">
                <a:solidFill>
                  <a:srgbClr val="FFFF00"/>
                </a:solidFill>
                <a:latin typeface="+mj-lt"/>
                <a:ea typeface="+mn-ea"/>
                <a:cs typeface="Arial" pitchFamily="34" charset="0"/>
              </a:defRPr>
            </a:lvl1pPr>
          </a:lstStyle>
          <a:p>
            <a:pPr lvl="0"/>
            <a:r>
              <a:rPr lang="en-US" dirty="0" smtClean="0"/>
              <a:t>Click to edit Master text styles</a:t>
            </a:r>
            <a:endParaRPr lang="en-US" dirty="0"/>
          </a:p>
        </p:txBody>
      </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bg>
      <p:bgPr>
        <a:gradFill rotWithShape="0">
          <a:gsLst>
            <a:gs pos="0">
              <a:srgbClr val="FFC000"/>
            </a:gs>
            <a:gs pos="50000">
              <a:srgbClr val="FFFF00"/>
            </a:gs>
            <a:gs pos="100000">
              <a:srgbClr val="FFC000"/>
            </a:gs>
          </a:gsLst>
          <a:lin ang="5400000" scaled="1"/>
        </a:gra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6513" y="0"/>
            <a:ext cx="863601" cy="701675"/>
          </a:xfrm>
          <a:prstGeom prst="rect">
            <a:avLst/>
          </a:prstGeom>
          <a:noFill/>
          <a:ln w="12700">
            <a:noFill/>
            <a:miter lim="800000"/>
            <a:headEnd/>
            <a:tailEnd/>
          </a:ln>
          <a:effectLst/>
        </p:spPr>
        <p:txBody>
          <a:bodyPr>
            <a:spAutoFit/>
          </a:bodyPr>
          <a:lstStyle/>
          <a:p>
            <a:pPr algn="ctr" eaLnBrk="0" hangingPunct="0">
              <a:spcBef>
                <a:spcPct val="50000"/>
              </a:spcBef>
              <a:defRPr/>
            </a:pPr>
            <a:fld id="{101CCAAF-79E3-4CE8-A07A-A407B6567D4A}" type="slidenum">
              <a:rPr lang="en-GB" sz="4000">
                <a:solidFill>
                  <a:srgbClr val="FFC000"/>
                </a:solidFill>
                <a:effectDag name="">
                  <a:cont type="tree" name="">
                    <a:effect ref="fillLine"/>
                    <a:outerShdw dist="38100" dir="13500000" algn="br">
                      <a:srgbClr val="FFD555"/>
                    </a:outerShdw>
                  </a:cont>
                  <a:cont type="tree" name="">
                    <a:effect ref="fillLine"/>
                    <a:outerShdw dist="38100" dir="2700000" algn="tl">
                      <a:srgbClr val="997300"/>
                    </a:outerShdw>
                  </a:cont>
                  <a:effect ref="fillLine"/>
                </a:effectDag>
                <a:latin typeface="Times New Roman" pitchFamily="18" charset="0"/>
              </a:rPr>
              <a:pPr algn="ctr" eaLnBrk="0" hangingPunct="0">
                <a:spcBef>
                  <a:spcPct val="50000"/>
                </a:spcBef>
                <a:defRPr/>
              </a:pPr>
              <a:t>‹#›</a:t>
            </a:fld>
            <a:endParaRPr lang="en-GB" sz="2400">
              <a:latin typeface="Times New Roman" pitchFamily="18" charset="0"/>
            </a:endParaRPr>
          </a:p>
        </p:txBody>
      </p:sp>
      <p:sp>
        <p:nvSpPr>
          <p:cNvPr id="5" name="Rectangle 9"/>
          <p:cNvSpPr>
            <a:spLocks noChangeArrowheads="1"/>
          </p:cNvSpPr>
          <p:nvPr/>
        </p:nvSpPr>
        <p:spPr bwMode="auto">
          <a:xfrm>
            <a:off x="0" y="0"/>
            <a:ext cx="719138" cy="6858000"/>
          </a:xfrm>
          <a:prstGeom prst="rect">
            <a:avLst/>
          </a:prstGeom>
          <a:solidFill>
            <a:srgbClr val="000000"/>
          </a:solidFill>
          <a:ln w="12700">
            <a:noFill/>
            <a:miter lim="800000"/>
            <a:headEnd/>
            <a:tailEnd/>
          </a:ln>
          <a:effectLst/>
        </p:spPr>
        <p:txBody>
          <a:bodyPr wrap="none" anchor="ctr"/>
          <a:lstStyle/>
          <a:p>
            <a:pPr eaLnBrk="0" hangingPunct="0">
              <a:defRPr/>
            </a:pPr>
            <a:endParaRPr lang="en-GB">
              <a:latin typeface="Comic Sans MS" pitchFamily="66" charset="0"/>
            </a:endParaRPr>
          </a:p>
        </p:txBody>
      </p:sp>
      <p:sp>
        <p:nvSpPr>
          <p:cNvPr id="6" name="Text Box 10"/>
          <p:cNvSpPr txBox="1">
            <a:spLocks noChangeArrowheads="1"/>
          </p:cNvSpPr>
          <p:nvPr/>
        </p:nvSpPr>
        <p:spPr bwMode="auto">
          <a:xfrm>
            <a:off x="0" y="215900"/>
            <a:ext cx="781050" cy="457200"/>
          </a:xfrm>
          <a:prstGeom prst="rect">
            <a:avLst/>
          </a:prstGeom>
          <a:noFill/>
          <a:ln w="12700">
            <a:noFill/>
            <a:miter lim="800000"/>
            <a:headEnd/>
            <a:tailEnd/>
          </a:ln>
          <a:effectLst/>
        </p:spPr>
        <p:txBody>
          <a:bodyPr>
            <a:spAutoFit/>
          </a:bodyPr>
          <a:lstStyle/>
          <a:p>
            <a:pPr algn="ctr" eaLnBrk="0" hangingPunct="0">
              <a:spcBef>
                <a:spcPct val="50000"/>
              </a:spcBef>
              <a:defRPr/>
            </a:pPr>
            <a:fld id="{277A696A-1C28-4CBE-8D35-1471BC22EE39}" type="slidenum">
              <a:rPr lang="en-GB" sz="2400">
                <a:solidFill>
                  <a:srgbClr val="FFC000"/>
                </a:solidFill>
                <a:effectDag name="">
                  <a:cont type="tree" name="">
                    <a:effect ref="fillLine"/>
                    <a:outerShdw dist="38100" dir="13500000" algn="br">
                      <a:srgbClr val="FFD555"/>
                    </a:outerShdw>
                  </a:cont>
                  <a:cont type="tree" name="">
                    <a:effect ref="fillLine"/>
                    <a:outerShdw dist="38100" dir="2700000" algn="tl">
                      <a:srgbClr val="997300"/>
                    </a:outerShdw>
                  </a:cont>
                  <a:effect ref="fillLine"/>
                </a:effectDag>
                <a:latin typeface="Times New Roman" pitchFamily="18" charset="0"/>
              </a:rPr>
              <a:pPr algn="ctr" eaLnBrk="0" hangingPunct="0">
                <a:spcBef>
                  <a:spcPct val="50000"/>
                </a:spcBef>
                <a:defRPr/>
              </a:pPr>
              <a:t>‹#›</a:t>
            </a:fld>
            <a:endParaRPr lang="en-GB" sz="2400">
              <a:latin typeface="Times New Roman" pitchFamily="18" charset="0"/>
            </a:endParaRPr>
          </a:p>
        </p:txBody>
      </p:sp>
      <p:pic>
        <p:nvPicPr>
          <p:cNvPr id="7" name="Picture 10" descr="OECD_white_150"/>
          <p:cNvPicPr>
            <a:picLocks noChangeAspect="1" noChangeArrowheads="1"/>
          </p:cNvPicPr>
          <p:nvPr/>
        </p:nvPicPr>
        <p:blipFill>
          <a:blip r:embed="rId2" cstate="print">
            <a:duotone>
              <a:prstClr val="black"/>
              <a:schemeClr val="accent4">
                <a:tint val="45000"/>
                <a:satMod val="400000"/>
              </a:schemeClr>
            </a:duotone>
            <a:lum bright="-33000"/>
          </a:blip>
          <a:srcRect/>
          <a:stretch>
            <a:fillRect/>
          </a:stretch>
        </p:blipFill>
        <p:spPr bwMode="auto">
          <a:xfrm>
            <a:off x="41275" y="6096522"/>
            <a:ext cx="641350" cy="646113"/>
          </a:xfrm>
          <a:prstGeom prst="rect">
            <a:avLst/>
          </a:prstGeom>
          <a:noFill/>
          <a:ln w="9525">
            <a:noFill/>
            <a:miter lim="800000"/>
            <a:headEnd/>
            <a:tailEnd/>
          </a:ln>
        </p:spPr>
      </p:pic>
      <p:cxnSp>
        <p:nvCxnSpPr>
          <p:cNvPr id="8" name="Straight Connector 12"/>
          <p:cNvCxnSpPr>
            <a:cxnSpLocks noChangeShapeType="1"/>
          </p:cNvCxnSpPr>
          <p:nvPr/>
        </p:nvCxnSpPr>
        <p:spPr bwMode="auto">
          <a:xfrm>
            <a:off x="0" y="3632200"/>
            <a:ext cx="714375" cy="1588"/>
          </a:xfrm>
          <a:prstGeom prst="line">
            <a:avLst/>
          </a:prstGeom>
          <a:noFill/>
          <a:ln w="12700" algn="ctr">
            <a:solidFill>
              <a:schemeClr val="tx1"/>
            </a:solidFill>
            <a:round/>
            <a:headEnd/>
            <a:tailEnd/>
          </a:ln>
        </p:spPr>
      </p:cxnSp>
      <p:sp>
        <p:nvSpPr>
          <p:cNvPr id="9" name="TextBox 8"/>
          <p:cNvSpPr txBox="1"/>
          <p:nvPr/>
        </p:nvSpPr>
        <p:spPr>
          <a:xfrm rot="16200000">
            <a:off x="-804068" y="4455318"/>
            <a:ext cx="2286000" cy="677863"/>
          </a:xfrm>
          <a:prstGeom prst="rect">
            <a:avLst/>
          </a:prstGeom>
          <a:noFill/>
        </p:spPr>
        <p:txBody>
          <a:bodyPr>
            <a:spAutoFit/>
          </a:bodyPr>
          <a:lstStyle/>
          <a:p>
            <a:pPr algn="r" fontAlgn="auto">
              <a:spcBef>
                <a:spcPts val="0"/>
              </a:spcBef>
              <a:spcAft>
                <a:spcPts val="0"/>
              </a:spcAft>
              <a:defRPr/>
            </a:pPr>
            <a:r>
              <a:rPr lang="en-GB" dirty="0">
                <a:solidFill>
                  <a:schemeClr val="bg2">
                    <a:lumMod val="60000"/>
                    <a:lumOff val="40000"/>
                  </a:schemeClr>
                </a:solidFill>
              </a:rPr>
              <a:t>PISA</a:t>
            </a:r>
            <a:br>
              <a:rPr lang="en-GB" dirty="0">
                <a:solidFill>
                  <a:schemeClr val="bg2">
                    <a:lumMod val="60000"/>
                    <a:lumOff val="40000"/>
                  </a:schemeClr>
                </a:solidFill>
              </a:rPr>
            </a:br>
            <a:r>
              <a:rPr lang="en-GB" sz="1000" dirty="0">
                <a:solidFill>
                  <a:schemeClr val="bg2">
                    <a:lumMod val="60000"/>
                    <a:lumOff val="40000"/>
                  </a:schemeClr>
                </a:solidFill>
              </a:rPr>
              <a:t>OECD Programme for </a:t>
            </a:r>
            <a:br>
              <a:rPr lang="en-GB" sz="1000" dirty="0">
                <a:solidFill>
                  <a:schemeClr val="bg2">
                    <a:lumMod val="60000"/>
                    <a:lumOff val="40000"/>
                  </a:schemeClr>
                </a:solidFill>
              </a:rPr>
            </a:br>
            <a:r>
              <a:rPr lang="en-GB" sz="1000" dirty="0">
                <a:solidFill>
                  <a:schemeClr val="bg2">
                    <a:lumMod val="60000"/>
                    <a:lumOff val="40000"/>
                  </a:schemeClr>
                </a:solidFill>
              </a:rPr>
              <a:t>International Student Assessment</a:t>
            </a:r>
          </a:p>
        </p:txBody>
      </p:sp>
      <p:sp>
        <p:nvSpPr>
          <p:cNvPr id="10" name="TextBox 9"/>
          <p:cNvSpPr txBox="1"/>
          <p:nvPr/>
        </p:nvSpPr>
        <p:spPr>
          <a:xfrm rot="16200000">
            <a:off x="-1350963" y="1504950"/>
            <a:ext cx="3419475" cy="784226"/>
          </a:xfrm>
          <a:prstGeom prst="rect">
            <a:avLst/>
          </a:prstGeom>
          <a:noFill/>
        </p:spPr>
        <p:txBody>
          <a:bodyPr>
            <a:spAutoFit/>
          </a:bodyPr>
          <a:lstStyle/>
          <a:p>
            <a:pPr fontAlgn="auto">
              <a:lnSpc>
                <a:spcPts val="2700"/>
              </a:lnSpc>
              <a:spcBef>
                <a:spcPts val="0"/>
              </a:spcBef>
              <a:spcAft>
                <a:spcPts val="0"/>
              </a:spcAft>
              <a:defRPr/>
            </a:pPr>
            <a:r>
              <a:rPr lang="en-GB" sz="1900" dirty="0">
                <a:solidFill>
                  <a:schemeClr val="bg2">
                    <a:lumMod val="60000"/>
                    <a:lumOff val="40000"/>
                  </a:schemeClr>
                </a:solidFill>
              </a:rPr>
              <a:t>Science Competencies</a:t>
            </a:r>
            <a:br>
              <a:rPr lang="en-GB" sz="1900" dirty="0">
                <a:solidFill>
                  <a:schemeClr val="bg2">
                    <a:lumMod val="60000"/>
                    <a:lumOff val="40000"/>
                  </a:schemeClr>
                </a:solidFill>
              </a:rPr>
            </a:br>
            <a:r>
              <a:rPr lang="en-GB" sz="1900" dirty="0">
                <a:solidFill>
                  <a:schemeClr val="bg2">
                    <a:lumMod val="60000"/>
                    <a:lumOff val="40000"/>
                  </a:schemeClr>
                </a:solidFill>
              </a:rPr>
              <a:t>for Tomorrow’s World</a:t>
            </a:r>
          </a:p>
        </p:txBody>
      </p:sp>
      <p:sp>
        <p:nvSpPr>
          <p:cNvPr id="2" name="Title 1"/>
          <p:cNvSpPr>
            <a:spLocks noGrp="1"/>
          </p:cNvSpPr>
          <p:nvPr>
            <p:ph type="title"/>
          </p:nvPr>
        </p:nvSpPr>
        <p:spPr/>
        <p:txBody>
          <a:bodyPr/>
          <a:lstStyle>
            <a:lvl1pPr>
              <a:defRPr sz="3600">
                <a:solidFill>
                  <a:srgbClr val="CC0000"/>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800">
                <a:solidFill>
                  <a:srgbClr val="990099"/>
                </a:solidFill>
              </a:defRPr>
            </a:lvl1pPr>
            <a:lvl2pPr>
              <a:defRPr>
                <a:solidFill>
                  <a:srgbClr val="0070C0"/>
                </a:solidFill>
              </a:defRPr>
            </a:lvl2pPr>
            <a:lvl3pPr>
              <a:defRPr>
                <a:solidFill>
                  <a:srgbClr val="00B0F0"/>
                </a:solidFill>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cove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08920"/>
            <a:ext cx="8388350" cy="952500"/>
          </a:xfrm>
        </p:spPr>
        <p:txBody>
          <a:bodyPr/>
          <a:lstStyle>
            <a:lvl1pPr>
              <a:defRPr>
                <a:solidFill>
                  <a:srgbClr val="FFFF00"/>
                </a:solidFill>
              </a:defRPr>
            </a:lvl1pPr>
          </a:lstStyle>
          <a:p>
            <a:r>
              <a:rPr lang="en-US" dirty="0" smtClean="0"/>
              <a:t>Click to edit Master title style</a:t>
            </a:r>
            <a:endParaRPr lang="en-GB"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strVal val="2/3*#ppt_w"/>
                                          </p:val>
                                        </p:tav>
                                        <p:tav tm="100000">
                                          <p:val>
                                            <p:strVal val="#ppt_w"/>
                                          </p:val>
                                        </p:tav>
                                      </p:tavLst>
                                    </p:anim>
                                    <p:anim calcmode="lin" valueType="num">
                                      <p:cBhvr>
                                        <p:cTn id="8" dur="30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55650" y="304800"/>
            <a:ext cx="8388350" cy="6305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55650" y="304800"/>
            <a:ext cx="8388350" cy="9525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755650" y="1447800"/>
            <a:ext cx="8388350" cy="5162550"/>
          </a:xfrm>
        </p:spPr>
        <p:txBody>
          <a:bodyPr/>
          <a:lstStyle/>
          <a:p>
            <a:pPr lvl="0"/>
            <a:endParaRPr lang="en-GB" noProof="0" smtClean="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755650" y="2753591"/>
            <a:ext cx="8388350" cy="4104408"/>
          </a:xfrm>
        </p:spPr>
        <p:txBody>
          <a:bodyPr/>
          <a:lstStyle>
            <a:lvl1pPr marL="0" indent="0" algn="ctr">
              <a:buFont typeface="Wingdings" pitchFamily="2" charset="2"/>
              <a:buNone/>
              <a:defRPr sz="3200">
                <a:solidFill>
                  <a:schemeClr val="bg1"/>
                </a:solidFill>
              </a:defRPr>
            </a:lvl1pPr>
            <a:lvl2pPr marL="0" indent="0" algn="ctr">
              <a:buNone/>
              <a:defRPr sz="2400">
                <a:solidFill>
                  <a:schemeClr val="bg1">
                    <a:lumMod val="85000"/>
                  </a:schemeClr>
                </a:solidFill>
              </a:defRPr>
            </a:lvl2pPr>
            <a:lvl3pPr marL="0" indent="0" algn="ctr">
              <a:buNone/>
              <a:defRPr sz="2000">
                <a:solidFill>
                  <a:schemeClr val="bg1">
                    <a:lumMod val="65000"/>
                  </a:schemeClr>
                </a:solidFill>
              </a:defRPr>
            </a:lvl3pPr>
            <a:lvl4pPr marL="0" indent="0" algn="ctr">
              <a:buNone/>
              <a:defRPr sz="1800">
                <a:solidFill>
                  <a:schemeClr val="bg1">
                    <a:lumMod val="65000"/>
                  </a:schemeClr>
                </a:solidFill>
              </a:defRPr>
            </a:lvl4pPr>
            <a:lvl5pPr marL="0" indent="0" algn="ctr">
              <a:buNone/>
              <a:defRPr sz="1800">
                <a:solidFill>
                  <a:schemeClr val="bg1">
                    <a:lumMod val="6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buFont typeface="Wingdings" pitchFamily="2" charset="2"/>
              <a:buChar char="q"/>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spd="slow">
    <p:cove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6"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heme" Target="../theme/theme2.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E"/>
            </a:gs>
            <a:gs pos="50000">
              <a:srgbClr val="0000CC"/>
            </a:gs>
            <a:gs pos="100000">
              <a:srgbClr val="00005E"/>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5650" y="192088"/>
            <a:ext cx="8388350" cy="9525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2605059" name="Rectangle 3"/>
          <p:cNvSpPr>
            <a:spLocks noGrp="1" noChangeArrowheads="1"/>
          </p:cNvSpPr>
          <p:nvPr>
            <p:ph type="body" idx="1"/>
          </p:nvPr>
        </p:nvSpPr>
        <p:spPr bwMode="auto">
          <a:xfrm>
            <a:off x="755650" y="1138238"/>
            <a:ext cx="8388350" cy="5472112"/>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605060" name="Text Box 4"/>
          <p:cNvSpPr txBox="1">
            <a:spLocks noChangeArrowheads="1"/>
          </p:cNvSpPr>
          <p:nvPr/>
        </p:nvSpPr>
        <p:spPr bwMode="auto">
          <a:xfrm>
            <a:off x="-36513" y="0"/>
            <a:ext cx="863601" cy="701675"/>
          </a:xfrm>
          <a:prstGeom prst="rect">
            <a:avLst/>
          </a:prstGeom>
          <a:noFill/>
          <a:ln w="12700">
            <a:noFill/>
            <a:miter lim="800000"/>
            <a:headEnd/>
            <a:tailEnd/>
          </a:ln>
          <a:effectLst/>
        </p:spPr>
        <p:txBody>
          <a:bodyPr>
            <a:spAutoFit/>
          </a:bodyPr>
          <a:lstStyle/>
          <a:p>
            <a:pPr algn="ctr" eaLnBrk="0" hangingPunct="0">
              <a:spcBef>
                <a:spcPct val="50000"/>
              </a:spcBef>
              <a:defRPr/>
            </a:pPr>
            <a:fld id="{02B13E6A-B16D-4A1C-96BC-83756183BED8}" type="slidenum">
              <a:rPr lang="en-GB" sz="4000">
                <a:solidFill>
                  <a:srgbClr val="00005E"/>
                </a:solidFill>
                <a:effectDag name="">
                  <a:cont type="tree" name="">
                    <a:effect ref="fillLine"/>
                    <a:outerShdw dist="38100" dir="13500000" algn="br">
                      <a:srgbClr val="2F2F8D"/>
                    </a:outerShdw>
                  </a:cont>
                  <a:cont type="tree" name="">
                    <a:effect ref="fillLine"/>
                    <a:outerShdw dist="38100" dir="2700000" algn="tl">
                      <a:srgbClr val="000038"/>
                    </a:outerShdw>
                  </a:cont>
                  <a:effect ref="fillLine"/>
                </a:effectDag>
                <a:latin typeface="Times New Roman" pitchFamily="18" charset="0"/>
              </a:rPr>
              <a:pPr algn="ctr" eaLnBrk="0" hangingPunct="0">
                <a:spcBef>
                  <a:spcPct val="50000"/>
                </a:spcBef>
                <a:defRPr/>
              </a:pPr>
              <a:t>‹#›</a:t>
            </a:fld>
            <a:endParaRPr lang="en-GB" sz="2400">
              <a:latin typeface="Times New Roman" pitchFamily="18" charset="0"/>
            </a:endParaRPr>
          </a:p>
        </p:txBody>
      </p:sp>
      <p:sp>
        <p:nvSpPr>
          <p:cNvPr id="2605065" name="Rectangle 9"/>
          <p:cNvSpPr>
            <a:spLocks noChangeArrowheads="1"/>
          </p:cNvSpPr>
          <p:nvPr/>
        </p:nvSpPr>
        <p:spPr bwMode="auto">
          <a:xfrm>
            <a:off x="0" y="0"/>
            <a:ext cx="719138" cy="6858000"/>
          </a:xfrm>
          <a:prstGeom prst="rect">
            <a:avLst/>
          </a:prstGeom>
          <a:solidFill>
            <a:srgbClr val="000000"/>
          </a:solidFill>
          <a:ln w="12700">
            <a:noFill/>
            <a:miter lim="800000"/>
            <a:headEnd/>
            <a:tailEnd/>
          </a:ln>
          <a:effectLst/>
        </p:spPr>
        <p:txBody>
          <a:bodyPr wrap="none" anchor="ctr"/>
          <a:lstStyle/>
          <a:p>
            <a:pPr eaLnBrk="0" hangingPunct="0">
              <a:defRPr/>
            </a:pPr>
            <a:endParaRPr lang="en-GB">
              <a:latin typeface="Comic Sans MS" pitchFamily="66" charset="0"/>
            </a:endParaRPr>
          </a:p>
        </p:txBody>
      </p:sp>
      <p:sp>
        <p:nvSpPr>
          <p:cNvPr id="2605066" name="Text Box 10"/>
          <p:cNvSpPr txBox="1">
            <a:spLocks noChangeArrowheads="1"/>
          </p:cNvSpPr>
          <p:nvPr/>
        </p:nvSpPr>
        <p:spPr bwMode="auto">
          <a:xfrm>
            <a:off x="0" y="215900"/>
            <a:ext cx="781050" cy="457200"/>
          </a:xfrm>
          <a:prstGeom prst="rect">
            <a:avLst/>
          </a:prstGeom>
          <a:noFill/>
          <a:ln w="12700">
            <a:noFill/>
            <a:miter lim="800000"/>
            <a:headEnd/>
            <a:tailEnd/>
          </a:ln>
          <a:effectLst/>
        </p:spPr>
        <p:txBody>
          <a:bodyPr>
            <a:spAutoFit/>
          </a:bodyPr>
          <a:lstStyle/>
          <a:p>
            <a:pPr algn="ctr" eaLnBrk="0" hangingPunct="0">
              <a:spcBef>
                <a:spcPct val="50000"/>
              </a:spcBef>
              <a:defRPr/>
            </a:pPr>
            <a:fld id="{2DEB6275-F7CE-4134-A5D1-F7BC5DABF3F4}" type="slidenum">
              <a:rPr lang="en-GB" sz="2400">
                <a:solidFill>
                  <a:srgbClr val="00005E"/>
                </a:solidFill>
                <a:effectDag name="">
                  <a:cont type="tree" name="">
                    <a:effect ref="fillLine"/>
                    <a:outerShdw dist="38100" dir="13500000" algn="br">
                      <a:srgbClr val="2F2F8D"/>
                    </a:outerShdw>
                  </a:cont>
                  <a:cont type="tree" name="">
                    <a:effect ref="fillLine"/>
                    <a:outerShdw dist="38100" dir="2700000" algn="tl">
                      <a:srgbClr val="000038"/>
                    </a:outerShdw>
                  </a:cont>
                  <a:effect ref="fillLine"/>
                </a:effectDag>
                <a:latin typeface="Times New Roman" pitchFamily="18" charset="0"/>
              </a:rPr>
              <a:pPr algn="ctr" eaLnBrk="0" hangingPunct="0">
                <a:spcBef>
                  <a:spcPct val="50000"/>
                </a:spcBef>
                <a:defRPr/>
              </a:pPr>
              <a:t>‹#›</a:t>
            </a:fld>
            <a:endParaRPr lang="en-GB" sz="2400">
              <a:latin typeface="Times New Roman" pitchFamily="18" charset="0"/>
            </a:endParaRPr>
          </a:p>
        </p:txBody>
      </p:sp>
      <p:cxnSp>
        <p:nvCxnSpPr>
          <p:cNvPr id="1032" name="Straight Connector 12"/>
          <p:cNvCxnSpPr>
            <a:cxnSpLocks noChangeShapeType="1"/>
          </p:cNvCxnSpPr>
          <p:nvPr/>
        </p:nvCxnSpPr>
        <p:spPr bwMode="auto">
          <a:xfrm>
            <a:off x="0" y="3632200"/>
            <a:ext cx="714375" cy="1588"/>
          </a:xfrm>
          <a:prstGeom prst="line">
            <a:avLst/>
          </a:prstGeom>
          <a:noFill/>
          <a:ln w="12700" algn="ctr">
            <a:solidFill>
              <a:schemeClr val="tx1"/>
            </a:solidFill>
            <a:round/>
            <a:headEnd/>
            <a:tailEnd/>
          </a:ln>
        </p:spPr>
      </p:cxnSp>
      <p:sp>
        <p:nvSpPr>
          <p:cNvPr id="14" name="TextBox 13"/>
          <p:cNvSpPr txBox="1"/>
          <p:nvPr/>
        </p:nvSpPr>
        <p:spPr>
          <a:xfrm rot="16200000">
            <a:off x="-804068" y="4455318"/>
            <a:ext cx="2286000" cy="677863"/>
          </a:xfrm>
          <a:prstGeom prst="rect">
            <a:avLst/>
          </a:prstGeom>
          <a:noFill/>
        </p:spPr>
        <p:txBody>
          <a:bodyPr>
            <a:spAutoFit/>
          </a:bodyPr>
          <a:lstStyle/>
          <a:p>
            <a:pPr algn="r" fontAlgn="auto">
              <a:spcBef>
                <a:spcPts val="0"/>
              </a:spcBef>
              <a:spcAft>
                <a:spcPts val="0"/>
              </a:spcAft>
              <a:defRPr/>
            </a:pPr>
            <a:r>
              <a:rPr lang="en-GB" dirty="0">
                <a:solidFill>
                  <a:srgbClr val="DA6CB5"/>
                </a:solidFill>
              </a:rPr>
              <a:t>PISA</a:t>
            </a:r>
            <a:br>
              <a:rPr lang="en-GB" dirty="0">
                <a:solidFill>
                  <a:srgbClr val="DA6CB5"/>
                </a:solidFill>
              </a:rPr>
            </a:br>
            <a:r>
              <a:rPr lang="en-GB" sz="1000" dirty="0">
                <a:solidFill>
                  <a:srgbClr val="DA6CB5"/>
                </a:solidFill>
              </a:rPr>
              <a:t>OECD Programme for </a:t>
            </a:r>
            <a:br>
              <a:rPr lang="en-GB" sz="1000" dirty="0">
                <a:solidFill>
                  <a:srgbClr val="DA6CB5"/>
                </a:solidFill>
              </a:rPr>
            </a:br>
            <a:r>
              <a:rPr lang="en-GB" sz="1000" dirty="0">
                <a:solidFill>
                  <a:srgbClr val="DA6CB5"/>
                </a:solidFill>
              </a:rPr>
              <a:t>International Student Assessment</a:t>
            </a:r>
          </a:p>
        </p:txBody>
      </p:sp>
      <p:sp>
        <p:nvSpPr>
          <p:cNvPr id="15" name="TextBox 14"/>
          <p:cNvSpPr txBox="1"/>
          <p:nvPr/>
        </p:nvSpPr>
        <p:spPr>
          <a:xfrm rot="16200000">
            <a:off x="-1322405" y="1600830"/>
            <a:ext cx="3419475" cy="592470"/>
          </a:xfrm>
          <a:prstGeom prst="rect">
            <a:avLst/>
          </a:prstGeom>
          <a:noFill/>
        </p:spPr>
        <p:txBody>
          <a:bodyPr>
            <a:spAutoFit/>
          </a:bodyPr>
          <a:lstStyle/>
          <a:p>
            <a:pPr fontAlgn="auto">
              <a:lnSpc>
                <a:spcPts val="1300"/>
              </a:lnSpc>
              <a:spcBef>
                <a:spcPts val="0"/>
              </a:spcBef>
              <a:spcAft>
                <a:spcPts val="0"/>
              </a:spcAft>
              <a:defRPr/>
            </a:pPr>
            <a:r>
              <a:rPr lang="en-GB" sz="1600" dirty="0" smtClean="0">
                <a:solidFill>
                  <a:srgbClr val="DA6CB5"/>
                </a:solidFill>
              </a:rPr>
              <a:t>What students know and can do</a:t>
            </a:r>
            <a:endParaRPr lang="en-GB" sz="1900" baseline="0" dirty="0" smtClean="0">
              <a:solidFill>
                <a:srgbClr val="DA6CB5"/>
              </a:solidFill>
            </a:endParaRPr>
          </a:p>
          <a:p>
            <a:pPr fontAlgn="auto">
              <a:lnSpc>
                <a:spcPts val="1300"/>
              </a:lnSpc>
              <a:spcBef>
                <a:spcPts val="0"/>
              </a:spcBef>
              <a:spcAft>
                <a:spcPts val="0"/>
              </a:spcAft>
              <a:defRPr/>
            </a:pPr>
            <a:r>
              <a:rPr lang="en-GB" sz="1200" baseline="0" dirty="0" smtClean="0">
                <a:solidFill>
                  <a:srgbClr val="DA6CB5"/>
                </a:solidFill>
              </a:rPr>
              <a:t>Andreas Schleicher</a:t>
            </a:r>
            <a:br>
              <a:rPr lang="en-GB" sz="1200" baseline="0" dirty="0" smtClean="0">
                <a:solidFill>
                  <a:srgbClr val="DA6CB5"/>
                </a:solidFill>
              </a:rPr>
            </a:br>
            <a:r>
              <a:rPr lang="en-GB" sz="1200" baseline="0" dirty="0" smtClean="0">
                <a:solidFill>
                  <a:srgbClr val="DA6CB5"/>
                </a:solidFill>
              </a:rPr>
              <a:t>Warsaw, 10 February 2011</a:t>
            </a:r>
            <a:endParaRPr lang="en-GB" sz="1900" dirty="0">
              <a:solidFill>
                <a:srgbClr val="DA6CB5"/>
              </a:solidFill>
            </a:endParaRPr>
          </a:p>
        </p:txBody>
      </p:sp>
      <p:pic>
        <p:nvPicPr>
          <p:cNvPr id="11" name="Picture 10" descr="OECDL1.png"/>
          <p:cNvPicPr>
            <a:picLocks noChangeAspect="1"/>
          </p:cNvPicPr>
          <p:nvPr userDrawn="1"/>
        </p:nvPicPr>
        <p:blipFill>
          <a:blip r:embed="rId10" cstate="print"/>
          <a:srcRect r="47010"/>
          <a:stretch>
            <a:fillRect/>
          </a:stretch>
        </p:blipFill>
        <p:spPr>
          <a:xfrm>
            <a:off x="1" y="6237312"/>
            <a:ext cx="714410" cy="630000"/>
          </a:xfrm>
          <a:prstGeom prst="rect">
            <a:avLst/>
          </a:prstGeom>
        </p:spPr>
      </p:pic>
    </p:spTree>
  </p:cSld>
  <p:clrMap bg1="lt1" tx1="dk1" bg2="lt2" tx2="dk2" accent1="accent1" accent2="accent2" accent3="accent3" accent4="accent4" accent5="accent5" accent6="accent6" hlink="hlink" folHlink="folHlink"/>
  <p:sldLayoutIdLst>
    <p:sldLayoutId id="2147483718" r:id="rId1"/>
    <p:sldLayoutId id="2147483720" r:id="rId2"/>
    <p:sldLayoutId id="2147483721" r:id="rId3"/>
    <p:sldLayoutId id="2147483719" r:id="rId4"/>
    <p:sldLayoutId id="2147483725" r:id="rId5"/>
    <p:sldLayoutId id="2147483723" r:id="rId6"/>
    <p:sldLayoutId id="2147483724" r:id="rId7"/>
    <p:sldLayoutId id="2147483735" r:id="rId8"/>
  </p:sldLayoutIdLst>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2605059">
                                            <p:txEl>
                                              <p:pRg st="0" end="0"/>
                                            </p:txEl>
                                          </p:spTgt>
                                        </p:tgtEl>
                                        <p:attrNameLst>
                                          <p:attrName>style.visibility</p:attrName>
                                        </p:attrNameLst>
                                      </p:cBhvr>
                                      <p:to>
                                        <p:strVal val="visible"/>
                                      </p:to>
                                    </p:set>
                                    <p:anim calcmode="lin" valueType="num">
                                      <p:cBhvr>
                                        <p:cTn id="7" dur="500" fill="hold"/>
                                        <p:tgtEl>
                                          <p:spTgt spid="2605059">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2605059">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2605059">
                                            <p:txEl>
                                              <p:pRg st="1" end="1"/>
                                            </p:txEl>
                                          </p:spTgt>
                                        </p:tgtEl>
                                        <p:attrNameLst>
                                          <p:attrName>style.visibility</p:attrName>
                                        </p:attrNameLst>
                                      </p:cBhvr>
                                      <p:to>
                                        <p:strVal val="visible"/>
                                      </p:to>
                                    </p:set>
                                    <p:anim calcmode="lin" valueType="num">
                                      <p:cBhvr>
                                        <p:cTn id="13" dur="500" fill="hold"/>
                                        <p:tgtEl>
                                          <p:spTgt spid="2605059">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2605059">
                                            <p:txEl>
                                              <p:pRg st="1" end="1"/>
                                            </p:txEl>
                                          </p:spTgt>
                                        </p:tgtEl>
                                        <p:attrNameLst>
                                          <p:attrName>ppt_h</p:attrName>
                                        </p:attrNameLst>
                                      </p:cBhvr>
                                      <p:tavLst>
                                        <p:tav tm="0">
                                          <p:val>
                                            <p:strVal val="2/3*#ppt_h"/>
                                          </p:val>
                                        </p:tav>
                                        <p:tav tm="100000">
                                          <p:val>
                                            <p:strVal val="#ppt_h"/>
                                          </p:val>
                                        </p:tav>
                                      </p:tavLst>
                                    </p:anim>
                                  </p:childTnLst>
                                </p:cTn>
                              </p:par>
                              <p:par>
                                <p:cTn id="15" presetID="23" presetClass="entr" presetSubtype="272" fill="hold" grpId="0" nodeType="withEffect">
                                  <p:stCondLst>
                                    <p:cond delay="0"/>
                                  </p:stCondLst>
                                  <p:childTnLst>
                                    <p:set>
                                      <p:cBhvr>
                                        <p:cTn id="16" dur="1" fill="hold">
                                          <p:stCondLst>
                                            <p:cond delay="0"/>
                                          </p:stCondLst>
                                        </p:cTn>
                                        <p:tgtEl>
                                          <p:spTgt spid="2605059">
                                            <p:txEl>
                                              <p:pRg st="2" end="2"/>
                                            </p:txEl>
                                          </p:spTgt>
                                        </p:tgtEl>
                                        <p:attrNameLst>
                                          <p:attrName>style.visibility</p:attrName>
                                        </p:attrNameLst>
                                      </p:cBhvr>
                                      <p:to>
                                        <p:strVal val="visible"/>
                                      </p:to>
                                    </p:set>
                                    <p:anim calcmode="lin" valueType="num">
                                      <p:cBhvr>
                                        <p:cTn id="17" dur="500" fill="hold"/>
                                        <p:tgtEl>
                                          <p:spTgt spid="2605059">
                                            <p:txEl>
                                              <p:pRg st="2" end="2"/>
                                            </p:txEl>
                                          </p:spTgt>
                                        </p:tgtEl>
                                        <p:attrNameLst>
                                          <p:attrName>ppt_w</p:attrName>
                                        </p:attrNameLst>
                                      </p:cBhvr>
                                      <p:tavLst>
                                        <p:tav tm="0">
                                          <p:val>
                                            <p:strVal val="2/3*#ppt_w"/>
                                          </p:val>
                                        </p:tav>
                                        <p:tav tm="100000">
                                          <p:val>
                                            <p:strVal val="#ppt_w"/>
                                          </p:val>
                                        </p:tav>
                                      </p:tavLst>
                                    </p:anim>
                                    <p:anim calcmode="lin" valueType="num">
                                      <p:cBhvr>
                                        <p:cTn id="18" dur="500" fill="hold"/>
                                        <p:tgtEl>
                                          <p:spTgt spid="2605059">
                                            <p:txEl>
                                              <p:pRg st="2" end="2"/>
                                            </p:txEl>
                                          </p:spTgt>
                                        </p:tgtEl>
                                        <p:attrNameLst>
                                          <p:attrName>ppt_h</p:attrName>
                                        </p:attrNameLst>
                                      </p:cBhvr>
                                      <p:tavLst>
                                        <p:tav tm="0">
                                          <p:val>
                                            <p:strVal val="2/3*#ppt_h"/>
                                          </p:val>
                                        </p:tav>
                                        <p:tav tm="100000">
                                          <p:val>
                                            <p:strVal val="#ppt_h"/>
                                          </p:val>
                                        </p:tav>
                                      </p:tavLst>
                                    </p:anim>
                                  </p:childTnLst>
                                </p:cTn>
                              </p:par>
                              <p:par>
                                <p:cTn id="19" presetID="23" presetClass="entr" presetSubtype="272" fill="hold" grpId="0" nodeType="withEffect">
                                  <p:stCondLst>
                                    <p:cond delay="0"/>
                                  </p:stCondLst>
                                  <p:childTnLst>
                                    <p:set>
                                      <p:cBhvr>
                                        <p:cTn id="20" dur="1" fill="hold">
                                          <p:stCondLst>
                                            <p:cond delay="0"/>
                                          </p:stCondLst>
                                        </p:cTn>
                                        <p:tgtEl>
                                          <p:spTgt spid="2605059">
                                            <p:txEl>
                                              <p:pRg st="3" end="3"/>
                                            </p:txEl>
                                          </p:spTgt>
                                        </p:tgtEl>
                                        <p:attrNameLst>
                                          <p:attrName>style.visibility</p:attrName>
                                        </p:attrNameLst>
                                      </p:cBhvr>
                                      <p:to>
                                        <p:strVal val="visible"/>
                                      </p:to>
                                    </p:set>
                                    <p:anim calcmode="lin" valueType="num">
                                      <p:cBhvr>
                                        <p:cTn id="21" dur="500" fill="hold"/>
                                        <p:tgtEl>
                                          <p:spTgt spid="2605059">
                                            <p:txEl>
                                              <p:pRg st="3" end="3"/>
                                            </p:txEl>
                                          </p:spTgt>
                                        </p:tgtEl>
                                        <p:attrNameLst>
                                          <p:attrName>ppt_w</p:attrName>
                                        </p:attrNameLst>
                                      </p:cBhvr>
                                      <p:tavLst>
                                        <p:tav tm="0">
                                          <p:val>
                                            <p:strVal val="2/3*#ppt_w"/>
                                          </p:val>
                                        </p:tav>
                                        <p:tav tm="100000">
                                          <p:val>
                                            <p:strVal val="#ppt_w"/>
                                          </p:val>
                                        </p:tav>
                                      </p:tavLst>
                                    </p:anim>
                                    <p:anim calcmode="lin" valueType="num">
                                      <p:cBhvr>
                                        <p:cTn id="22" dur="500" fill="hold"/>
                                        <p:tgtEl>
                                          <p:spTgt spid="2605059">
                                            <p:txEl>
                                              <p:pRg st="3" end="3"/>
                                            </p:txEl>
                                          </p:spTgt>
                                        </p:tgtEl>
                                        <p:attrNameLst>
                                          <p:attrName>ppt_h</p:attrName>
                                        </p:attrNameLst>
                                      </p:cBhvr>
                                      <p:tavLst>
                                        <p:tav tm="0">
                                          <p:val>
                                            <p:strVal val="2/3*#ppt_h"/>
                                          </p:val>
                                        </p:tav>
                                        <p:tav tm="100000">
                                          <p:val>
                                            <p:strVal val="#ppt_h"/>
                                          </p:val>
                                        </p:tav>
                                      </p:tavLst>
                                    </p:anim>
                                  </p:childTnLst>
                                </p:cTn>
                              </p:par>
                              <p:par>
                                <p:cTn id="23" presetID="23" presetClass="entr" presetSubtype="272" fill="hold" grpId="0" nodeType="withEffect">
                                  <p:stCondLst>
                                    <p:cond delay="0"/>
                                  </p:stCondLst>
                                  <p:childTnLst>
                                    <p:set>
                                      <p:cBhvr>
                                        <p:cTn id="24" dur="1" fill="hold">
                                          <p:stCondLst>
                                            <p:cond delay="0"/>
                                          </p:stCondLst>
                                        </p:cTn>
                                        <p:tgtEl>
                                          <p:spTgt spid="2605059">
                                            <p:txEl>
                                              <p:pRg st="4" end="4"/>
                                            </p:txEl>
                                          </p:spTgt>
                                        </p:tgtEl>
                                        <p:attrNameLst>
                                          <p:attrName>style.visibility</p:attrName>
                                        </p:attrNameLst>
                                      </p:cBhvr>
                                      <p:to>
                                        <p:strVal val="visible"/>
                                      </p:to>
                                    </p:set>
                                    <p:anim calcmode="lin" valueType="num">
                                      <p:cBhvr>
                                        <p:cTn id="25" dur="500" fill="hold"/>
                                        <p:tgtEl>
                                          <p:spTgt spid="2605059">
                                            <p:txEl>
                                              <p:pRg st="4" end="4"/>
                                            </p:txEl>
                                          </p:spTgt>
                                        </p:tgtEl>
                                        <p:attrNameLst>
                                          <p:attrName>ppt_w</p:attrName>
                                        </p:attrNameLst>
                                      </p:cBhvr>
                                      <p:tavLst>
                                        <p:tav tm="0">
                                          <p:val>
                                            <p:strVal val="2/3*#ppt_w"/>
                                          </p:val>
                                        </p:tav>
                                        <p:tav tm="100000">
                                          <p:val>
                                            <p:strVal val="#ppt_w"/>
                                          </p:val>
                                        </p:tav>
                                      </p:tavLst>
                                    </p:anim>
                                    <p:anim calcmode="lin" valueType="num">
                                      <p:cBhvr>
                                        <p:cTn id="26" dur="500" fill="hold"/>
                                        <p:tgtEl>
                                          <p:spTgt spid="2605059">
                                            <p:txEl>
                                              <p:pRg st="4" end="4"/>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5059" grpId="0" build="p" bldLvl="2">
        <p:tmplLst>
          <p:tmpl lvl="1">
            <p:tnLst>
              <p:par>
                <p:cTn presetID="23" presetClass="entr" presetSubtype="272" fill="hold" nodeType="clickEffect">
                  <p:stCondLst>
                    <p:cond delay="0"/>
                  </p:stCondLst>
                  <p:childTnLst>
                    <p:set>
                      <p:cBhvr>
                        <p:cTn dur="1" fill="hold">
                          <p:stCondLst>
                            <p:cond delay="0"/>
                          </p:stCondLst>
                        </p:cTn>
                        <p:tgtEl>
                          <p:spTgt spid="2605059"/>
                        </p:tgtEl>
                        <p:attrNameLst>
                          <p:attrName>style.visibility</p:attrName>
                        </p:attrNameLst>
                      </p:cBhvr>
                      <p:to>
                        <p:strVal val="visible"/>
                      </p:to>
                    </p:set>
                    <p:anim calcmode="lin" valueType="num">
                      <p:cBhvr>
                        <p:cTn dur="500" fill="hold"/>
                        <p:tgtEl>
                          <p:spTgt spid="2605059"/>
                        </p:tgtEl>
                        <p:attrNameLst>
                          <p:attrName>ppt_w</p:attrName>
                        </p:attrNameLst>
                      </p:cBhvr>
                      <p:tavLst>
                        <p:tav tm="0">
                          <p:val>
                            <p:strVal val="2/3*#ppt_w"/>
                          </p:val>
                        </p:tav>
                        <p:tav tm="100000">
                          <p:val>
                            <p:strVal val="#ppt_w"/>
                          </p:val>
                        </p:tav>
                      </p:tavLst>
                    </p:anim>
                    <p:anim calcmode="lin" valueType="num">
                      <p:cBhvr>
                        <p:cTn dur="500" fill="hold"/>
                        <p:tgtEl>
                          <p:spTgt spid="2605059"/>
                        </p:tgtEl>
                        <p:attrNameLst>
                          <p:attrName>ppt_h</p:attrName>
                        </p:attrNameLst>
                      </p:cBhvr>
                      <p:tavLst>
                        <p:tav tm="0">
                          <p:val>
                            <p:strVal val="2/3*#ppt_h"/>
                          </p:val>
                        </p:tav>
                        <p:tav tm="100000">
                          <p:val>
                            <p:strVal val="#ppt_h"/>
                          </p:val>
                        </p:tav>
                      </p:tavLst>
                    </p:anim>
                  </p:childTnLst>
                </p:cTn>
              </p:par>
            </p:tnLst>
          </p:tmpl>
          <p:tmpl lvl="2">
            <p:tnLst>
              <p:par>
                <p:cTn presetID="23" presetClass="entr" presetSubtype="272" fill="hold" nodeType="clickEffect">
                  <p:stCondLst>
                    <p:cond delay="0"/>
                  </p:stCondLst>
                  <p:childTnLst>
                    <p:set>
                      <p:cBhvr>
                        <p:cTn dur="1" fill="hold">
                          <p:stCondLst>
                            <p:cond delay="0"/>
                          </p:stCondLst>
                        </p:cTn>
                        <p:tgtEl>
                          <p:spTgt spid="2605059"/>
                        </p:tgtEl>
                        <p:attrNameLst>
                          <p:attrName>style.visibility</p:attrName>
                        </p:attrNameLst>
                      </p:cBhvr>
                      <p:to>
                        <p:strVal val="visible"/>
                      </p:to>
                    </p:set>
                    <p:anim calcmode="lin" valueType="num">
                      <p:cBhvr>
                        <p:cTn dur="500" fill="hold"/>
                        <p:tgtEl>
                          <p:spTgt spid="2605059"/>
                        </p:tgtEl>
                        <p:attrNameLst>
                          <p:attrName>ppt_w</p:attrName>
                        </p:attrNameLst>
                      </p:cBhvr>
                      <p:tavLst>
                        <p:tav tm="0">
                          <p:val>
                            <p:strVal val="2/3*#ppt_w"/>
                          </p:val>
                        </p:tav>
                        <p:tav tm="100000">
                          <p:val>
                            <p:strVal val="#ppt_w"/>
                          </p:val>
                        </p:tav>
                      </p:tavLst>
                    </p:anim>
                    <p:anim calcmode="lin" valueType="num">
                      <p:cBhvr>
                        <p:cTn dur="500" fill="hold"/>
                        <p:tgtEl>
                          <p:spTgt spid="2605059"/>
                        </p:tgtEl>
                        <p:attrNameLst>
                          <p:attrName>ppt_h</p:attrName>
                        </p:attrNameLst>
                      </p:cBhvr>
                      <p:tavLst>
                        <p:tav tm="0">
                          <p:val>
                            <p:strVal val="2/3*#ppt_h"/>
                          </p:val>
                        </p:tav>
                        <p:tav tm="100000">
                          <p:val>
                            <p:strVal val="#ppt_h"/>
                          </p:val>
                        </p:tav>
                      </p:tavLst>
                    </p:anim>
                  </p:childTnLst>
                </p:cTn>
              </p:par>
            </p:tnLst>
          </p:tmpl>
          <p:tmpl lvl="3">
            <p:tnLst>
              <p:par>
                <p:cTn presetID="23" presetClass="entr" presetSubtype="272" fill="hold" nodeType="withEffect">
                  <p:stCondLst>
                    <p:cond delay="0"/>
                  </p:stCondLst>
                  <p:childTnLst>
                    <p:set>
                      <p:cBhvr>
                        <p:cTn dur="1" fill="hold">
                          <p:stCondLst>
                            <p:cond delay="0"/>
                          </p:stCondLst>
                        </p:cTn>
                        <p:tgtEl>
                          <p:spTgt spid="2605059"/>
                        </p:tgtEl>
                        <p:attrNameLst>
                          <p:attrName>style.visibility</p:attrName>
                        </p:attrNameLst>
                      </p:cBhvr>
                      <p:to>
                        <p:strVal val="visible"/>
                      </p:to>
                    </p:set>
                    <p:anim calcmode="lin" valueType="num">
                      <p:cBhvr>
                        <p:cTn dur="500" fill="hold"/>
                        <p:tgtEl>
                          <p:spTgt spid="2605059"/>
                        </p:tgtEl>
                        <p:attrNameLst>
                          <p:attrName>ppt_w</p:attrName>
                        </p:attrNameLst>
                      </p:cBhvr>
                      <p:tavLst>
                        <p:tav tm="0">
                          <p:val>
                            <p:strVal val="2/3*#ppt_w"/>
                          </p:val>
                        </p:tav>
                        <p:tav tm="100000">
                          <p:val>
                            <p:strVal val="#ppt_w"/>
                          </p:val>
                        </p:tav>
                      </p:tavLst>
                    </p:anim>
                    <p:anim calcmode="lin" valueType="num">
                      <p:cBhvr>
                        <p:cTn dur="500" fill="hold"/>
                        <p:tgtEl>
                          <p:spTgt spid="2605059"/>
                        </p:tgtEl>
                        <p:attrNameLst>
                          <p:attrName>ppt_h</p:attrName>
                        </p:attrNameLst>
                      </p:cBhvr>
                      <p:tavLst>
                        <p:tav tm="0">
                          <p:val>
                            <p:strVal val="2/3*#ppt_h"/>
                          </p:val>
                        </p:tav>
                        <p:tav tm="100000">
                          <p:val>
                            <p:strVal val="#ppt_h"/>
                          </p:val>
                        </p:tav>
                      </p:tavLst>
                    </p:anim>
                  </p:childTnLst>
                </p:cTn>
              </p:par>
            </p:tnLst>
          </p:tmpl>
          <p:tmpl lvl="4">
            <p:tnLst>
              <p:par>
                <p:cTn presetID="23" presetClass="entr" presetSubtype="272" fill="hold" nodeType="withEffect">
                  <p:stCondLst>
                    <p:cond delay="0"/>
                  </p:stCondLst>
                  <p:childTnLst>
                    <p:set>
                      <p:cBhvr>
                        <p:cTn dur="1" fill="hold">
                          <p:stCondLst>
                            <p:cond delay="0"/>
                          </p:stCondLst>
                        </p:cTn>
                        <p:tgtEl>
                          <p:spTgt spid="2605059"/>
                        </p:tgtEl>
                        <p:attrNameLst>
                          <p:attrName>style.visibility</p:attrName>
                        </p:attrNameLst>
                      </p:cBhvr>
                      <p:to>
                        <p:strVal val="visible"/>
                      </p:to>
                    </p:set>
                    <p:anim calcmode="lin" valueType="num">
                      <p:cBhvr>
                        <p:cTn dur="500" fill="hold"/>
                        <p:tgtEl>
                          <p:spTgt spid="2605059"/>
                        </p:tgtEl>
                        <p:attrNameLst>
                          <p:attrName>ppt_w</p:attrName>
                        </p:attrNameLst>
                      </p:cBhvr>
                      <p:tavLst>
                        <p:tav tm="0">
                          <p:val>
                            <p:strVal val="2/3*#ppt_w"/>
                          </p:val>
                        </p:tav>
                        <p:tav tm="100000">
                          <p:val>
                            <p:strVal val="#ppt_w"/>
                          </p:val>
                        </p:tav>
                      </p:tavLst>
                    </p:anim>
                    <p:anim calcmode="lin" valueType="num">
                      <p:cBhvr>
                        <p:cTn dur="500" fill="hold"/>
                        <p:tgtEl>
                          <p:spTgt spid="2605059"/>
                        </p:tgtEl>
                        <p:attrNameLst>
                          <p:attrName>ppt_h</p:attrName>
                        </p:attrNameLst>
                      </p:cBhvr>
                      <p:tavLst>
                        <p:tav tm="0">
                          <p:val>
                            <p:strVal val="2/3*#ppt_h"/>
                          </p:val>
                        </p:tav>
                        <p:tav tm="100000">
                          <p:val>
                            <p:strVal val="#ppt_h"/>
                          </p:val>
                        </p:tav>
                      </p:tavLst>
                    </p:anim>
                  </p:childTnLst>
                </p:cTn>
              </p:par>
            </p:tnLst>
          </p:tmpl>
          <p:tmpl lvl="5">
            <p:tnLst>
              <p:par>
                <p:cTn presetID="23" presetClass="entr" presetSubtype="272" fill="hold" nodeType="withEffect">
                  <p:stCondLst>
                    <p:cond delay="0"/>
                  </p:stCondLst>
                  <p:childTnLst>
                    <p:set>
                      <p:cBhvr>
                        <p:cTn dur="1" fill="hold">
                          <p:stCondLst>
                            <p:cond delay="0"/>
                          </p:stCondLst>
                        </p:cTn>
                        <p:tgtEl>
                          <p:spTgt spid="2605059"/>
                        </p:tgtEl>
                        <p:attrNameLst>
                          <p:attrName>style.visibility</p:attrName>
                        </p:attrNameLst>
                      </p:cBhvr>
                      <p:to>
                        <p:strVal val="visible"/>
                      </p:to>
                    </p:set>
                    <p:anim calcmode="lin" valueType="num">
                      <p:cBhvr>
                        <p:cTn dur="500" fill="hold"/>
                        <p:tgtEl>
                          <p:spTgt spid="2605059"/>
                        </p:tgtEl>
                        <p:attrNameLst>
                          <p:attrName>ppt_w</p:attrName>
                        </p:attrNameLst>
                      </p:cBhvr>
                      <p:tavLst>
                        <p:tav tm="0">
                          <p:val>
                            <p:strVal val="2/3*#ppt_w"/>
                          </p:val>
                        </p:tav>
                        <p:tav tm="100000">
                          <p:val>
                            <p:strVal val="#ppt_w"/>
                          </p:val>
                        </p:tav>
                      </p:tavLst>
                    </p:anim>
                    <p:anim calcmode="lin" valueType="num">
                      <p:cBhvr>
                        <p:cTn dur="500" fill="hold"/>
                        <p:tgtEl>
                          <p:spTgt spid="2605059"/>
                        </p:tgtEl>
                        <p:attrNameLst>
                          <p:attrName>ppt_h</p:attrName>
                        </p:attrNameLst>
                      </p:cBhvr>
                      <p:tavLst>
                        <p:tav tm="0">
                          <p:val>
                            <p:strVal val="2/3*#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a:solidFill>
            <a:srgbClr val="FF9966"/>
          </a:solidFill>
          <a:latin typeface="+mj-lt"/>
          <a:ea typeface="+mj-ea"/>
          <a:cs typeface="+mj-cs"/>
        </a:defRPr>
      </a:lvl1pPr>
      <a:lvl2pPr algn="ctr" rtl="0" eaLnBrk="0" fontAlgn="base" hangingPunct="0">
        <a:spcBef>
          <a:spcPct val="0"/>
        </a:spcBef>
        <a:spcAft>
          <a:spcPct val="0"/>
        </a:spcAft>
        <a:defRPr sz="3600">
          <a:solidFill>
            <a:srgbClr val="FF9966"/>
          </a:solidFill>
          <a:latin typeface="Comic Sans MS" pitchFamily="66" charset="0"/>
        </a:defRPr>
      </a:lvl2pPr>
      <a:lvl3pPr algn="ctr" rtl="0" eaLnBrk="0" fontAlgn="base" hangingPunct="0">
        <a:spcBef>
          <a:spcPct val="0"/>
        </a:spcBef>
        <a:spcAft>
          <a:spcPct val="0"/>
        </a:spcAft>
        <a:defRPr sz="3600">
          <a:solidFill>
            <a:srgbClr val="FF9966"/>
          </a:solidFill>
          <a:latin typeface="Comic Sans MS" pitchFamily="66" charset="0"/>
        </a:defRPr>
      </a:lvl3pPr>
      <a:lvl4pPr algn="ctr" rtl="0" eaLnBrk="0" fontAlgn="base" hangingPunct="0">
        <a:spcBef>
          <a:spcPct val="0"/>
        </a:spcBef>
        <a:spcAft>
          <a:spcPct val="0"/>
        </a:spcAft>
        <a:defRPr sz="3600">
          <a:solidFill>
            <a:srgbClr val="FF9966"/>
          </a:solidFill>
          <a:latin typeface="Comic Sans MS" pitchFamily="66" charset="0"/>
        </a:defRPr>
      </a:lvl4pPr>
      <a:lvl5pPr algn="ctr" rtl="0" eaLnBrk="0" fontAlgn="base" hangingPunct="0">
        <a:spcBef>
          <a:spcPct val="0"/>
        </a:spcBef>
        <a:spcAft>
          <a:spcPct val="0"/>
        </a:spcAft>
        <a:defRPr sz="3600">
          <a:solidFill>
            <a:srgbClr val="FF9966"/>
          </a:solidFill>
          <a:latin typeface="Comic Sans MS" pitchFamily="66" charset="0"/>
        </a:defRPr>
      </a:lvl5pPr>
      <a:lvl6pPr marL="457200" algn="ctr" rtl="0" eaLnBrk="0" fontAlgn="base" hangingPunct="0">
        <a:spcBef>
          <a:spcPct val="0"/>
        </a:spcBef>
        <a:spcAft>
          <a:spcPct val="0"/>
        </a:spcAft>
        <a:defRPr sz="4000">
          <a:solidFill>
            <a:srgbClr val="FF9966"/>
          </a:solidFill>
          <a:latin typeface="Comic Sans MS" pitchFamily="66" charset="0"/>
        </a:defRPr>
      </a:lvl6pPr>
      <a:lvl7pPr marL="914400" algn="ctr" rtl="0" eaLnBrk="0" fontAlgn="base" hangingPunct="0">
        <a:spcBef>
          <a:spcPct val="0"/>
        </a:spcBef>
        <a:spcAft>
          <a:spcPct val="0"/>
        </a:spcAft>
        <a:defRPr sz="4000">
          <a:solidFill>
            <a:srgbClr val="FF9966"/>
          </a:solidFill>
          <a:latin typeface="Comic Sans MS" pitchFamily="66" charset="0"/>
        </a:defRPr>
      </a:lvl7pPr>
      <a:lvl8pPr marL="1371600" algn="ctr" rtl="0" eaLnBrk="0" fontAlgn="base" hangingPunct="0">
        <a:spcBef>
          <a:spcPct val="0"/>
        </a:spcBef>
        <a:spcAft>
          <a:spcPct val="0"/>
        </a:spcAft>
        <a:defRPr sz="4000">
          <a:solidFill>
            <a:srgbClr val="FF9966"/>
          </a:solidFill>
          <a:latin typeface="Comic Sans MS" pitchFamily="66" charset="0"/>
        </a:defRPr>
      </a:lvl8pPr>
      <a:lvl9pPr marL="1828800" algn="ctr" rtl="0" eaLnBrk="0" fontAlgn="base" hangingPunct="0">
        <a:spcBef>
          <a:spcPct val="0"/>
        </a:spcBef>
        <a:spcAft>
          <a:spcPct val="0"/>
        </a:spcAft>
        <a:defRPr sz="4000">
          <a:solidFill>
            <a:srgbClr val="FF9966"/>
          </a:solidFill>
          <a:latin typeface="Comic Sans MS" pitchFamily="66" charset="0"/>
        </a:defRPr>
      </a:lvl9pPr>
    </p:titleStyle>
    <p:bodyStyle>
      <a:lvl1pPr marL="342900" indent="-342900" algn="l" rtl="0" eaLnBrk="0" fontAlgn="base" hangingPunct="0">
        <a:spcBef>
          <a:spcPct val="20000"/>
        </a:spcBef>
        <a:spcAft>
          <a:spcPct val="0"/>
        </a:spcAft>
        <a:buSzPct val="75000"/>
        <a:buFont typeface="Monotype Sorts"/>
        <a:buChar char="r"/>
        <a:tabLst>
          <a:tab pos="7712075" algn="r"/>
        </a:tabLst>
        <a:defRPr sz="2800">
          <a:solidFill>
            <a:srgbClr val="FFFF00"/>
          </a:solidFill>
          <a:latin typeface="+mn-lt"/>
          <a:ea typeface="+mn-ea"/>
          <a:cs typeface="+mn-cs"/>
        </a:defRPr>
      </a:lvl1pPr>
      <a:lvl2pPr marL="742950" indent="-285750" algn="l" rtl="0" eaLnBrk="0" fontAlgn="base" hangingPunct="0">
        <a:spcBef>
          <a:spcPct val="20000"/>
        </a:spcBef>
        <a:spcAft>
          <a:spcPct val="0"/>
        </a:spcAft>
        <a:buSzPct val="50000"/>
        <a:buFont typeface="Wingdings" pitchFamily="2" charset="2"/>
        <a:buChar char="l"/>
        <a:tabLst>
          <a:tab pos="7712075" algn="r"/>
        </a:tabLst>
        <a:defRPr sz="2400">
          <a:solidFill>
            <a:srgbClr val="FFFFFF"/>
          </a:solidFill>
          <a:latin typeface="+mn-lt"/>
        </a:defRPr>
      </a:lvl2pPr>
      <a:lvl3pPr marL="1143000" indent="-228600" algn="l" rtl="0" eaLnBrk="0" fontAlgn="base" hangingPunct="0">
        <a:spcBef>
          <a:spcPct val="20000"/>
        </a:spcBef>
        <a:spcAft>
          <a:spcPct val="0"/>
        </a:spcAft>
        <a:buSzPct val="100000"/>
        <a:buChar char="–"/>
        <a:tabLst>
          <a:tab pos="7712075" algn="r"/>
        </a:tabLst>
        <a:defRPr sz="2000">
          <a:solidFill>
            <a:srgbClr val="FFFF00"/>
          </a:solidFill>
          <a:latin typeface="+mn-lt"/>
        </a:defRPr>
      </a:lvl3pPr>
      <a:lvl4pPr marL="1562100" indent="-228600" algn="l" rtl="0" eaLnBrk="0" fontAlgn="base" hangingPunct="0">
        <a:spcBef>
          <a:spcPct val="20000"/>
        </a:spcBef>
        <a:spcAft>
          <a:spcPct val="0"/>
        </a:spcAft>
        <a:buSzPct val="100000"/>
        <a:buChar char="–"/>
        <a:tabLst>
          <a:tab pos="7712075" algn="r"/>
        </a:tabLst>
        <a:defRPr sz="2000">
          <a:solidFill>
            <a:srgbClr val="FFFFFF"/>
          </a:solidFill>
          <a:latin typeface="+mn-lt"/>
        </a:defRPr>
      </a:lvl4pPr>
      <a:lvl5pPr marL="19812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5pPr>
      <a:lvl6pPr marL="24384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6pPr>
      <a:lvl7pPr marL="28956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7pPr>
      <a:lvl8pPr marL="33528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8pPr>
      <a:lvl9pPr marL="38100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E"/>
            </a:gs>
            <a:gs pos="50000">
              <a:srgbClr val="0000CC"/>
            </a:gs>
            <a:gs pos="100000">
              <a:srgbClr val="00005E"/>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5650" y="192088"/>
            <a:ext cx="8388350" cy="9525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2605059" name="Rectangle 3"/>
          <p:cNvSpPr>
            <a:spLocks noGrp="1" noChangeArrowheads="1"/>
          </p:cNvSpPr>
          <p:nvPr>
            <p:ph type="body" idx="1"/>
          </p:nvPr>
        </p:nvSpPr>
        <p:spPr bwMode="auto">
          <a:xfrm>
            <a:off x="755650" y="1138238"/>
            <a:ext cx="8388350" cy="5472112"/>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605060" name="Text Box 4"/>
          <p:cNvSpPr txBox="1">
            <a:spLocks noChangeArrowheads="1"/>
          </p:cNvSpPr>
          <p:nvPr/>
        </p:nvSpPr>
        <p:spPr bwMode="auto">
          <a:xfrm>
            <a:off x="-36513" y="0"/>
            <a:ext cx="863601" cy="701675"/>
          </a:xfrm>
          <a:prstGeom prst="rect">
            <a:avLst/>
          </a:prstGeom>
          <a:noFill/>
          <a:ln w="12700">
            <a:noFill/>
            <a:miter lim="800000"/>
            <a:headEnd/>
            <a:tailEnd/>
          </a:ln>
          <a:effectLst/>
        </p:spPr>
        <p:txBody>
          <a:bodyPr>
            <a:spAutoFit/>
          </a:bodyPr>
          <a:lstStyle/>
          <a:p>
            <a:pPr algn="ctr" eaLnBrk="0" hangingPunct="0">
              <a:spcBef>
                <a:spcPct val="50000"/>
              </a:spcBef>
              <a:defRPr/>
            </a:pPr>
            <a:fld id="{02B13E6A-B16D-4A1C-96BC-83756183BED8}" type="slidenum">
              <a:rPr lang="en-GB" sz="4000">
                <a:solidFill>
                  <a:srgbClr val="00005E"/>
                </a:solidFill>
                <a:effectDag name="">
                  <a:cont type="tree" name="">
                    <a:effect ref="fillLine"/>
                    <a:outerShdw dist="38100" dir="13500000" algn="br">
                      <a:srgbClr val="2F2F8D"/>
                    </a:outerShdw>
                  </a:cont>
                  <a:cont type="tree" name="">
                    <a:effect ref="fillLine"/>
                    <a:outerShdw dist="38100" dir="2700000" algn="tl">
                      <a:srgbClr val="000038"/>
                    </a:outerShdw>
                  </a:cont>
                  <a:effect ref="fillLine"/>
                </a:effectDag>
                <a:latin typeface="Times New Roman" pitchFamily="18" charset="0"/>
              </a:rPr>
              <a:pPr algn="ctr" eaLnBrk="0" hangingPunct="0">
                <a:spcBef>
                  <a:spcPct val="50000"/>
                </a:spcBef>
                <a:defRPr/>
              </a:pPr>
              <a:t>‹#›</a:t>
            </a:fld>
            <a:endParaRPr lang="en-GB" sz="2400">
              <a:solidFill>
                <a:srgbClr val="FFFFFF"/>
              </a:solidFill>
              <a:latin typeface="Times New Roman" pitchFamily="18" charset="0"/>
            </a:endParaRPr>
          </a:p>
        </p:txBody>
      </p:sp>
      <p:sp>
        <p:nvSpPr>
          <p:cNvPr id="2605065" name="Rectangle 9"/>
          <p:cNvSpPr>
            <a:spLocks noChangeArrowheads="1"/>
          </p:cNvSpPr>
          <p:nvPr/>
        </p:nvSpPr>
        <p:spPr bwMode="auto">
          <a:xfrm>
            <a:off x="0" y="0"/>
            <a:ext cx="719138" cy="6858000"/>
          </a:xfrm>
          <a:prstGeom prst="rect">
            <a:avLst/>
          </a:prstGeom>
          <a:solidFill>
            <a:srgbClr val="000000"/>
          </a:solidFill>
          <a:ln w="12700">
            <a:noFill/>
            <a:miter lim="800000"/>
            <a:headEnd/>
            <a:tailEnd/>
          </a:ln>
          <a:effectLst/>
        </p:spPr>
        <p:txBody>
          <a:bodyPr wrap="none" anchor="ctr"/>
          <a:lstStyle/>
          <a:p>
            <a:pPr eaLnBrk="0" hangingPunct="0">
              <a:defRPr/>
            </a:pPr>
            <a:endParaRPr lang="en-GB">
              <a:solidFill>
                <a:srgbClr val="FFFFFF"/>
              </a:solidFill>
              <a:latin typeface="Comic Sans MS" pitchFamily="66" charset="0"/>
            </a:endParaRPr>
          </a:p>
        </p:txBody>
      </p:sp>
      <p:sp>
        <p:nvSpPr>
          <p:cNvPr id="2605066" name="Text Box 10"/>
          <p:cNvSpPr txBox="1">
            <a:spLocks noChangeArrowheads="1"/>
          </p:cNvSpPr>
          <p:nvPr/>
        </p:nvSpPr>
        <p:spPr bwMode="auto">
          <a:xfrm>
            <a:off x="0" y="215900"/>
            <a:ext cx="781050" cy="457200"/>
          </a:xfrm>
          <a:prstGeom prst="rect">
            <a:avLst/>
          </a:prstGeom>
          <a:noFill/>
          <a:ln w="12700">
            <a:noFill/>
            <a:miter lim="800000"/>
            <a:headEnd/>
            <a:tailEnd/>
          </a:ln>
          <a:effectLst/>
        </p:spPr>
        <p:txBody>
          <a:bodyPr>
            <a:spAutoFit/>
          </a:bodyPr>
          <a:lstStyle/>
          <a:p>
            <a:pPr algn="ctr" eaLnBrk="0" hangingPunct="0">
              <a:spcBef>
                <a:spcPct val="50000"/>
              </a:spcBef>
              <a:defRPr/>
            </a:pPr>
            <a:fld id="{2DEB6275-F7CE-4134-A5D1-F7BC5DABF3F4}" type="slidenum">
              <a:rPr lang="en-GB" sz="2400">
                <a:solidFill>
                  <a:srgbClr val="00005E"/>
                </a:solidFill>
                <a:effectDag name="">
                  <a:cont type="tree" name="">
                    <a:effect ref="fillLine"/>
                    <a:outerShdw dist="38100" dir="13500000" algn="br">
                      <a:srgbClr val="2F2F8D"/>
                    </a:outerShdw>
                  </a:cont>
                  <a:cont type="tree" name="">
                    <a:effect ref="fillLine"/>
                    <a:outerShdw dist="38100" dir="2700000" algn="tl">
                      <a:srgbClr val="000038"/>
                    </a:outerShdw>
                  </a:cont>
                  <a:effect ref="fillLine"/>
                </a:effectDag>
                <a:latin typeface="Times New Roman" pitchFamily="18" charset="0"/>
              </a:rPr>
              <a:pPr algn="ctr" eaLnBrk="0" hangingPunct="0">
                <a:spcBef>
                  <a:spcPct val="50000"/>
                </a:spcBef>
                <a:defRPr/>
              </a:pPr>
              <a:t>‹#›</a:t>
            </a:fld>
            <a:endParaRPr lang="en-GB" sz="2400">
              <a:solidFill>
                <a:srgbClr val="FFFFFF"/>
              </a:solidFill>
              <a:latin typeface="Times New Roman" pitchFamily="18" charset="0"/>
            </a:endParaRPr>
          </a:p>
        </p:txBody>
      </p:sp>
      <p:cxnSp>
        <p:nvCxnSpPr>
          <p:cNvPr id="1032" name="Straight Connector 12"/>
          <p:cNvCxnSpPr>
            <a:cxnSpLocks noChangeShapeType="1"/>
          </p:cNvCxnSpPr>
          <p:nvPr/>
        </p:nvCxnSpPr>
        <p:spPr bwMode="auto">
          <a:xfrm>
            <a:off x="0" y="3632200"/>
            <a:ext cx="714375" cy="1588"/>
          </a:xfrm>
          <a:prstGeom prst="line">
            <a:avLst/>
          </a:prstGeom>
          <a:noFill/>
          <a:ln w="12700" algn="ctr">
            <a:solidFill>
              <a:schemeClr val="tx1"/>
            </a:solidFill>
            <a:round/>
            <a:headEnd/>
            <a:tailEnd/>
          </a:ln>
        </p:spPr>
      </p:cxnSp>
      <p:sp>
        <p:nvSpPr>
          <p:cNvPr id="14" name="TextBox 13"/>
          <p:cNvSpPr txBox="1"/>
          <p:nvPr/>
        </p:nvSpPr>
        <p:spPr>
          <a:xfrm rot="16200000">
            <a:off x="-804068" y="4455318"/>
            <a:ext cx="2286000" cy="677863"/>
          </a:xfrm>
          <a:prstGeom prst="rect">
            <a:avLst/>
          </a:prstGeom>
          <a:noFill/>
        </p:spPr>
        <p:txBody>
          <a:bodyPr>
            <a:spAutoFit/>
          </a:bodyPr>
          <a:lstStyle/>
          <a:p>
            <a:pPr algn="r" fontAlgn="auto">
              <a:spcBef>
                <a:spcPts val="0"/>
              </a:spcBef>
              <a:spcAft>
                <a:spcPts val="0"/>
              </a:spcAft>
              <a:defRPr/>
            </a:pPr>
            <a:r>
              <a:rPr lang="en-GB" dirty="0">
                <a:solidFill>
                  <a:srgbClr val="DA6CB5"/>
                </a:solidFill>
              </a:rPr>
              <a:t>PISA</a:t>
            </a:r>
            <a:br>
              <a:rPr lang="en-GB" dirty="0">
                <a:solidFill>
                  <a:srgbClr val="DA6CB5"/>
                </a:solidFill>
              </a:rPr>
            </a:br>
            <a:r>
              <a:rPr lang="en-GB" sz="1000" dirty="0">
                <a:solidFill>
                  <a:srgbClr val="DA6CB5"/>
                </a:solidFill>
              </a:rPr>
              <a:t>OECD Programme for </a:t>
            </a:r>
            <a:br>
              <a:rPr lang="en-GB" sz="1000" dirty="0">
                <a:solidFill>
                  <a:srgbClr val="DA6CB5"/>
                </a:solidFill>
              </a:rPr>
            </a:br>
            <a:r>
              <a:rPr lang="en-GB" sz="1000" dirty="0">
                <a:solidFill>
                  <a:srgbClr val="DA6CB5"/>
                </a:solidFill>
              </a:rPr>
              <a:t>International Student Assessment</a:t>
            </a:r>
          </a:p>
        </p:txBody>
      </p:sp>
      <p:sp>
        <p:nvSpPr>
          <p:cNvPr id="15" name="TextBox 14"/>
          <p:cNvSpPr txBox="1"/>
          <p:nvPr/>
        </p:nvSpPr>
        <p:spPr>
          <a:xfrm rot="16200000">
            <a:off x="-1322405" y="1600830"/>
            <a:ext cx="3419475" cy="592470"/>
          </a:xfrm>
          <a:prstGeom prst="rect">
            <a:avLst/>
          </a:prstGeom>
          <a:noFill/>
        </p:spPr>
        <p:txBody>
          <a:bodyPr>
            <a:spAutoFit/>
          </a:bodyPr>
          <a:lstStyle/>
          <a:p>
            <a:pPr fontAlgn="auto">
              <a:lnSpc>
                <a:spcPts val="1300"/>
              </a:lnSpc>
              <a:spcBef>
                <a:spcPts val="0"/>
              </a:spcBef>
              <a:spcAft>
                <a:spcPts val="0"/>
              </a:spcAft>
              <a:defRPr/>
            </a:pPr>
            <a:r>
              <a:rPr lang="en-GB" sz="1600" dirty="0" smtClean="0">
                <a:solidFill>
                  <a:srgbClr val="DA6CB5"/>
                </a:solidFill>
              </a:rPr>
              <a:t>What students know and can do</a:t>
            </a:r>
            <a:endParaRPr lang="en-GB" sz="1900" dirty="0" smtClean="0">
              <a:solidFill>
                <a:srgbClr val="DA6CB5"/>
              </a:solidFill>
            </a:endParaRPr>
          </a:p>
          <a:p>
            <a:pPr fontAlgn="auto">
              <a:lnSpc>
                <a:spcPts val="1300"/>
              </a:lnSpc>
              <a:spcBef>
                <a:spcPts val="0"/>
              </a:spcBef>
              <a:spcAft>
                <a:spcPts val="0"/>
              </a:spcAft>
              <a:defRPr/>
            </a:pPr>
            <a:r>
              <a:rPr lang="en-GB" sz="1200" dirty="0" smtClean="0">
                <a:solidFill>
                  <a:srgbClr val="DA6CB5"/>
                </a:solidFill>
              </a:rPr>
              <a:t>Andreas </a:t>
            </a:r>
            <a:r>
              <a:rPr lang="en-GB" sz="1200" dirty="0" err="1" smtClean="0">
                <a:solidFill>
                  <a:srgbClr val="DA6CB5"/>
                </a:solidFill>
              </a:rPr>
              <a:t>Schleicher</a:t>
            </a:r>
            <a:r>
              <a:rPr lang="en-GB" sz="1200" dirty="0" smtClean="0">
                <a:solidFill>
                  <a:srgbClr val="DA6CB5"/>
                </a:solidFill>
              </a:rPr>
              <a:t/>
            </a:r>
            <a:br>
              <a:rPr lang="en-GB" sz="1200" dirty="0" smtClean="0">
                <a:solidFill>
                  <a:srgbClr val="DA6CB5"/>
                </a:solidFill>
              </a:rPr>
            </a:br>
            <a:r>
              <a:rPr lang="en-GB" sz="1200" dirty="0" smtClean="0">
                <a:solidFill>
                  <a:srgbClr val="DA6CB5"/>
                </a:solidFill>
              </a:rPr>
              <a:t>7 December 2010</a:t>
            </a:r>
            <a:endParaRPr lang="en-GB" sz="1900" dirty="0">
              <a:solidFill>
                <a:srgbClr val="DA6CB5"/>
              </a:solidFill>
            </a:endParaRPr>
          </a:p>
        </p:txBody>
      </p:sp>
      <p:pic>
        <p:nvPicPr>
          <p:cNvPr id="11" name="Picture 10" descr="OECDL1.png"/>
          <p:cNvPicPr>
            <a:picLocks noChangeAspect="1"/>
          </p:cNvPicPr>
          <p:nvPr userDrawn="1"/>
        </p:nvPicPr>
        <p:blipFill>
          <a:blip r:embed="rId16" cstate="print"/>
          <a:srcRect r="47010"/>
          <a:stretch>
            <a:fillRect/>
          </a:stretch>
        </p:blipFill>
        <p:spPr>
          <a:xfrm>
            <a:off x="1" y="6237312"/>
            <a:ext cx="714410" cy="630000"/>
          </a:xfrm>
          <a:prstGeom prst="rect">
            <a:avLst/>
          </a:prstGeom>
        </p:spPr>
      </p:pic>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Lst>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2605059">
                                            <p:txEl>
                                              <p:pRg st="0" end="0"/>
                                            </p:txEl>
                                          </p:spTgt>
                                        </p:tgtEl>
                                        <p:attrNameLst>
                                          <p:attrName>style.visibility</p:attrName>
                                        </p:attrNameLst>
                                      </p:cBhvr>
                                      <p:to>
                                        <p:strVal val="visible"/>
                                      </p:to>
                                    </p:set>
                                    <p:anim calcmode="lin" valueType="num">
                                      <p:cBhvr>
                                        <p:cTn id="7" dur="500" fill="hold"/>
                                        <p:tgtEl>
                                          <p:spTgt spid="2605059">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2605059">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2605059">
                                            <p:txEl>
                                              <p:pRg st="1" end="1"/>
                                            </p:txEl>
                                          </p:spTgt>
                                        </p:tgtEl>
                                        <p:attrNameLst>
                                          <p:attrName>style.visibility</p:attrName>
                                        </p:attrNameLst>
                                      </p:cBhvr>
                                      <p:to>
                                        <p:strVal val="visible"/>
                                      </p:to>
                                    </p:set>
                                    <p:anim calcmode="lin" valueType="num">
                                      <p:cBhvr>
                                        <p:cTn id="13" dur="500" fill="hold"/>
                                        <p:tgtEl>
                                          <p:spTgt spid="2605059">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2605059">
                                            <p:txEl>
                                              <p:pRg st="1" end="1"/>
                                            </p:txEl>
                                          </p:spTgt>
                                        </p:tgtEl>
                                        <p:attrNameLst>
                                          <p:attrName>ppt_h</p:attrName>
                                        </p:attrNameLst>
                                      </p:cBhvr>
                                      <p:tavLst>
                                        <p:tav tm="0">
                                          <p:val>
                                            <p:strVal val="2/3*#ppt_h"/>
                                          </p:val>
                                        </p:tav>
                                        <p:tav tm="100000">
                                          <p:val>
                                            <p:strVal val="#ppt_h"/>
                                          </p:val>
                                        </p:tav>
                                      </p:tavLst>
                                    </p:anim>
                                  </p:childTnLst>
                                </p:cTn>
                              </p:par>
                              <p:par>
                                <p:cTn id="15" presetID="23" presetClass="entr" presetSubtype="272" fill="hold" grpId="0" nodeType="withEffect">
                                  <p:stCondLst>
                                    <p:cond delay="0"/>
                                  </p:stCondLst>
                                  <p:childTnLst>
                                    <p:set>
                                      <p:cBhvr>
                                        <p:cTn id="16" dur="1" fill="hold">
                                          <p:stCondLst>
                                            <p:cond delay="0"/>
                                          </p:stCondLst>
                                        </p:cTn>
                                        <p:tgtEl>
                                          <p:spTgt spid="2605059">
                                            <p:txEl>
                                              <p:pRg st="2" end="2"/>
                                            </p:txEl>
                                          </p:spTgt>
                                        </p:tgtEl>
                                        <p:attrNameLst>
                                          <p:attrName>style.visibility</p:attrName>
                                        </p:attrNameLst>
                                      </p:cBhvr>
                                      <p:to>
                                        <p:strVal val="visible"/>
                                      </p:to>
                                    </p:set>
                                    <p:anim calcmode="lin" valueType="num">
                                      <p:cBhvr>
                                        <p:cTn id="17" dur="500" fill="hold"/>
                                        <p:tgtEl>
                                          <p:spTgt spid="2605059">
                                            <p:txEl>
                                              <p:pRg st="2" end="2"/>
                                            </p:txEl>
                                          </p:spTgt>
                                        </p:tgtEl>
                                        <p:attrNameLst>
                                          <p:attrName>ppt_w</p:attrName>
                                        </p:attrNameLst>
                                      </p:cBhvr>
                                      <p:tavLst>
                                        <p:tav tm="0">
                                          <p:val>
                                            <p:strVal val="2/3*#ppt_w"/>
                                          </p:val>
                                        </p:tav>
                                        <p:tav tm="100000">
                                          <p:val>
                                            <p:strVal val="#ppt_w"/>
                                          </p:val>
                                        </p:tav>
                                      </p:tavLst>
                                    </p:anim>
                                    <p:anim calcmode="lin" valueType="num">
                                      <p:cBhvr>
                                        <p:cTn id="18" dur="500" fill="hold"/>
                                        <p:tgtEl>
                                          <p:spTgt spid="2605059">
                                            <p:txEl>
                                              <p:pRg st="2" end="2"/>
                                            </p:txEl>
                                          </p:spTgt>
                                        </p:tgtEl>
                                        <p:attrNameLst>
                                          <p:attrName>ppt_h</p:attrName>
                                        </p:attrNameLst>
                                      </p:cBhvr>
                                      <p:tavLst>
                                        <p:tav tm="0">
                                          <p:val>
                                            <p:strVal val="2/3*#ppt_h"/>
                                          </p:val>
                                        </p:tav>
                                        <p:tav tm="100000">
                                          <p:val>
                                            <p:strVal val="#ppt_h"/>
                                          </p:val>
                                        </p:tav>
                                      </p:tavLst>
                                    </p:anim>
                                  </p:childTnLst>
                                </p:cTn>
                              </p:par>
                              <p:par>
                                <p:cTn id="19" presetID="23" presetClass="entr" presetSubtype="272" fill="hold" grpId="0" nodeType="withEffect">
                                  <p:stCondLst>
                                    <p:cond delay="0"/>
                                  </p:stCondLst>
                                  <p:childTnLst>
                                    <p:set>
                                      <p:cBhvr>
                                        <p:cTn id="20" dur="1" fill="hold">
                                          <p:stCondLst>
                                            <p:cond delay="0"/>
                                          </p:stCondLst>
                                        </p:cTn>
                                        <p:tgtEl>
                                          <p:spTgt spid="2605059">
                                            <p:txEl>
                                              <p:pRg st="3" end="3"/>
                                            </p:txEl>
                                          </p:spTgt>
                                        </p:tgtEl>
                                        <p:attrNameLst>
                                          <p:attrName>style.visibility</p:attrName>
                                        </p:attrNameLst>
                                      </p:cBhvr>
                                      <p:to>
                                        <p:strVal val="visible"/>
                                      </p:to>
                                    </p:set>
                                    <p:anim calcmode="lin" valueType="num">
                                      <p:cBhvr>
                                        <p:cTn id="21" dur="500" fill="hold"/>
                                        <p:tgtEl>
                                          <p:spTgt spid="2605059">
                                            <p:txEl>
                                              <p:pRg st="3" end="3"/>
                                            </p:txEl>
                                          </p:spTgt>
                                        </p:tgtEl>
                                        <p:attrNameLst>
                                          <p:attrName>ppt_w</p:attrName>
                                        </p:attrNameLst>
                                      </p:cBhvr>
                                      <p:tavLst>
                                        <p:tav tm="0">
                                          <p:val>
                                            <p:strVal val="2/3*#ppt_w"/>
                                          </p:val>
                                        </p:tav>
                                        <p:tav tm="100000">
                                          <p:val>
                                            <p:strVal val="#ppt_w"/>
                                          </p:val>
                                        </p:tav>
                                      </p:tavLst>
                                    </p:anim>
                                    <p:anim calcmode="lin" valueType="num">
                                      <p:cBhvr>
                                        <p:cTn id="22" dur="500" fill="hold"/>
                                        <p:tgtEl>
                                          <p:spTgt spid="2605059">
                                            <p:txEl>
                                              <p:pRg st="3" end="3"/>
                                            </p:txEl>
                                          </p:spTgt>
                                        </p:tgtEl>
                                        <p:attrNameLst>
                                          <p:attrName>ppt_h</p:attrName>
                                        </p:attrNameLst>
                                      </p:cBhvr>
                                      <p:tavLst>
                                        <p:tav tm="0">
                                          <p:val>
                                            <p:strVal val="2/3*#ppt_h"/>
                                          </p:val>
                                        </p:tav>
                                        <p:tav tm="100000">
                                          <p:val>
                                            <p:strVal val="#ppt_h"/>
                                          </p:val>
                                        </p:tav>
                                      </p:tavLst>
                                    </p:anim>
                                  </p:childTnLst>
                                </p:cTn>
                              </p:par>
                              <p:par>
                                <p:cTn id="23" presetID="23" presetClass="entr" presetSubtype="272" fill="hold" grpId="0" nodeType="withEffect">
                                  <p:stCondLst>
                                    <p:cond delay="0"/>
                                  </p:stCondLst>
                                  <p:childTnLst>
                                    <p:set>
                                      <p:cBhvr>
                                        <p:cTn id="24" dur="1" fill="hold">
                                          <p:stCondLst>
                                            <p:cond delay="0"/>
                                          </p:stCondLst>
                                        </p:cTn>
                                        <p:tgtEl>
                                          <p:spTgt spid="2605059">
                                            <p:txEl>
                                              <p:pRg st="4" end="4"/>
                                            </p:txEl>
                                          </p:spTgt>
                                        </p:tgtEl>
                                        <p:attrNameLst>
                                          <p:attrName>style.visibility</p:attrName>
                                        </p:attrNameLst>
                                      </p:cBhvr>
                                      <p:to>
                                        <p:strVal val="visible"/>
                                      </p:to>
                                    </p:set>
                                    <p:anim calcmode="lin" valueType="num">
                                      <p:cBhvr>
                                        <p:cTn id="25" dur="500" fill="hold"/>
                                        <p:tgtEl>
                                          <p:spTgt spid="2605059">
                                            <p:txEl>
                                              <p:pRg st="4" end="4"/>
                                            </p:txEl>
                                          </p:spTgt>
                                        </p:tgtEl>
                                        <p:attrNameLst>
                                          <p:attrName>ppt_w</p:attrName>
                                        </p:attrNameLst>
                                      </p:cBhvr>
                                      <p:tavLst>
                                        <p:tav tm="0">
                                          <p:val>
                                            <p:strVal val="2/3*#ppt_w"/>
                                          </p:val>
                                        </p:tav>
                                        <p:tav tm="100000">
                                          <p:val>
                                            <p:strVal val="#ppt_w"/>
                                          </p:val>
                                        </p:tav>
                                      </p:tavLst>
                                    </p:anim>
                                    <p:anim calcmode="lin" valueType="num">
                                      <p:cBhvr>
                                        <p:cTn id="26" dur="500" fill="hold"/>
                                        <p:tgtEl>
                                          <p:spTgt spid="2605059">
                                            <p:txEl>
                                              <p:pRg st="4" end="4"/>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5059" grpId="0" build="p" bldLvl="2">
        <p:tmplLst>
          <p:tmpl lvl="1">
            <p:tnLst>
              <p:par>
                <p:cTn presetID="23" presetClass="entr" presetSubtype="272" fill="hold" nodeType="clickEffect">
                  <p:stCondLst>
                    <p:cond delay="0"/>
                  </p:stCondLst>
                  <p:childTnLst>
                    <p:set>
                      <p:cBhvr>
                        <p:cTn dur="1" fill="hold">
                          <p:stCondLst>
                            <p:cond delay="0"/>
                          </p:stCondLst>
                        </p:cTn>
                        <p:tgtEl>
                          <p:spTgt spid="2605059"/>
                        </p:tgtEl>
                        <p:attrNameLst>
                          <p:attrName>style.visibility</p:attrName>
                        </p:attrNameLst>
                      </p:cBhvr>
                      <p:to>
                        <p:strVal val="visible"/>
                      </p:to>
                    </p:set>
                    <p:anim calcmode="lin" valueType="num">
                      <p:cBhvr>
                        <p:cTn dur="500" fill="hold"/>
                        <p:tgtEl>
                          <p:spTgt spid="2605059"/>
                        </p:tgtEl>
                        <p:attrNameLst>
                          <p:attrName>ppt_w</p:attrName>
                        </p:attrNameLst>
                      </p:cBhvr>
                      <p:tavLst>
                        <p:tav tm="0">
                          <p:val>
                            <p:strVal val="2/3*#ppt_w"/>
                          </p:val>
                        </p:tav>
                        <p:tav tm="100000">
                          <p:val>
                            <p:strVal val="#ppt_w"/>
                          </p:val>
                        </p:tav>
                      </p:tavLst>
                    </p:anim>
                    <p:anim calcmode="lin" valueType="num">
                      <p:cBhvr>
                        <p:cTn dur="500" fill="hold"/>
                        <p:tgtEl>
                          <p:spTgt spid="2605059"/>
                        </p:tgtEl>
                        <p:attrNameLst>
                          <p:attrName>ppt_h</p:attrName>
                        </p:attrNameLst>
                      </p:cBhvr>
                      <p:tavLst>
                        <p:tav tm="0">
                          <p:val>
                            <p:strVal val="2/3*#ppt_h"/>
                          </p:val>
                        </p:tav>
                        <p:tav tm="100000">
                          <p:val>
                            <p:strVal val="#ppt_h"/>
                          </p:val>
                        </p:tav>
                      </p:tavLst>
                    </p:anim>
                  </p:childTnLst>
                </p:cTn>
              </p:par>
            </p:tnLst>
          </p:tmpl>
          <p:tmpl lvl="2">
            <p:tnLst>
              <p:par>
                <p:cTn presetID="23" presetClass="entr" presetSubtype="272" fill="hold" nodeType="clickEffect">
                  <p:stCondLst>
                    <p:cond delay="0"/>
                  </p:stCondLst>
                  <p:childTnLst>
                    <p:set>
                      <p:cBhvr>
                        <p:cTn dur="1" fill="hold">
                          <p:stCondLst>
                            <p:cond delay="0"/>
                          </p:stCondLst>
                        </p:cTn>
                        <p:tgtEl>
                          <p:spTgt spid="2605059"/>
                        </p:tgtEl>
                        <p:attrNameLst>
                          <p:attrName>style.visibility</p:attrName>
                        </p:attrNameLst>
                      </p:cBhvr>
                      <p:to>
                        <p:strVal val="visible"/>
                      </p:to>
                    </p:set>
                    <p:anim calcmode="lin" valueType="num">
                      <p:cBhvr>
                        <p:cTn dur="500" fill="hold"/>
                        <p:tgtEl>
                          <p:spTgt spid="2605059"/>
                        </p:tgtEl>
                        <p:attrNameLst>
                          <p:attrName>ppt_w</p:attrName>
                        </p:attrNameLst>
                      </p:cBhvr>
                      <p:tavLst>
                        <p:tav tm="0">
                          <p:val>
                            <p:strVal val="2/3*#ppt_w"/>
                          </p:val>
                        </p:tav>
                        <p:tav tm="100000">
                          <p:val>
                            <p:strVal val="#ppt_w"/>
                          </p:val>
                        </p:tav>
                      </p:tavLst>
                    </p:anim>
                    <p:anim calcmode="lin" valueType="num">
                      <p:cBhvr>
                        <p:cTn dur="500" fill="hold"/>
                        <p:tgtEl>
                          <p:spTgt spid="2605059"/>
                        </p:tgtEl>
                        <p:attrNameLst>
                          <p:attrName>ppt_h</p:attrName>
                        </p:attrNameLst>
                      </p:cBhvr>
                      <p:tavLst>
                        <p:tav tm="0">
                          <p:val>
                            <p:strVal val="2/3*#ppt_h"/>
                          </p:val>
                        </p:tav>
                        <p:tav tm="100000">
                          <p:val>
                            <p:strVal val="#ppt_h"/>
                          </p:val>
                        </p:tav>
                      </p:tavLst>
                    </p:anim>
                  </p:childTnLst>
                </p:cTn>
              </p:par>
            </p:tnLst>
          </p:tmpl>
          <p:tmpl lvl="3">
            <p:tnLst>
              <p:par>
                <p:cTn presetID="23" presetClass="entr" presetSubtype="272" fill="hold" nodeType="withEffect">
                  <p:stCondLst>
                    <p:cond delay="0"/>
                  </p:stCondLst>
                  <p:childTnLst>
                    <p:set>
                      <p:cBhvr>
                        <p:cTn dur="1" fill="hold">
                          <p:stCondLst>
                            <p:cond delay="0"/>
                          </p:stCondLst>
                        </p:cTn>
                        <p:tgtEl>
                          <p:spTgt spid="2605059"/>
                        </p:tgtEl>
                        <p:attrNameLst>
                          <p:attrName>style.visibility</p:attrName>
                        </p:attrNameLst>
                      </p:cBhvr>
                      <p:to>
                        <p:strVal val="visible"/>
                      </p:to>
                    </p:set>
                    <p:anim calcmode="lin" valueType="num">
                      <p:cBhvr>
                        <p:cTn dur="500" fill="hold"/>
                        <p:tgtEl>
                          <p:spTgt spid="2605059"/>
                        </p:tgtEl>
                        <p:attrNameLst>
                          <p:attrName>ppt_w</p:attrName>
                        </p:attrNameLst>
                      </p:cBhvr>
                      <p:tavLst>
                        <p:tav tm="0">
                          <p:val>
                            <p:strVal val="2/3*#ppt_w"/>
                          </p:val>
                        </p:tav>
                        <p:tav tm="100000">
                          <p:val>
                            <p:strVal val="#ppt_w"/>
                          </p:val>
                        </p:tav>
                      </p:tavLst>
                    </p:anim>
                    <p:anim calcmode="lin" valueType="num">
                      <p:cBhvr>
                        <p:cTn dur="500" fill="hold"/>
                        <p:tgtEl>
                          <p:spTgt spid="2605059"/>
                        </p:tgtEl>
                        <p:attrNameLst>
                          <p:attrName>ppt_h</p:attrName>
                        </p:attrNameLst>
                      </p:cBhvr>
                      <p:tavLst>
                        <p:tav tm="0">
                          <p:val>
                            <p:strVal val="2/3*#ppt_h"/>
                          </p:val>
                        </p:tav>
                        <p:tav tm="100000">
                          <p:val>
                            <p:strVal val="#ppt_h"/>
                          </p:val>
                        </p:tav>
                      </p:tavLst>
                    </p:anim>
                  </p:childTnLst>
                </p:cTn>
              </p:par>
            </p:tnLst>
          </p:tmpl>
          <p:tmpl lvl="4">
            <p:tnLst>
              <p:par>
                <p:cTn presetID="23" presetClass="entr" presetSubtype="272" fill="hold" nodeType="withEffect">
                  <p:stCondLst>
                    <p:cond delay="0"/>
                  </p:stCondLst>
                  <p:childTnLst>
                    <p:set>
                      <p:cBhvr>
                        <p:cTn dur="1" fill="hold">
                          <p:stCondLst>
                            <p:cond delay="0"/>
                          </p:stCondLst>
                        </p:cTn>
                        <p:tgtEl>
                          <p:spTgt spid="2605059"/>
                        </p:tgtEl>
                        <p:attrNameLst>
                          <p:attrName>style.visibility</p:attrName>
                        </p:attrNameLst>
                      </p:cBhvr>
                      <p:to>
                        <p:strVal val="visible"/>
                      </p:to>
                    </p:set>
                    <p:anim calcmode="lin" valueType="num">
                      <p:cBhvr>
                        <p:cTn dur="500" fill="hold"/>
                        <p:tgtEl>
                          <p:spTgt spid="2605059"/>
                        </p:tgtEl>
                        <p:attrNameLst>
                          <p:attrName>ppt_w</p:attrName>
                        </p:attrNameLst>
                      </p:cBhvr>
                      <p:tavLst>
                        <p:tav tm="0">
                          <p:val>
                            <p:strVal val="2/3*#ppt_w"/>
                          </p:val>
                        </p:tav>
                        <p:tav tm="100000">
                          <p:val>
                            <p:strVal val="#ppt_w"/>
                          </p:val>
                        </p:tav>
                      </p:tavLst>
                    </p:anim>
                    <p:anim calcmode="lin" valueType="num">
                      <p:cBhvr>
                        <p:cTn dur="500" fill="hold"/>
                        <p:tgtEl>
                          <p:spTgt spid="2605059"/>
                        </p:tgtEl>
                        <p:attrNameLst>
                          <p:attrName>ppt_h</p:attrName>
                        </p:attrNameLst>
                      </p:cBhvr>
                      <p:tavLst>
                        <p:tav tm="0">
                          <p:val>
                            <p:strVal val="2/3*#ppt_h"/>
                          </p:val>
                        </p:tav>
                        <p:tav tm="100000">
                          <p:val>
                            <p:strVal val="#ppt_h"/>
                          </p:val>
                        </p:tav>
                      </p:tavLst>
                    </p:anim>
                  </p:childTnLst>
                </p:cTn>
              </p:par>
            </p:tnLst>
          </p:tmpl>
          <p:tmpl lvl="5">
            <p:tnLst>
              <p:par>
                <p:cTn presetID="23" presetClass="entr" presetSubtype="272" fill="hold" nodeType="withEffect">
                  <p:stCondLst>
                    <p:cond delay="0"/>
                  </p:stCondLst>
                  <p:childTnLst>
                    <p:set>
                      <p:cBhvr>
                        <p:cTn dur="1" fill="hold">
                          <p:stCondLst>
                            <p:cond delay="0"/>
                          </p:stCondLst>
                        </p:cTn>
                        <p:tgtEl>
                          <p:spTgt spid="2605059"/>
                        </p:tgtEl>
                        <p:attrNameLst>
                          <p:attrName>style.visibility</p:attrName>
                        </p:attrNameLst>
                      </p:cBhvr>
                      <p:to>
                        <p:strVal val="visible"/>
                      </p:to>
                    </p:set>
                    <p:anim calcmode="lin" valueType="num">
                      <p:cBhvr>
                        <p:cTn dur="500" fill="hold"/>
                        <p:tgtEl>
                          <p:spTgt spid="2605059"/>
                        </p:tgtEl>
                        <p:attrNameLst>
                          <p:attrName>ppt_w</p:attrName>
                        </p:attrNameLst>
                      </p:cBhvr>
                      <p:tavLst>
                        <p:tav tm="0">
                          <p:val>
                            <p:strVal val="2/3*#ppt_w"/>
                          </p:val>
                        </p:tav>
                        <p:tav tm="100000">
                          <p:val>
                            <p:strVal val="#ppt_w"/>
                          </p:val>
                        </p:tav>
                      </p:tavLst>
                    </p:anim>
                    <p:anim calcmode="lin" valueType="num">
                      <p:cBhvr>
                        <p:cTn dur="500" fill="hold"/>
                        <p:tgtEl>
                          <p:spTgt spid="2605059"/>
                        </p:tgtEl>
                        <p:attrNameLst>
                          <p:attrName>ppt_h</p:attrName>
                        </p:attrNameLst>
                      </p:cBhvr>
                      <p:tavLst>
                        <p:tav tm="0">
                          <p:val>
                            <p:strVal val="2/3*#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a:solidFill>
            <a:srgbClr val="FF9966"/>
          </a:solidFill>
          <a:latin typeface="+mj-lt"/>
          <a:ea typeface="+mj-ea"/>
          <a:cs typeface="+mj-cs"/>
        </a:defRPr>
      </a:lvl1pPr>
      <a:lvl2pPr algn="ctr" rtl="0" eaLnBrk="0" fontAlgn="base" hangingPunct="0">
        <a:spcBef>
          <a:spcPct val="0"/>
        </a:spcBef>
        <a:spcAft>
          <a:spcPct val="0"/>
        </a:spcAft>
        <a:defRPr sz="3600">
          <a:solidFill>
            <a:srgbClr val="FF9966"/>
          </a:solidFill>
          <a:latin typeface="Comic Sans MS" pitchFamily="66" charset="0"/>
        </a:defRPr>
      </a:lvl2pPr>
      <a:lvl3pPr algn="ctr" rtl="0" eaLnBrk="0" fontAlgn="base" hangingPunct="0">
        <a:spcBef>
          <a:spcPct val="0"/>
        </a:spcBef>
        <a:spcAft>
          <a:spcPct val="0"/>
        </a:spcAft>
        <a:defRPr sz="3600">
          <a:solidFill>
            <a:srgbClr val="FF9966"/>
          </a:solidFill>
          <a:latin typeface="Comic Sans MS" pitchFamily="66" charset="0"/>
        </a:defRPr>
      </a:lvl3pPr>
      <a:lvl4pPr algn="ctr" rtl="0" eaLnBrk="0" fontAlgn="base" hangingPunct="0">
        <a:spcBef>
          <a:spcPct val="0"/>
        </a:spcBef>
        <a:spcAft>
          <a:spcPct val="0"/>
        </a:spcAft>
        <a:defRPr sz="3600">
          <a:solidFill>
            <a:srgbClr val="FF9966"/>
          </a:solidFill>
          <a:latin typeface="Comic Sans MS" pitchFamily="66" charset="0"/>
        </a:defRPr>
      </a:lvl4pPr>
      <a:lvl5pPr algn="ctr" rtl="0" eaLnBrk="0" fontAlgn="base" hangingPunct="0">
        <a:spcBef>
          <a:spcPct val="0"/>
        </a:spcBef>
        <a:spcAft>
          <a:spcPct val="0"/>
        </a:spcAft>
        <a:defRPr sz="3600">
          <a:solidFill>
            <a:srgbClr val="FF9966"/>
          </a:solidFill>
          <a:latin typeface="Comic Sans MS" pitchFamily="66" charset="0"/>
        </a:defRPr>
      </a:lvl5pPr>
      <a:lvl6pPr marL="457200" algn="ctr" rtl="0" eaLnBrk="0" fontAlgn="base" hangingPunct="0">
        <a:spcBef>
          <a:spcPct val="0"/>
        </a:spcBef>
        <a:spcAft>
          <a:spcPct val="0"/>
        </a:spcAft>
        <a:defRPr sz="4000">
          <a:solidFill>
            <a:srgbClr val="FF9966"/>
          </a:solidFill>
          <a:latin typeface="Comic Sans MS" pitchFamily="66" charset="0"/>
        </a:defRPr>
      </a:lvl6pPr>
      <a:lvl7pPr marL="914400" algn="ctr" rtl="0" eaLnBrk="0" fontAlgn="base" hangingPunct="0">
        <a:spcBef>
          <a:spcPct val="0"/>
        </a:spcBef>
        <a:spcAft>
          <a:spcPct val="0"/>
        </a:spcAft>
        <a:defRPr sz="4000">
          <a:solidFill>
            <a:srgbClr val="FF9966"/>
          </a:solidFill>
          <a:latin typeface="Comic Sans MS" pitchFamily="66" charset="0"/>
        </a:defRPr>
      </a:lvl7pPr>
      <a:lvl8pPr marL="1371600" algn="ctr" rtl="0" eaLnBrk="0" fontAlgn="base" hangingPunct="0">
        <a:spcBef>
          <a:spcPct val="0"/>
        </a:spcBef>
        <a:spcAft>
          <a:spcPct val="0"/>
        </a:spcAft>
        <a:defRPr sz="4000">
          <a:solidFill>
            <a:srgbClr val="FF9966"/>
          </a:solidFill>
          <a:latin typeface="Comic Sans MS" pitchFamily="66" charset="0"/>
        </a:defRPr>
      </a:lvl8pPr>
      <a:lvl9pPr marL="1828800" algn="ctr" rtl="0" eaLnBrk="0" fontAlgn="base" hangingPunct="0">
        <a:spcBef>
          <a:spcPct val="0"/>
        </a:spcBef>
        <a:spcAft>
          <a:spcPct val="0"/>
        </a:spcAft>
        <a:defRPr sz="4000">
          <a:solidFill>
            <a:srgbClr val="FF9966"/>
          </a:solidFill>
          <a:latin typeface="Comic Sans MS" pitchFamily="66" charset="0"/>
        </a:defRPr>
      </a:lvl9pPr>
    </p:titleStyle>
    <p:bodyStyle>
      <a:lvl1pPr marL="342900" indent="-342900" algn="l" rtl="0" eaLnBrk="0" fontAlgn="base" hangingPunct="0">
        <a:spcBef>
          <a:spcPct val="20000"/>
        </a:spcBef>
        <a:spcAft>
          <a:spcPct val="0"/>
        </a:spcAft>
        <a:buSzPct val="75000"/>
        <a:buFont typeface="Monotype Sorts"/>
        <a:buChar char="r"/>
        <a:tabLst>
          <a:tab pos="7712075" algn="r"/>
        </a:tabLst>
        <a:defRPr sz="2800">
          <a:solidFill>
            <a:srgbClr val="FFFF00"/>
          </a:solidFill>
          <a:latin typeface="+mn-lt"/>
          <a:ea typeface="+mn-ea"/>
          <a:cs typeface="+mn-cs"/>
        </a:defRPr>
      </a:lvl1pPr>
      <a:lvl2pPr marL="742950" indent="-285750" algn="l" rtl="0" eaLnBrk="0" fontAlgn="base" hangingPunct="0">
        <a:spcBef>
          <a:spcPct val="20000"/>
        </a:spcBef>
        <a:spcAft>
          <a:spcPct val="0"/>
        </a:spcAft>
        <a:buSzPct val="50000"/>
        <a:buFont typeface="Wingdings" pitchFamily="2" charset="2"/>
        <a:buChar char="l"/>
        <a:tabLst>
          <a:tab pos="7712075" algn="r"/>
        </a:tabLst>
        <a:defRPr sz="2400">
          <a:solidFill>
            <a:srgbClr val="FFFFFF"/>
          </a:solidFill>
          <a:latin typeface="+mn-lt"/>
        </a:defRPr>
      </a:lvl2pPr>
      <a:lvl3pPr marL="1143000" indent="-228600" algn="l" rtl="0" eaLnBrk="0" fontAlgn="base" hangingPunct="0">
        <a:spcBef>
          <a:spcPct val="20000"/>
        </a:spcBef>
        <a:spcAft>
          <a:spcPct val="0"/>
        </a:spcAft>
        <a:buSzPct val="100000"/>
        <a:buChar char="–"/>
        <a:tabLst>
          <a:tab pos="7712075" algn="r"/>
        </a:tabLst>
        <a:defRPr sz="2000">
          <a:solidFill>
            <a:srgbClr val="FFFF00"/>
          </a:solidFill>
          <a:latin typeface="+mn-lt"/>
        </a:defRPr>
      </a:lvl3pPr>
      <a:lvl4pPr marL="1562100" indent="-228600" algn="l" rtl="0" eaLnBrk="0" fontAlgn="base" hangingPunct="0">
        <a:spcBef>
          <a:spcPct val="20000"/>
        </a:spcBef>
        <a:spcAft>
          <a:spcPct val="0"/>
        </a:spcAft>
        <a:buSzPct val="100000"/>
        <a:buChar char="–"/>
        <a:tabLst>
          <a:tab pos="7712075" algn="r"/>
        </a:tabLst>
        <a:defRPr sz="2000">
          <a:solidFill>
            <a:srgbClr val="FFFFFF"/>
          </a:solidFill>
          <a:latin typeface="+mn-lt"/>
        </a:defRPr>
      </a:lvl4pPr>
      <a:lvl5pPr marL="19812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5pPr>
      <a:lvl6pPr marL="24384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6pPr>
      <a:lvl7pPr marL="28956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7pPr>
      <a:lvl8pPr marL="33528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8pPr>
      <a:lvl9pPr marL="38100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Microsoft_Office_Excel_97-2003_Worksheet6.xls"/><Relationship Id="rId3" Type="http://schemas.openxmlformats.org/officeDocument/2006/relationships/notesSlide" Target="../notesSlides/notesSlide10.xml"/><Relationship Id="rId7" Type="http://schemas.openxmlformats.org/officeDocument/2006/relationships/chart" Target="../charts/chart3.xml"/><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Microsoft_Office_Excel_97-2003_Worksheet5.xls"/><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oleObject" Target="../embeddings/Microsoft_Office_Excel_97-2003_Worksheet8.xls"/><Relationship Id="rId3" Type="http://schemas.openxmlformats.org/officeDocument/2006/relationships/notesSlide" Target="../notesSlides/notesSlide11.xml"/><Relationship Id="rId7" Type="http://schemas.openxmlformats.org/officeDocument/2006/relationships/chart" Target="../charts/chart4.xml"/><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oleObject" Target="../embeddings/Microsoft_Office_Excel_97-2003_Worksheet7.xls"/><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notesSlide" Target="../notesSlides/notesSlide12.xml"/><Relationship Id="rId7" Type="http://schemas.openxmlformats.org/officeDocument/2006/relationships/oleObject" Target="../embeddings/Microsoft_Office_Excel_97-2003_Worksheet10.xls"/><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oleObject" Target="../embeddings/Microsoft_Office_Excel_97-2003_Worksheet9.xls"/><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video" Target="file:///C:\Documents%20and%20Settings\schleicher_a\My%20Documents\PISA2009Launch\CHN-Pairing%20schools.mpg" TargetMode="External"/><Relationship Id="rId5" Type="http://schemas.openxmlformats.org/officeDocument/2006/relationships/image" Target="../media/image17.png"/><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ideo" Target="file:///\\main.oecd.org\Transfer\EDU\PISA\CHINA%201.mpg" TargetMode="External"/><Relationship Id="rId5" Type="http://schemas.openxmlformats.org/officeDocument/2006/relationships/image" Target="../media/image18.png"/><Relationship Id="rId4" Type="http://schemas.openxmlformats.org/officeDocument/2006/relationships/chart" Target="../charts/char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ideo" Target="file:///C:\Documents%20and%20Settings\schleicher_a\My%20Documents\PISA2009Launch\CAN-McGuinty%20(Economic%20success).mpg" TargetMode="External"/><Relationship Id="rId5" Type="http://schemas.openxmlformats.org/officeDocument/2006/relationships/image" Target="../media/image19.png"/><Relationship Id="rId4" Type="http://schemas.openxmlformats.org/officeDocument/2006/relationships/chart" Target="../charts/chart1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chart" Target="../charts/char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oleObject" Target="../embeddings/oleObject7.bin"/><Relationship Id="rId18" Type="http://schemas.openxmlformats.org/officeDocument/2006/relationships/oleObject" Target="../embeddings/oleObject12.bin"/><Relationship Id="rId26" Type="http://schemas.openxmlformats.org/officeDocument/2006/relationships/oleObject" Target="../embeddings/oleObject20.bin"/><Relationship Id="rId39" Type="http://schemas.openxmlformats.org/officeDocument/2006/relationships/oleObject" Target="../embeddings/oleObject33.bin"/><Relationship Id="rId3" Type="http://schemas.openxmlformats.org/officeDocument/2006/relationships/notesSlide" Target="../notesSlides/notesSlide24.xml"/><Relationship Id="rId21" Type="http://schemas.openxmlformats.org/officeDocument/2006/relationships/oleObject" Target="../embeddings/oleObject15.bin"/><Relationship Id="rId34" Type="http://schemas.openxmlformats.org/officeDocument/2006/relationships/oleObject" Target="../embeddings/oleObject28.bin"/><Relationship Id="rId42" Type="http://schemas.openxmlformats.org/officeDocument/2006/relationships/oleObject" Target="../embeddings/oleObject36.bin"/><Relationship Id="rId7" Type="http://schemas.openxmlformats.org/officeDocument/2006/relationships/oleObject" Target="../embeddings/oleObject1.bin"/><Relationship Id="rId12" Type="http://schemas.openxmlformats.org/officeDocument/2006/relationships/oleObject" Target="../embeddings/oleObject6.bin"/><Relationship Id="rId17" Type="http://schemas.openxmlformats.org/officeDocument/2006/relationships/oleObject" Target="../embeddings/oleObject11.bin"/><Relationship Id="rId25" Type="http://schemas.openxmlformats.org/officeDocument/2006/relationships/oleObject" Target="../embeddings/oleObject19.bin"/><Relationship Id="rId33" Type="http://schemas.openxmlformats.org/officeDocument/2006/relationships/oleObject" Target="../embeddings/oleObject27.bin"/><Relationship Id="rId38" Type="http://schemas.openxmlformats.org/officeDocument/2006/relationships/oleObject" Target="../embeddings/oleObject32.bin"/><Relationship Id="rId2" Type="http://schemas.openxmlformats.org/officeDocument/2006/relationships/slideLayout" Target="../slideLayouts/slideLayout4.xml"/><Relationship Id="rId16" Type="http://schemas.openxmlformats.org/officeDocument/2006/relationships/oleObject" Target="../embeddings/oleObject10.bin"/><Relationship Id="rId20" Type="http://schemas.openxmlformats.org/officeDocument/2006/relationships/oleObject" Target="../embeddings/oleObject14.bin"/><Relationship Id="rId29" Type="http://schemas.openxmlformats.org/officeDocument/2006/relationships/oleObject" Target="../embeddings/oleObject23.bin"/><Relationship Id="rId41" Type="http://schemas.openxmlformats.org/officeDocument/2006/relationships/oleObject" Target="../embeddings/oleObject35.bin"/><Relationship Id="rId1" Type="http://schemas.openxmlformats.org/officeDocument/2006/relationships/vmlDrawing" Target="../drawings/vmlDrawing7.vml"/><Relationship Id="rId6" Type="http://schemas.openxmlformats.org/officeDocument/2006/relationships/oleObject" Target="../embeddings/Microsoft_Office_Excel_97-2003_Worksheet11.xls"/><Relationship Id="rId11" Type="http://schemas.openxmlformats.org/officeDocument/2006/relationships/oleObject" Target="../embeddings/oleObject5.bin"/><Relationship Id="rId24" Type="http://schemas.openxmlformats.org/officeDocument/2006/relationships/oleObject" Target="../embeddings/oleObject18.bin"/><Relationship Id="rId32" Type="http://schemas.openxmlformats.org/officeDocument/2006/relationships/oleObject" Target="../embeddings/oleObject26.bin"/><Relationship Id="rId37" Type="http://schemas.openxmlformats.org/officeDocument/2006/relationships/oleObject" Target="../embeddings/oleObject31.bin"/><Relationship Id="rId40" Type="http://schemas.openxmlformats.org/officeDocument/2006/relationships/oleObject" Target="../embeddings/oleObject34.bin"/><Relationship Id="rId5" Type="http://schemas.openxmlformats.org/officeDocument/2006/relationships/image" Target="../media/image12.jpeg"/><Relationship Id="rId15" Type="http://schemas.openxmlformats.org/officeDocument/2006/relationships/oleObject" Target="../embeddings/oleObject9.bin"/><Relationship Id="rId23" Type="http://schemas.openxmlformats.org/officeDocument/2006/relationships/oleObject" Target="../embeddings/oleObject17.bin"/><Relationship Id="rId28" Type="http://schemas.openxmlformats.org/officeDocument/2006/relationships/oleObject" Target="../embeddings/oleObject22.bin"/><Relationship Id="rId36" Type="http://schemas.openxmlformats.org/officeDocument/2006/relationships/oleObject" Target="../embeddings/oleObject30.bin"/><Relationship Id="rId10" Type="http://schemas.openxmlformats.org/officeDocument/2006/relationships/oleObject" Target="../embeddings/oleObject4.bin"/><Relationship Id="rId19" Type="http://schemas.openxmlformats.org/officeDocument/2006/relationships/oleObject" Target="../embeddings/oleObject13.bin"/><Relationship Id="rId31" Type="http://schemas.openxmlformats.org/officeDocument/2006/relationships/oleObject" Target="../embeddings/oleObject25.bin"/><Relationship Id="rId44" Type="http://schemas.openxmlformats.org/officeDocument/2006/relationships/oleObject" Target="../embeddings/oleObject38.bin"/><Relationship Id="rId4" Type="http://schemas.openxmlformats.org/officeDocument/2006/relationships/image" Target="../media/image11.jpeg"/><Relationship Id="rId9" Type="http://schemas.openxmlformats.org/officeDocument/2006/relationships/oleObject" Target="../embeddings/oleObject3.bin"/><Relationship Id="rId14" Type="http://schemas.openxmlformats.org/officeDocument/2006/relationships/oleObject" Target="../embeddings/oleObject8.bin"/><Relationship Id="rId22" Type="http://schemas.openxmlformats.org/officeDocument/2006/relationships/oleObject" Target="../embeddings/oleObject16.bin"/><Relationship Id="rId27" Type="http://schemas.openxmlformats.org/officeDocument/2006/relationships/oleObject" Target="../embeddings/oleObject21.bin"/><Relationship Id="rId30" Type="http://schemas.openxmlformats.org/officeDocument/2006/relationships/oleObject" Target="../embeddings/oleObject24.bin"/><Relationship Id="rId35" Type="http://schemas.openxmlformats.org/officeDocument/2006/relationships/oleObject" Target="../embeddings/oleObject29.bin"/><Relationship Id="rId43" Type="http://schemas.openxmlformats.org/officeDocument/2006/relationships/oleObject" Target="../embeddings/oleObject37.bin"/></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26.xml"/><Relationship Id="rId7" Type="http://schemas.openxmlformats.org/officeDocument/2006/relationships/diagramColors" Target="../diagrams/colors6.xml"/><Relationship Id="rId2" Type="http://schemas.openxmlformats.org/officeDocument/2006/relationships/slideLayout" Target="../slideLayouts/slideLayout4.xml"/><Relationship Id="rId1" Type="http://schemas.openxmlformats.org/officeDocument/2006/relationships/video" Target="file:///C:\Documents%20and%20Settings\schleicher_a\My%20Documents\PISA2009Launch\FIN-Teachers.mpg" TargetMode="Externa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chart" Target="../charts/chart16.xml"/></Relationships>
</file>

<file path=ppt/slides/_rels/slide3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33.xml"/><Relationship Id="rId7" Type="http://schemas.openxmlformats.org/officeDocument/2006/relationships/diagramColors" Target="../diagrams/colors8.xml"/><Relationship Id="rId2" Type="http://schemas.openxmlformats.org/officeDocument/2006/relationships/slideLayout" Target="../slideLayouts/slideLayout4.xml"/><Relationship Id="rId1" Type="http://schemas.openxmlformats.org/officeDocument/2006/relationships/video" Target="file:///C:\Documents%20and%20Settings\schleicher_a\My%20Documents\PISA2009Launch\CHN-Pairing%20schoos,%20improvement.mpg" TargetMode="Externa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8.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slideLayout" Target="../slideLayouts/slideLayout4.xml"/><Relationship Id="rId7" Type="http://schemas.openxmlformats.org/officeDocument/2006/relationships/diagramQuickStyle" Target="../diagrams/quickStyle10.xml"/><Relationship Id="rId2" Type="http://schemas.openxmlformats.org/officeDocument/2006/relationships/video" Target="file:///C:\Documents%20and%20Settings\schleicher_a\My%20Documents\PISA2009Launch\CAN-McGuinty%20(Reform%20Long).mpg" TargetMode="External"/><Relationship Id="rId1" Type="http://schemas.openxmlformats.org/officeDocument/2006/relationships/video" Target="file:///\\main.oecd.org\Transfer\EDU\PISA\Canada%206.mpg" TargetMode="External"/><Relationship Id="rId6" Type="http://schemas.openxmlformats.org/officeDocument/2006/relationships/diagramLayout" Target="../diagrams/layout10.xml"/><Relationship Id="rId11" Type="http://schemas.openxmlformats.org/officeDocument/2006/relationships/image" Target="../media/image19.png"/><Relationship Id="rId5" Type="http://schemas.openxmlformats.org/officeDocument/2006/relationships/diagramData" Target="../diagrams/data10.xml"/><Relationship Id="rId10" Type="http://schemas.openxmlformats.org/officeDocument/2006/relationships/image" Target="../media/image24.png"/><Relationship Id="rId4" Type="http://schemas.openxmlformats.org/officeDocument/2006/relationships/notesSlide" Target="../notesSlides/notesSlide35.xml"/><Relationship Id="rId9" Type="http://schemas.microsoft.com/office/2007/relationships/diagramDrawing" Target="../diagrams/drawing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8.xml"/><Relationship Id="rId5" Type="http://schemas.openxmlformats.org/officeDocument/2006/relationships/hyperlink" Target="http://www.data.gov/" TargetMode="External"/><Relationship Id="rId4" Type="http://schemas.openxmlformats.org/officeDocument/2006/relationships/hyperlink" Target="http://www.pisa.oecd.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Microsoft_Office_Excel_97-2003_Worksheet1.xls"/><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Microsoft_Office_Excel_97-2003_Worksheet2.xls"/><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openxmlformats.org/officeDocument/2006/relationships/oleObject" Target="../embeddings/Microsoft_Office_Excel_97-2003_Worksheet4.xls"/><Relationship Id="rId3" Type="http://schemas.openxmlformats.org/officeDocument/2006/relationships/notesSlide" Target="../notesSlides/notesSlide9.xml"/><Relationship Id="rId7" Type="http://schemas.openxmlformats.org/officeDocument/2006/relationships/chart" Target="../charts/chart2.xml"/><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Microsoft_Office_Excel_97-2003_Worksheet3.xls"/><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
          <p:cNvPicPr>
            <a:picLocks noChangeAspect="1" noChangeArrowheads="1"/>
          </p:cNvPicPr>
          <p:nvPr/>
        </p:nvPicPr>
        <p:blipFill>
          <a:blip r:embed="rId3" cstate="print"/>
          <a:srcRect l="18059" t="11287" r="1782" b="10889"/>
          <a:stretch>
            <a:fillRect/>
          </a:stretch>
        </p:blipFill>
        <p:spPr bwMode="auto">
          <a:xfrm>
            <a:off x="683567" y="-27384"/>
            <a:ext cx="8728243" cy="7200800"/>
          </a:xfrm>
          <a:prstGeom prst="rect">
            <a:avLst/>
          </a:prstGeom>
          <a:noFill/>
          <a:ln w="9525">
            <a:noFill/>
            <a:miter lim="800000"/>
            <a:headEnd/>
            <a:tailEnd/>
          </a:ln>
        </p:spPr>
      </p:pic>
      <p:sp>
        <p:nvSpPr>
          <p:cNvPr id="5" name="Rectangle 4"/>
          <p:cNvSpPr>
            <a:spLocks noChangeArrowheads="1"/>
          </p:cNvSpPr>
          <p:nvPr/>
        </p:nvSpPr>
        <p:spPr bwMode="auto">
          <a:xfrm>
            <a:off x="684213" y="0"/>
            <a:ext cx="8459787" cy="6858000"/>
          </a:xfrm>
          <a:prstGeom prst="rect">
            <a:avLst/>
          </a:prstGeom>
          <a:gradFill rotWithShape="0">
            <a:gsLst>
              <a:gs pos="0">
                <a:srgbClr val="00005E">
                  <a:alpha val="55000"/>
                </a:srgbClr>
              </a:gs>
              <a:gs pos="50000">
                <a:srgbClr val="0000CC">
                  <a:alpha val="75000"/>
                </a:srgbClr>
              </a:gs>
              <a:gs pos="100000">
                <a:srgbClr val="00005E">
                  <a:alpha val="74000"/>
                </a:srgbClr>
              </a:gs>
            </a:gsLst>
            <a:lin ang="5400000" scaled="1"/>
          </a:gradFill>
          <a:ln w="12700" algn="ctr">
            <a:noFill/>
            <a:round/>
            <a:headEnd/>
            <a:tailEnd/>
          </a:ln>
        </p:spPr>
        <p:txBody>
          <a:bodyPr>
            <a:spAutoFit/>
          </a:bodyPr>
          <a:lstStyle/>
          <a:p>
            <a:pPr eaLnBrk="0" hangingPunct="0"/>
            <a:endParaRPr lang="en-GB"/>
          </a:p>
        </p:txBody>
      </p:sp>
      <p:sp>
        <p:nvSpPr>
          <p:cNvPr id="3" name="Rectangle 3"/>
          <p:cNvSpPr>
            <a:spLocks noChangeArrowheads="1"/>
          </p:cNvSpPr>
          <p:nvPr/>
        </p:nvSpPr>
        <p:spPr bwMode="auto">
          <a:xfrm>
            <a:off x="755576" y="1844824"/>
            <a:ext cx="8388424" cy="1981200"/>
          </a:xfrm>
          <a:prstGeom prst="rect">
            <a:avLst/>
          </a:prstGeom>
          <a:noFill/>
          <a:ln w="12700">
            <a:noFill/>
            <a:miter lim="800000"/>
            <a:headEnd/>
            <a:tailEnd/>
          </a:ln>
        </p:spPr>
        <p:txBody>
          <a:bodyPr lIns="90488" tIns="44450" rIns="90488" bIns="44450" anchor="ctr"/>
          <a:lstStyle/>
          <a:p>
            <a:pPr algn="ctr"/>
            <a:r>
              <a:rPr lang="en-GB" sz="6600" dirty="0">
                <a:solidFill>
                  <a:srgbClr val="FF9966"/>
                </a:solidFill>
                <a:latin typeface="Comic Sans MS" pitchFamily="66" charset="0"/>
                <a:cs typeface="Arial" pitchFamily="34" charset="0"/>
              </a:rPr>
              <a:t> </a:t>
            </a:r>
            <a:r>
              <a:rPr lang="en-GB" sz="5400" dirty="0" smtClean="0">
                <a:solidFill>
                  <a:srgbClr val="FFFFFF"/>
                </a:solidFill>
                <a:latin typeface="Comic Sans MS" pitchFamily="66" charset="0"/>
                <a:cs typeface="Arial" pitchFamily="34" charset="0"/>
              </a:rPr>
              <a:t>Strong performers and successful reformers</a:t>
            </a:r>
            <a:endParaRPr lang="en-GB" sz="2000" dirty="0" smtClean="0">
              <a:latin typeface="+mj-lt"/>
            </a:endParaRPr>
          </a:p>
          <a:p>
            <a:pPr algn="ctr"/>
            <a:endParaRPr lang="en-GB" sz="4000" dirty="0">
              <a:solidFill>
                <a:srgbClr val="FFFFFF"/>
              </a:solidFill>
              <a:latin typeface="Comic Sans MS" pitchFamily="66" charset="0"/>
              <a:cs typeface="Arial" pitchFamily="34" charset="0"/>
            </a:endParaRPr>
          </a:p>
        </p:txBody>
      </p:sp>
      <p:sp>
        <p:nvSpPr>
          <p:cNvPr id="4" name="Rectangle 4"/>
          <p:cNvSpPr>
            <a:spLocks noChangeArrowheads="1"/>
          </p:cNvSpPr>
          <p:nvPr/>
        </p:nvSpPr>
        <p:spPr bwMode="auto">
          <a:xfrm>
            <a:off x="714375" y="5949280"/>
            <a:ext cx="8429625" cy="792608"/>
          </a:xfrm>
          <a:prstGeom prst="rect">
            <a:avLst/>
          </a:prstGeom>
          <a:noFill/>
          <a:ln w="12700">
            <a:noFill/>
            <a:miter lim="800000"/>
            <a:headEnd/>
            <a:tailEnd/>
          </a:ln>
        </p:spPr>
        <p:txBody>
          <a:bodyPr lIns="90488" tIns="44450" rIns="90488" bIns="44450"/>
          <a:lstStyle/>
          <a:p>
            <a:pPr algn="ctr">
              <a:spcBef>
                <a:spcPct val="20000"/>
              </a:spcBef>
              <a:buSzPct val="75000"/>
              <a:buFont typeface="Monotype Sorts"/>
              <a:buNone/>
              <a:tabLst>
                <a:tab pos="7712075" algn="r"/>
              </a:tabLst>
            </a:pPr>
            <a:r>
              <a:rPr lang="en-GB" dirty="0" smtClean="0">
                <a:solidFill>
                  <a:schemeClr val="bg2">
                    <a:lumMod val="75000"/>
                  </a:schemeClr>
                </a:solidFill>
                <a:latin typeface="Comic Sans MS"/>
                <a:cs typeface="Arial" pitchFamily="34" charset="0"/>
              </a:rPr>
              <a:t>Andreas Schleicher</a:t>
            </a:r>
          </a:p>
          <a:p>
            <a:pPr algn="ctr" eaLnBrk="1" hangingPunct="1"/>
            <a:r>
              <a:rPr lang="en-GB" sz="1400" dirty="0" smtClean="0">
                <a:solidFill>
                  <a:schemeClr val="bg2">
                    <a:lumMod val="75000"/>
                  </a:schemeClr>
                </a:solidFill>
                <a:latin typeface="Comic Sans MS"/>
                <a:cs typeface="Arial" pitchFamily="34" charset="0"/>
              </a:rPr>
              <a:t>Special advisor </a:t>
            </a:r>
            <a:r>
              <a:rPr lang="en-GB" sz="1400" dirty="0">
                <a:solidFill>
                  <a:schemeClr val="bg2">
                    <a:lumMod val="75000"/>
                  </a:schemeClr>
                </a:solidFill>
                <a:latin typeface="Comic Sans MS"/>
                <a:cs typeface="Arial" pitchFamily="34" charset="0"/>
              </a:rPr>
              <a:t>to the Secretary-General on Education Policy</a:t>
            </a:r>
            <a:endParaRPr lang="en-US" sz="1400" dirty="0">
              <a:solidFill>
                <a:schemeClr val="bg2">
                  <a:lumMod val="75000"/>
                </a:schemeClr>
              </a:solidFill>
              <a:latin typeface="Comic Sans MS"/>
              <a:cs typeface="Arial" pitchFamily="34" charset="0"/>
            </a:endParaRPr>
          </a:p>
          <a:p>
            <a:pPr algn="ctr" eaLnBrk="1" hangingPunct="1"/>
            <a:r>
              <a:rPr lang="en-GB" sz="1400" dirty="0">
                <a:solidFill>
                  <a:schemeClr val="bg2">
                    <a:lumMod val="75000"/>
                  </a:schemeClr>
                </a:solidFill>
                <a:latin typeface="Comic Sans MS"/>
                <a:cs typeface="Arial" pitchFamily="34" charset="0"/>
              </a:rPr>
              <a:t>Head of the Indicators and Analysis </a:t>
            </a:r>
            <a:r>
              <a:rPr lang="en-GB" sz="1400" dirty="0" smtClean="0">
                <a:solidFill>
                  <a:schemeClr val="bg2">
                    <a:lumMod val="75000"/>
                  </a:schemeClr>
                </a:solidFill>
                <a:latin typeface="Comic Sans MS"/>
                <a:cs typeface="Arial" pitchFamily="34" charset="0"/>
              </a:rPr>
              <a:t>Division, EDU</a:t>
            </a:r>
            <a:endParaRPr lang="en-GB" sz="1600" dirty="0">
              <a:solidFill>
                <a:schemeClr val="bg2">
                  <a:lumMod val="75000"/>
                </a:schemeClr>
              </a:solidFill>
              <a:latin typeface="Comic Sans MS"/>
              <a:cs typeface="Arial" pitchFamily="34" charset="0"/>
            </a:endParaRPr>
          </a:p>
        </p:txBody>
      </p:sp>
      <p:sp>
        <p:nvSpPr>
          <p:cNvPr id="6" name="Rectangle 4"/>
          <p:cNvSpPr>
            <a:spLocks noChangeArrowheads="1"/>
          </p:cNvSpPr>
          <p:nvPr/>
        </p:nvSpPr>
        <p:spPr bwMode="auto">
          <a:xfrm>
            <a:off x="714375" y="0"/>
            <a:ext cx="8429625" cy="957262"/>
          </a:xfrm>
          <a:prstGeom prst="rect">
            <a:avLst/>
          </a:prstGeom>
          <a:noFill/>
          <a:ln w="12700">
            <a:noFill/>
            <a:miter lim="800000"/>
            <a:headEnd/>
            <a:tailEnd/>
          </a:ln>
        </p:spPr>
        <p:txBody>
          <a:bodyPr lIns="90488" tIns="44450" rIns="90488" bIns="44450"/>
          <a:lstStyle/>
          <a:p>
            <a:pPr algn="ctr">
              <a:spcBef>
                <a:spcPct val="20000"/>
              </a:spcBef>
              <a:buSzPct val="75000"/>
              <a:buFont typeface="Monotype Sorts"/>
              <a:buNone/>
              <a:tabLst>
                <a:tab pos="7712075" algn="r"/>
              </a:tabLst>
            </a:pPr>
            <a:r>
              <a:rPr lang="en-GB" dirty="0" smtClean="0">
                <a:solidFill>
                  <a:schemeClr val="bg1"/>
                </a:solidFill>
                <a:latin typeface="Comic Sans MS"/>
                <a:cs typeface="Arial" pitchFamily="34" charset="0"/>
              </a:rPr>
              <a:t>P</a:t>
            </a:r>
            <a:r>
              <a:rPr lang="en-GB" dirty="0" smtClean="0">
                <a:solidFill>
                  <a:schemeClr val="bg1">
                    <a:lumMod val="65000"/>
                  </a:schemeClr>
                </a:solidFill>
                <a:latin typeface="Comic Sans MS"/>
                <a:cs typeface="Arial" pitchFamily="34" charset="0"/>
              </a:rPr>
              <a:t>rogramme for </a:t>
            </a:r>
            <a:r>
              <a:rPr lang="en-GB" dirty="0" smtClean="0">
                <a:solidFill>
                  <a:schemeClr val="bg1"/>
                </a:solidFill>
                <a:latin typeface="Comic Sans MS"/>
                <a:cs typeface="Arial" pitchFamily="34" charset="0"/>
              </a:rPr>
              <a:t>I</a:t>
            </a:r>
            <a:r>
              <a:rPr lang="en-GB" dirty="0" smtClean="0">
                <a:solidFill>
                  <a:schemeClr val="bg1">
                    <a:lumMod val="65000"/>
                  </a:schemeClr>
                </a:solidFill>
                <a:latin typeface="Comic Sans MS"/>
                <a:cs typeface="Arial" pitchFamily="34" charset="0"/>
              </a:rPr>
              <a:t>nternational </a:t>
            </a:r>
            <a:r>
              <a:rPr lang="en-GB" dirty="0" smtClean="0">
                <a:solidFill>
                  <a:schemeClr val="bg1"/>
                </a:solidFill>
                <a:latin typeface="Comic Sans MS"/>
                <a:cs typeface="Arial" pitchFamily="34" charset="0"/>
              </a:rPr>
              <a:t>S</a:t>
            </a:r>
            <a:r>
              <a:rPr lang="en-GB" dirty="0" smtClean="0">
                <a:solidFill>
                  <a:schemeClr val="bg1">
                    <a:lumMod val="65000"/>
                  </a:schemeClr>
                </a:solidFill>
                <a:latin typeface="Comic Sans MS"/>
                <a:cs typeface="Arial" pitchFamily="34" charset="0"/>
              </a:rPr>
              <a:t>tudent </a:t>
            </a:r>
            <a:r>
              <a:rPr lang="en-GB" dirty="0" smtClean="0">
                <a:solidFill>
                  <a:schemeClr val="bg1"/>
                </a:solidFill>
                <a:latin typeface="Comic Sans MS"/>
                <a:cs typeface="Arial" pitchFamily="34" charset="0"/>
              </a:rPr>
              <a:t>A</a:t>
            </a:r>
            <a:r>
              <a:rPr lang="en-GB" dirty="0" smtClean="0">
                <a:solidFill>
                  <a:schemeClr val="bg1">
                    <a:lumMod val="65000"/>
                  </a:schemeClr>
                </a:solidFill>
                <a:latin typeface="Comic Sans MS"/>
                <a:cs typeface="Arial" pitchFamily="34" charset="0"/>
              </a:rPr>
              <a:t>ssessment</a:t>
            </a:r>
            <a:endParaRPr lang="en-GB" sz="1600" dirty="0">
              <a:solidFill>
                <a:schemeClr val="bg1">
                  <a:lumMod val="65000"/>
                </a:schemeClr>
              </a:solidFill>
              <a:latin typeface="Comic Sans MS"/>
              <a:cs typeface="Arial" pitchFamily="34" charset="0"/>
            </a:endParaRPr>
          </a:p>
        </p:txBody>
      </p:sp>
      <p:sp>
        <p:nvSpPr>
          <p:cNvPr id="7" name="Rectangle 3"/>
          <p:cNvSpPr txBox="1">
            <a:spLocks noChangeArrowheads="1"/>
          </p:cNvSpPr>
          <p:nvPr/>
        </p:nvSpPr>
        <p:spPr>
          <a:xfrm>
            <a:off x="899592" y="3645024"/>
            <a:ext cx="8064896" cy="1608584"/>
          </a:xfrm>
          <a:prstGeom prst="rect">
            <a:avLst/>
          </a:prstGeom>
        </p:spPr>
        <p:txBody>
          <a:bodyPr/>
          <a:lstStyle/>
          <a:p>
            <a:pPr marL="342900" lvl="0" indent="-342900" algn="ctr" eaLnBrk="0" hangingPunct="0">
              <a:spcBef>
                <a:spcPct val="20000"/>
              </a:spcBef>
              <a:buSzPct val="75000"/>
              <a:defRPr/>
            </a:pPr>
            <a:r>
              <a:rPr lang="en-GB" sz="2000" dirty="0" smtClean="0">
                <a:solidFill>
                  <a:schemeClr val="bg2">
                    <a:lumMod val="60000"/>
                    <a:lumOff val="40000"/>
                  </a:schemeClr>
                </a:solidFill>
                <a:latin typeface="+mj-lt"/>
              </a:rPr>
              <a:t>The yardstick for success is no longer improvement by national standards alone but the best performing education systems</a:t>
            </a:r>
            <a:endParaRPr lang="en-GB" sz="2000" kern="0" noProof="0" dirty="0" smtClean="0">
              <a:solidFill>
                <a:schemeClr val="bg2">
                  <a:lumMod val="60000"/>
                  <a:lumOff val="40000"/>
                </a:schemeClr>
              </a:solidFill>
              <a:latin typeface="+mj-lt"/>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23" presetClass="entr" presetSubtype="27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0" fill="hold"/>
                                        <p:tgtEl>
                                          <p:spTgt spid="3"/>
                                        </p:tgtEl>
                                        <p:attrNameLst>
                                          <p:attrName>ppt_w</p:attrName>
                                        </p:attrNameLst>
                                      </p:cBhvr>
                                      <p:tavLst>
                                        <p:tav tm="0">
                                          <p:val>
                                            <p:strVal val="2/3*#ppt_w"/>
                                          </p:val>
                                        </p:tav>
                                        <p:tav tm="100000">
                                          <p:val>
                                            <p:strVal val="#ppt_w"/>
                                          </p:val>
                                        </p:tav>
                                      </p:tavLst>
                                    </p:anim>
                                    <p:anim calcmode="lin" valueType="num">
                                      <p:cBhvr>
                                        <p:cTn id="12" dur="5000" fill="hold"/>
                                        <p:tgtEl>
                                          <p:spTgt spid="3"/>
                                        </p:tgtEl>
                                        <p:attrNameLst>
                                          <p:attrName>ppt_h</p:attrName>
                                        </p:attrNameLst>
                                      </p:cBhvr>
                                      <p:tavLst>
                                        <p:tav tm="0">
                                          <p:val>
                                            <p:strVal val="2/3*#ppt_h"/>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624962" name="AutoShape 2"/>
          <p:cNvSpPr>
            <a:spLocks noChangeArrowheads="1"/>
          </p:cNvSpPr>
          <p:nvPr/>
        </p:nvSpPr>
        <p:spPr bwMode="auto">
          <a:xfrm>
            <a:off x="5292725" y="169863"/>
            <a:ext cx="3783013" cy="1638300"/>
          </a:xfrm>
          <a:prstGeom prst="wedgeRoundRectCallout">
            <a:avLst>
              <a:gd name="adj1" fmla="val -49958"/>
              <a:gd name="adj2" fmla="val 61338"/>
              <a:gd name="adj3" fmla="val 16667"/>
            </a:avLst>
          </a:prstGeom>
          <a:gradFill rotWithShape="1">
            <a:gsLst>
              <a:gs pos="0">
                <a:schemeClr val="tx2"/>
              </a:gs>
              <a:gs pos="100000">
                <a:schemeClr val="tx2">
                  <a:gamma/>
                  <a:shade val="76078"/>
                  <a:invGamma/>
                </a:schemeClr>
              </a:gs>
            </a:gsLst>
            <a:path path="rect">
              <a:fillToRect l="50000" t="50000" r="50000" b="50000"/>
            </a:path>
          </a:gradFill>
          <a:ln w="12700">
            <a:solidFill>
              <a:srgbClr val="99FF66"/>
            </a:solidFill>
            <a:miter lim="800000"/>
            <a:headEnd/>
            <a:tailEnd/>
          </a:ln>
          <a:effectLst/>
        </p:spPr>
        <p:txBody>
          <a:bodyPr wrap="none" anchor="ctr"/>
          <a:lstStyle/>
          <a:p>
            <a:pPr algn="ctr">
              <a:defRPr/>
            </a:pPr>
            <a:endParaRPr lang="en-GB" sz="2400">
              <a:latin typeface="Times New Roman" pitchFamily="18" charset="0"/>
            </a:endParaRPr>
          </a:p>
        </p:txBody>
      </p:sp>
      <p:sp>
        <p:nvSpPr>
          <p:cNvPr id="7171" name="Rectangle 3"/>
          <p:cNvSpPr>
            <a:spLocks noChangeArrowheads="1"/>
          </p:cNvSpPr>
          <p:nvPr/>
        </p:nvSpPr>
        <p:spPr bwMode="auto">
          <a:xfrm>
            <a:off x="5202238" y="368300"/>
            <a:ext cx="4027487" cy="1260475"/>
          </a:xfrm>
          <a:prstGeom prst="rect">
            <a:avLst/>
          </a:prstGeom>
          <a:noFill/>
          <a:ln w="12700">
            <a:noFill/>
            <a:miter lim="800000"/>
            <a:headEnd/>
            <a:tailEnd/>
          </a:ln>
        </p:spPr>
        <p:txBody>
          <a:bodyPr lIns="90488" tIns="44450" rIns="90488" bIns="44450"/>
          <a:lstStyle/>
          <a:p>
            <a:pPr marL="365125">
              <a:spcBef>
                <a:spcPct val="20000"/>
              </a:spcBef>
              <a:buSzPct val="75000"/>
              <a:buFont typeface="Monotype Sorts"/>
              <a:buNone/>
            </a:pPr>
            <a:r>
              <a:rPr lang="en-GB" sz="2400">
                <a:solidFill>
                  <a:srgbClr val="FFFF00"/>
                </a:solidFill>
                <a:latin typeface="Comic Sans MS" pitchFamily="66" charset="0"/>
              </a:rPr>
              <a:t>Durchschnittliche Schülerleistungen im Bereich Mathematik</a:t>
            </a:r>
            <a:endParaRPr lang="en-GB" sz="2000">
              <a:solidFill>
                <a:srgbClr val="FFFF00"/>
              </a:solidFill>
              <a:latin typeface="Comic Sans MS" pitchFamily="66" charset="0"/>
            </a:endParaRPr>
          </a:p>
        </p:txBody>
      </p:sp>
      <p:sp>
        <p:nvSpPr>
          <p:cNvPr id="7172" name="Rectangle 4"/>
          <p:cNvSpPr>
            <a:spLocks noChangeArrowheads="1"/>
          </p:cNvSpPr>
          <p:nvPr/>
        </p:nvSpPr>
        <p:spPr bwMode="auto">
          <a:xfrm>
            <a:off x="4651375" y="3810000"/>
            <a:ext cx="533400" cy="3048000"/>
          </a:xfrm>
          <a:prstGeom prst="rect">
            <a:avLst/>
          </a:prstGeom>
          <a:solidFill>
            <a:srgbClr val="CC0000"/>
          </a:solidFill>
          <a:ln w="12700">
            <a:noFill/>
            <a:miter lim="800000"/>
            <a:headEnd/>
            <a:tailEnd/>
          </a:ln>
        </p:spPr>
        <p:txBody>
          <a:bodyPr anchor="ctr">
            <a:spAutoFit/>
          </a:bodyPr>
          <a:lstStyle/>
          <a:p>
            <a:endParaRPr lang="en-GB"/>
          </a:p>
        </p:txBody>
      </p:sp>
      <p:sp>
        <p:nvSpPr>
          <p:cNvPr id="7173" name="Rectangle 5"/>
          <p:cNvSpPr>
            <a:spLocks noChangeArrowheads="1"/>
          </p:cNvSpPr>
          <p:nvPr/>
        </p:nvSpPr>
        <p:spPr bwMode="auto">
          <a:xfrm>
            <a:off x="4651375" y="3124200"/>
            <a:ext cx="533400" cy="685800"/>
          </a:xfrm>
          <a:prstGeom prst="rect">
            <a:avLst/>
          </a:prstGeom>
          <a:solidFill>
            <a:srgbClr val="FFFF00"/>
          </a:solidFill>
          <a:ln w="12700">
            <a:noFill/>
            <a:miter lim="800000"/>
            <a:headEnd/>
            <a:tailEnd/>
          </a:ln>
        </p:spPr>
        <p:txBody>
          <a:bodyPr anchor="ctr">
            <a:spAutoFit/>
          </a:bodyPr>
          <a:lstStyle/>
          <a:p>
            <a:endParaRPr lang="en-GB"/>
          </a:p>
        </p:txBody>
      </p:sp>
      <p:sp>
        <p:nvSpPr>
          <p:cNvPr id="7174" name="Rectangle 6"/>
          <p:cNvSpPr>
            <a:spLocks noChangeArrowheads="1"/>
          </p:cNvSpPr>
          <p:nvPr/>
        </p:nvSpPr>
        <p:spPr bwMode="auto">
          <a:xfrm>
            <a:off x="4651375" y="0"/>
            <a:ext cx="533400" cy="3124200"/>
          </a:xfrm>
          <a:prstGeom prst="rect">
            <a:avLst/>
          </a:prstGeom>
          <a:solidFill>
            <a:srgbClr val="339966"/>
          </a:solidFill>
          <a:ln w="12700">
            <a:noFill/>
            <a:miter lim="800000"/>
            <a:headEnd/>
            <a:tailEnd/>
          </a:ln>
        </p:spPr>
        <p:txBody>
          <a:bodyPr anchor="ctr">
            <a:spAutoFit/>
          </a:bodyPr>
          <a:lstStyle/>
          <a:p>
            <a:endParaRPr lang="en-GB"/>
          </a:p>
        </p:txBody>
      </p:sp>
      <p:pic>
        <p:nvPicPr>
          <p:cNvPr id="7175" name="Picture 7" descr="TEAM3"/>
          <p:cNvPicPr>
            <a:picLocks noChangeAspect="1" noChangeArrowheads="1"/>
          </p:cNvPicPr>
          <p:nvPr/>
        </p:nvPicPr>
        <p:blipFill>
          <a:blip r:embed="rId4" cstate="print"/>
          <a:srcRect/>
          <a:stretch>
            <a:fillRect/>
          </a:stretch>
        </p:blipFill>
        <p:spPr bwMode="auto">
          <a:xfrm>
            <a:off x="4932363" y="0"/>
            <a:ext cx="4214812" cy="6858000"/>
          </a:xfrm>
          <a:prstGeom prst="rect">
            <a:avLst/>
          </a:prstGeom>
          <a:noFill/>
          <a:ln w="9525">
            <a:noFill/>
            <a:miter lim="800000"/>
            <a:headEnd/>
            <a:tailEnd/>
          </a:ln>
        </p:spPr>
      </p:pic>
      <p:pic>
        <p:nvPicPr>
          <p:cNvPr id="7176" name="Picture 8" descr="WinSingle1"/>
          <p:cNvPicPr>
            <a:picLocks noChangeAspect="1" noChangeArrowheads="1"/>
          </p:cNvPicPr>
          <p:nvPr/>
        </p:nvPicPr>
        <p:blipFill>
          <a:blip r:embed="rId5" cstate="print"/>
          <a:srcRect t="9909"/>
          <a:stretch>
            <a:fillRect/>
          </a:stretch>
        </p:blipFill>
        <p:spPr bwMode="auto">
          <a:xfrm>
            <a:off x="692150" y="0"/>
            <a:ext cx="4275138" cy="6858000"/>
          </a:xfrm>
          <a:prstGeom prst="rect">
            <a:avLst/>
          </a:prstGeom>
          <a:noFill/>
          <a:ln w="9525">
            <a:noFill/>
            <a:miter lim="800000"/>
            <a:headEnd/>
            <a:tailEnd/>
          </a:ln>
        </p:spPr>
      </p:pic>
      <p:sp>
        <p:nvSpPr>
          <p:cNvPr id="7177" name="Rectangle 9"/>
          <p:cNvSpPr>
            <a:spLocks noChangeArrowheads="1"/>
          </p:cNvSpPr>
          <p:nvPr/>
        </p:nvSpPr>
        <p:spPr bwMode="auto">
          <a:xfrm>
            <a:off x="701675" y="3429000"/>
            <a:ext cx="4230688" cy="3429000"/>
          </a:xfrm>
          <a:prstGeom prst="rect">
            <a:avLst/>
          </a:prstGeom>
          <a:solidFill>
            <a:srgbClr val="CC0000">
              <a:alpha val="89803"/>
            </a:srgbClr>
          </a:solidFill>
          <a:ln w="12700">
            <a:solidFill>
              <a:schemeClr val="tx1"/>
            </a:solidFill>
            <a:miter lim="800000"/>
            <a:headEnd/>
            <a:tailEnd/>
          </a:ln>
        </p:spPr>
        <p:txBody>
          <a:bodyPr wrap="none" anchor="ctr"/>
          <a:lstStyle/>
          <a:p>
            <a:endParaRPr lang="en-GB"/>
          </a:p>
        </p:txBody>
      </p:sp>
      <p:sp>
        <p:nvSpPr>
          <p:cNvPr id="7178" name="Rectangle 10"/>
          <p:cNvSpPr>
            <a:spLocks noChangeArrowheads="1"/>
          </p:cNvSpPr>
          <p:nvPr/>
        </p:nvSpPr>
        <p:spPr bwMode="auto">
          <a:xfrm>
            <a:off x="701675" y="0"/>
            <a:ext cx="4230688" cy="3414713"/>
          </a:xfrm>
          <a:prstGeom prst="rect">
            <a:avLst/>
          </a:prstGeom>
          <a:solidFill>
            <a:srgbClr val="FFCC00">
              <a:alpha val="89803"/>
            </a:srgbClr>
          </a:solidFill>
          <a:ln w="12700">
            <a:solidFill>
              <a:schemeClr val="tx1"/>
            </a:solidFill>
            <a:miter lim="800000"/>
            <a:headEnd/>
            <a:tailEnd/>
          </a:ln>
        </p:spPr>
        <p:txBody>
          <a:bodyPr wrap="none" anchor="ctr"/>
          <a:lstStyle/>
          <a:p>
            <a:endParaRPr lang="en-GB"/>
          </a:p>
        </p:txBody>
      </p:sp>
      <p:sp>
        <p:nvSpPr>
          <p:cNvPr id="7179" name="Rectangle 11"/>
          <p:cNvSpPr>
            <a:spLocks noChangeArrowheads="1"/>
          </p:cNvSpPr>
          <p:nvPr/>
        </p:nvSpPr>
        <p:spPr bwMode="auto">
          <a:xfrm>
            <a:off x="4953000" y="3429000"/>
            <a:ext cx="4211638" cy="3417888"/>
          </a:xfrm>
          <a:prstGeom prst="rect">
            <a:avLst/>
          </a:prstGeom>
          <a:solidFill>
            <a:srgbClr val="FFCC00">
              <a:alpha val="89803"/>
            </a:srgbClr>
          </a:solidFill>
          <a:ln w="12700">
            <a:solidFill>
              <a:schemeClr val="tx1"/>
            </a:solidFill>
            <a:miter lim="800000"/>
            <a:headEnd/>
            <a:tailEnd/>
          </a:ln>
        </p:spPr>
        <p:txBody>
          <a:bodyPr wrap="none" anchor="ctr"/>
          <a:lstStyle/>
          <a:p>
            <a:endParaRPr lang="en-GB"/>
          </a:p>
        </p:txBody>
      </p:sp>
      <p:sp>
        <p:nvSpPr>
          <p:cNvPr id="7180" name="Text Box 12"/>
          <p:cNvSpPr txBox="1">
            <a:spLocks noChangeArrowheads="1"/>
          </p:cNvSpPr>
          <p:nvPr/>
        </p:nvSpPr>
        <p:spPr bwMode="auto">
          <a:xfrm>
            <a:off x="744538" y="5605463"/>
            <a:ext cx="4152900" cy="703262"/>
          </a:xfrm>
          <a:prstGeom prst="rect">
            <a:avLst/>
          </a:prstGeom>
          <a:noFill/>
          <a:ln w="12700">
            <a:noFill/>
            <a:miter lim="800000"/>
            <a:headEnd/>
            <a:tailEnd/>
          </a:ln>
        </p:spPr>
        <p:txBody>
          <a:bodyPr>
            <a:spAutoFit/>
          </a:bodyPr>
          <a:lstStyle/>
          <a:p>
            <a:pPr algn="ctr">
              <a:spcBef>
                <a:spcPct val="50000"/>
              </a:spcBef>
            </a:pPr>
            <a:r>
              <a:rPr lang="en-GB" sz="1600">
                <a:solidFill>
                  <a:srgbClr val="990000"/>
                </a:solidFill>
                <a:latin typeface="Comic Sans MS" pitchFamily="66" charset="0"/>
              </a:rPr>
              <a:t>Low average performance</a:t>
            </a:r>
          </a:p>
          <a:p>
            <a:pPr algn="ctr">
              <a:spcBef>
                <a:spcPct val="50000"/>
              </a:spcBef>
            </a:pPr>
            <a:r>
              <a:rPr lang="en-GB" sz="1600">
                <a:solidFill>
                  <a:srgbClr val="990000"/>
                </a:solidFill>
                <a:latin typeface="Comic Sans MS" pitchFamily="66" charset="0"/>
              </a:rPr>
              <a:t>Large socio-economic disparities</a:t>
            </a:r>
            <a:endParaRPr lang="en-GB" sz="2400">
              <a:solidFill>
                <a:srgbClr val="990000"/>
              </a:solidFill>
              <a:latin typeface="Times New Roman" pitchFamily="18" charset="0"/>
            </a:endParaRPr>
          </a:p>
        </p:txBody>
      </p:sp>
      <p:sp>
        <p:nvSpPr>
          <p:cNvPr id="7181" name="Text Box 13"/>
          <p:cNvSpPr txBox="1">
            <a:spLocks noChangeArrowheads="1"/>
          </p:cNvSpPr>
          <p:nvPr/>
        </p:nvSpPr>
        <p:spPr bwMode="auto">
          <a:xfrm>
            <a:off x="714375" y="638175"/>
            <a:ext cx="4189413" cy="703263"/>
          </a:xfrm>
          <a:prstGeom prst="rect">
            <a:avLst/>
          </a:prstGeom>
          <a:noFill/>
          <a:ln w="12700">
            <a:noFill/>
            <a:miter lim="800000"/>
            <a:headEnd/>
            <a:tailEnd/>
          </a:ln>
        </p:spPr>
        <p:txBody>
          <a:bodyPr>
            <a:spAutoFit/>
          </a:bodyPr>
          <a:lstStyle/>
          <a:p>
            <a:pPr algn="ctr">
              <a:spcBef>
                <a:spcPct val="50000"/>
              </a:spcBef>
            </a:pPr>
            <a:r>
              <a:rPr lang="en-GB" sz="1600">
                <a:solidFill>
                  <a:schemeClr val="accent2"/>
                </a:solidFill>
                <a:latin typeface="Comic Sans MS" pitchFamily="66" charset="0"/>
              </a:rPr>
              <a:t>High average performance</a:t>
            </a:r>
            <a:endParaRPr lang="en-GB" sz="1600">
              <a:solidFill>
                <a:schemeClr val="hlink"/>
              </a:solidFill>
              <a:latin typeface="Comic Sans MS" pitchFamily="66" charset="0"/>
            </a:endParaRPr>
          </a:p>
          <a:p>
            <a:pPr algn="ctr">
              <a:spcBef>
                <a:spcPct val="50000"/>
              </a:spcBef>
            </a:pPr>
            <a:r>
              <a:rPr lang="en-GB" sz="1600">
                <a:solidFill>
                  <a:schemeClr val="hlink"/>
                </a:solidFill>
                <a:latin typeface="Comic Sans MS" pitchFamily="66" charset="0"/>
              </a:rPr>
              <a:t>Large socio-economic disparities</a:t>
            </a:r>
            <a:endParaRPr lang="en-GB" sz="2400">
              <a:latin typeface="Times New Roman" pitchFamily="18" charset="0"/>
            </a:endParaRPr>
          </a:p>
        </p:txBody>
      </p:sp>
      <p:sp>
        <p:nvSpPr>
          <p:cNvPr id="7182" name="Text Box 14"/>
          <p:cNvSpPr txBox="1">
            <a:spLocks noChangeArrowheads="1"/>
          </p:cNvSpPr>
          <p:nvPr/>
        </p:nvSpPr>
        <p:spPr bwMode="auto">
          <a:xfrm>
            <a:off x="4949825" y="5605463"/>
            <a:ext cx="4194175" cy="703262"/>
          </a:xfrm>
          <a:prstGeom prst="rect">
            <a:avLst/>
          </a:prstGeom>
          <a:noFill/>
          <a:ln w="12700">
            <a:noFill/>
            <a:miter lim="800000"/>
            <a:headEnd/>
            <a:tailEnd/>
          </a:ln>
        </p:spPr>
        <p:txBody>
          <a:bodyPr>
            <a:spAutoFit/>
          </a:bodyPr>
          <a:lstStyle/>
          <a:p>
            <a:pPr algn="ctr">
              <a:spcBef>
                <a:spcPct val="50000"/>
              </a:spcBef>
            </a:pPr>
            <a:r>
              <a:rPr lang="en-GB" sz="1600">
                <a:solidFill>
                  <a:schemeClr val="hlink"/>
                </a:solidFill>
                <a:latin typeface="Comic Sans MS" pitchFamily="66" charset="0"/>
              </a:rPr>
              <a:t>Low average performance</a:t>
            </a:r>
          </a:p>
          <a:p>
            <a:pPr algn="ctr">
              <a:spcBef>
                <a:spcPct val="50000"/>
              </a:spcBef>
            </a:pPr>
            <a:r>
              <a:rPr lang="en-GB" sz="1600">
                <a:solidFill>
                  <a:schemeClr val="accent2"/>
                </a:solidFill>
                <a:latin typeface="Comic Sans MS" pitchFamily="66" charset="0"/>
              </a:rPr>
              <a:t>High social equity</a:t>
            </a:r>
            <a:endParaRPr lang="en-GB" sz="2400">
              <a:solidFill>
                <a:schemeClr val="accent2"/>
              </a:solidFill>
              <a:latin typeface="Times New Roman" pitchFamily="18" charset="0"/>
            </a:endParaRPr>
          </a:p>
        </p:txBody>
      </p:sp>
      <p:sp>
        <p:nvSpPr>
          <p:cNvPr id="7183" name="Rectangle 15"/>
          <p:cNvSpPr>
            <a:spLocks noChangeArrowheads="1"/>
          </p:cNvSpPr>
          <p:nvPr/>
        </p:nvSpPr>
        <p:spPr bwMode="auto">
          <a:xfrm>
            <a:off x="4932363" y="0"/>
            <a:ext cx="4211637" cy="3429000"/>
          </a:xfrm>
          <a:prstGeom prst="rect">
            <a:avLst/>
          </a:prstGeom>
          <a:solidFill>
            <a:srgbClr val="99CC00">
              <a:alpha val="89803"/>
            </a:srgbClr>
          </a:solidFill>
          <a:ln w="12700">
            <a:solidFill>
              <a:schemeClr val="tx1"/>
            </a:solidFill>
            <a:miter lim="800000"/>
            <a:headEnd/>
            <a:tailEnd/>
          </a:ln>
        </p:spPr>
        <p:txBody>
          <a:bodyPr wrap="none" anchor="ctr"/>
          <a:lstStyle/>
          <a:p>
            <a:endParaRPr lang="en-GB"/>
          </a:p>
        </p:txBody>
      </p:sp>
      <p:sp>
        <p:nvSpPr>
          <p:cNvPr id="7184" name="Text Box 16"/>
          <p:cNvSpPr txBox="1">
            <a:spLocks noChangeArrowheads="1"/>
          </p:cNvSpPr>
          <p:nvPr/>
        </p:nvSpPr>
        <p:spPr bwMode="auto">
          <a:xfrm>
            <a:off x="4975225" y="638175"/>
            <a:ext cx="4168775" cy="703263"/>
          </a:xfrm>
          <a:prstGeom prst="rect">
            <a:avLst/>
          </a:prstGeom>
          <a:noFill/>
          <a:ln w="12700">
            <a:noFill/>
            <a:miter lim="800000"/>
            <a:headEnd/>
            <a:tailEnd/>
          </a:ln>
        </p:spPr>
        <p:txBody>
          <a:bodyPr>
            <a:spAutoFit/>
          </a:bodyPr>
          <a:lstStyle/>
          <a:p>
            <a:pPr algn="ctr">
              <a:spcBef>
                <a:spcPct val="50000"/>
              </a:spcBef>
            </a:pPr>
            <a:r>
              <a:rPr lang="en-GB" sz="1600">
                <a:solidFill>
                  <a:schemeClr val="accent2"/>
                </a:solidFill>
                <a:latin typeface="Comic Sans MS" pitchFamily="66" charset="0"/>
              </a:rPr>
              <a:t>High average performance</a:t>
            </a:r>
          </a:p>
          <a:p>
            <a:pPr algn="ctr">
              <a:spcBef>
                <a:spcPct val="50000"/>
              </a:spcBef>
            </a:pPr>
            <a:r>
              <a:rPr lang="en-GB" sz="1600">
                <a:solidFill>
                  <a:schemeClr val="accent2"/>
                </a:solidFill>
                <a:latin typeface="Comic Sans MS" pitchFamily="66" charset="0"/>
              </a:rPr>
              <a:t>High social equity</a:t>
            </a:r>
            <a:endParaRPr lang="en-GB" sz="2400">
              <a:latin typeface="Times New Roman" pitchFamily="18" charset="0"/>
            </a:endParaRPr>
          </a:p>
        </p:txBody>
      </p:sp>
      <p:sp>
        <p:nvSpPr>
          <p:cNvPr id="7185" name="Rectangle 17"/>
          <p:cNvSpPr>
            <a:spLocks noChangeArrowheads="1"/>
          </p:cNvSpPr>
          <p:nvPr/>
        </p:nvSpPr>
        <p:spPr bwMode="auto">
          <a:xfrm>
            <a:off x="7013575" y="6477000"/>
            <a:ext cx="914400" cy="381000"/>
          </a:xfrm>
          <a:prstGeom prst="rect">
            <a:avLst/>
          </a:prstGeom>
          <a:noFill/>
          <a:ln w="12700">
            <a:noFill/>
            <a:miter lim="800000"/>
            <a:headEnd/>
            <a:tailEnd/>
          </a:ln>
        </p:spPr>
        <p:txBody>
          <a:bodyPr wrap="none" anchor="ctr">
            <a:spAutoFit/>
          </a:bodyPr>
          <a:lstStyle/>
          <a:p>
            <a:endParaRPr lang="en-GB"/>
          </a:p>
        </p:txBody>
      </p:sp>
      <p:sp>
        <p:nvSpPr>
          <p:cNvPr id="2067" name="Text Box 18"/>
          <p:cNvSpPr txBox="1">
            <a:spLocks noChangeArrowheads="1"/>
          </p:cNvSpPr>
          <p:nvPr/>
        </p:nvSpPr>
        <p:spPr bwMode="auto">
          <a:xfrm>
            <a:off x="701675" y="2978150"/>
            <a:ext cx="2249488" cy="825500"/>
          </a:xfrm>
          <a:prstGeom prst="rect">
            <a:avLst/>
          </a:prstGeom>
          <a:solidFill>
            <a:srgbClr val="800000"/>
          </a:solidFill>
          <a:ln w="12700">
            <a:noFill/>
            <a:miter lim="800000"/>
            <a:headEnd/>
            <a:tailEnd/>
          </a:ln>
        </p:spPr>
        <p:txBody>
          <a:bodyPr>
            <a:spAutoFit/>
          </a:bodyPr>
          <a:lstStyle/>
          <a:p>
            <a:pPr algn="ctr">
              <a:spcBef>
                <a:spcPct val="50000"/>
              </a:spcBef>
              <a:defRPr/>
            </a:pPr>
            <a:r>
              <a:rPr lang="en-GB" sz="1600" dirty="0">
                <a:solidFill>
                  <a:schemeClr val="tx1">
                    <a:lumMod val="65000"/>
                  </a:schemeClr>
                </a:solidFill>
                <a:latin typeface="Comic Sans MS" pitchFamily="66" charset="0"/>
              </a:rPr>
              <a:t>Strong socio-economic impact on student performance</a:t>
            </a:r>
            <a:endParaRPr lang="en-GB" sz="2400" dirty="0">
              <a:solidFill>
                <a:schemeClr val="tx1">
                  <a:lumMod val="65000"/>
                </a:schemeClr>
              </a:solidFill>
              <a:latin typeface="Times New Roman" pitchFamily="18" charset="0"/>
            </a:endParaRPr>
          </a:p>
        </p:txBody>
      </p:sp>
      <p:sp>
        <p:nvSpPr>
          <p:cNvPr id="2068" name="Text Box 19"/>
          <p:cNvSpPr txBox="1">
            <a:spLocks noChangeArrowheads="1"/>
          </p:cNvSpPr>
          <p:nvPr/>
        </p:nvSpPr>
        <p:spPr bwMode="auto">
          <a:xfrm>
            <a:off x="6770688" y="2995613"/>
            <a:ext cx="2392362" cy="825500"/>
          </a:xfrm>
          <a:prstGeom prst="rect">
            <a:avLst/>
          </a:prstGeom>
          <a:solidFill>
            <a:schemeClr val="accent2"/>
          </a:solidFill>
          <a:ln w="12700">
            <a:noFill/>
            <a:miter lim="800000"/>
            <a:headEnd/>
            <a:tailEnd/>
          </a:ln>
        </p:spPr>
        <p:txBody>
          <a:bodyPr>
            <a:spAutoFit/>
          </a:bodyPr>
          <a:lstStyle/>
          <a:p>
            <a:pPr algn="ctr">
              <a:spcBef>
                <a:spcPct val="50000"/>
              </a:spcBef>
              <a:defRPr/>
            </a:pPr>
            <a:r>
              <a:rPr lang="en-GB" sz="1600" dirty="0">
                <a:solidFill>
                  <a:schemeClr val="tx1">
                    <a:lumMod val="65000"/>
                  </a:schemeClr>
                </a:solidFill>
                <a:latin typeface="Comic Sans MS" pitchFamily="66" charset="0"/>
              </a:rPr>
              <a:t>Socially equitable distribution of learning opportunities</a:t>
            </a:r>
            <a:endParaRPr lang="en-GB" sz="2400" dirty="0">
              <a:solidFill>
                <a:schemeClr val="tx1">
                  <a:lumMod val="65000"/>
                </a:schemeClr>
              </a:solidFill>
              <a:latin typeface="Times New Roman" pitchFamily="18" charset="0"/>
            </a:endParaRPr>
          </a:p>
        </p:txBody>
      </p:sp>
      <p:sp>
        <p:nvSpPr>
          <p:cNvPr id="7188" name="Text Box 20"/>
          <p:cNvSpPr txBox="1">
            <a:spLocks noChangeArrowheads="1"/>
          </p:cNvSpPr>
          <p:nvPr/>
        </p:nvSpPr>
        <p:spPr bwMode="auto">
          <a:xfrm>
            <a:off x="3186113" y="0"/>
            <a:ext cx="3486150" cy="336550"/>
          </a:xfrm>
          <a:prstGeom prst="rect">
            <a:avLst/>
          </a:prstGeom>
          <a:noFill/>
          <a:ln w="12700">
            <a:noFill/>
            <a:miter lim="800000"/>
            <a:headEnd/>
            <a:tailEnd/>
          </a:ln>
        </p:spPr>
        <p:txBody>
          <a:bodyPr>
            <a:spAutoFit/>
          </a:bodyPr>
          <a:lstStyle/>
          <a:p>
            <a:pPr algn="ctr">
              <a:spcBef>
                <a:spcPct val="50000"/>
              </a:spcBef>
            </a:pPr>
            <a:r>
              <a:rPr lang="en-GB" sz="1600">
                <a:solidFill>
                  <a:srgbClr val="99FF66"/>
                </a:solidFill>
                <a:latin typeface="Comic Sans MS" pitchFamily="66" charset="0"/>
              </a:rPr>
              <a:t>High reading performance</a:t>
            </a:r>
            <a:endParaRPr lang="en-GB" sz="2400">
              <a:solidFill>
                <a:srgbClr val="99FF66"/>
              </a:solidFill>
              <a:latin typeface="Times New Roman" pitchFamily="18" charset="0"/>
            </a:endParaRPr>
          </a:p>
        </p:txBody>
      </p:sp>
      <p:sp>
        <p:nvSpPr>
          <p:cNvPr id="7189" name="Text Box 21"/>
          <p:cNvSpPr txBox="1">
            <a:spLocks noChangeArrowheads="1"/>
          </p:cNvSpPr>
          <p:nvPr/>
        </p:nvSpPr>
        <p:spPr bwMode="auto">
          <a:xfrm>
            <a:off x="2820988" y="6513513"/>
            <a:ext cx="4230687" cy="336550"/>
          </a:xfrm>
          <a:prstGeom prst="rect">
            <a:avLst/>
          </a:prstGeom>
          <a:noFill/>
          <a:ln w="12700">
            <a:noFill/>
            <a:miter lim="800000"/>
            <a:headEnd/>
            <a:tailEnd/>
          </a:ln>
        </p:spPr>
        <p:txBody>
          <a:bodyPr>
            <a:spAutoFit/>
          </a:bodyPr>
          <a:lstStyle/>
          <a:p>
            <a:pPr algn="ctr">
              <a:spcBef>
                <a:spcPct val="50000"/>
              </a:spcBef>
            </a:pPr>
            <a:r>
              <a:rPr lang="en-GB" sz="1600">
                <a:solidFill>
                  <a:srgbClr val="FF6600"/>
                </a:solidFill>
                <a:latin typeface="Comic Sans MS" pitchFamily="66" charset="0"/>
              </a:rPr>
              <a:t>Low reading performance</a:t>
            </a:r>
            <a:endParaRPr lang="en-GB" sz="2400">
              <a:solidFill>
                <a:srgbClr val="FF6600"/>
              </a:solidFill>
              <a:latin typeface="Times New Roman" pitchFamily="18" charset="0"/>
            </a:endParaRPr>
          </a:p>
        </p:txBody>
      </p:sp>
      <p:sp>
        <p:nvSpPr>
          <p:cNvPr id="7190" name="Line 22"/>
          <p:cNvSpPr>
            <a:spLocks noChangeShapeType="1"/>
          </p:cNvSpPr>
          <p:nvPr/>
        </p:nvSpPr>
        <p:spPr bwMode="auto">
          <a:xfrm flipV="1">
            <a:off x="4937125" y="368300"/>
            <a:ext cx="0" cy="6121400"/>
          </a:xfrm>
          <a:prstGeom prst="line">
            <a:avLst/>
          </a:prstGeom>
          <a:noFill/>
          <a:ln w="38100">
            <a:solidFill>
              <a:srgbClr val="FFFF00"/>
            </a:solidFill>
            <a:round/>
            <a:headEnd/>
            <a:tailEnd type="triangle" w="med" len="med"/>
          </a:ln>
        </p:spPr>
        <p:txBody>
          <a:bodyPr wrap="none" anchor="ctr"/>
          <a:lstStyle/>
          <a:p>
            <a:endParaRPr lang="en-US"/>
          </a:p>
        </p:txBody>
      </p:sp>
      <p:sp>
        <p:nvSpPr>
          <p:cNvPr id="7191" name="Line 23"/>
          <p:cNvSpPr>
            <a:spLocks noChangeShapeType="1"/>
          </p:cNvSpPr>
          <p:nvPr/>
        </p:nvSpPr>
        <p:spPr bwMode="auto">
          <a:xfrm>
            <a:off x="2955925" y="3429000"/>
            <a:ext cx="3870325" cy="0"/>
          </a:xfrm>
          <a:prstGeom prst="line">
            <a:avLst/>
          </a:prstGeom>
          <a:noFill/>
          <a:ln w="38100">
            <a:solidFill>
              <a:srgbClr val="FFFF00"/>
            </a:solidFill>
            <a:round/>
            <a:headEnd/>
            <a:tailEnd type="triangle" w="med" len="med"/>
          </a:ln>
        </p:spPr>
        <p:txBody>
          <a:bodyPr wrap="none" anchor="ctr"/>
          <a:lstStyle/>
          <a:p>
            <a:endParaRPr lang="en-US"/>
          </a:p>
        </p:txBody>
      </p:sp>
      <p:graphicFrame>
        <p:nvGraphicFramePr>
          <p:cNvPr id="7194" name="Object 2"/>
          <p:cNvGraphicFramePr>
            <a:graphicFrameLocks noChangeAspect="1"/>
          </p:cNvGraphicFramePr>
          <p:nvPr/>
        </p:nvGraphicFramePr>
        <p:xfrm>
          <a:off x="534988" y="-265113"/>
          <a:ext cx="9070975" cy="6959601"/>
        </p:xfrm>
        <a:graphic>
          <a:graphicData uri="http://schemas.openxmlformats.org/presentationml/2006/ole">
            <p:oleObj spid="_x0000_s584706" r:id="rId6" imgW="9071634" imgH="6956139" progId="Excel.Sheet.8">
              <p:embed/>
            </p:oleObj>
          </a:graphicData>
        </a:graphic>
      </p:graphicFrame>
      <p:sp>
        <p:nvSpPr>
          <p:cNvPr id="29" name="Rectangle 28"/>
          <p:cNvSpPr/>
          <p:nvPr/>
        </p:nvSpPr>
        <p:spPr bwMode="auto">
          <a:xfrm>
            <a:off x="0" y="0"/>
            <a:ext cx="1475656" cy="6858000"/>
          </a:xfrm>
          <a:prstGeom prst="rect">
            <a:avLst/>
          </a:prstGeom>
          <a:solidFill>
            <a:srgbClr val="0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4" name="Rectangle 33"/>
          <p:cNvSpPr/>
          <p:nvPr/>
        </p:nvSpPr>
        <p:spPr bwMode="auto">
          <a:xfrm>
            <a:off x="0" y="0"/>
            <a:ext cx="9252520" cy="6858000"/>
          </a:xfrm>
          <a:prstGeom prst="rect">
            <a:avLst/>
          </a:prstGeom>
          <a:solidFill>
            <a:srgbClr val="000000">
              <a:alpha val="68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aphicFrame>
        <p:nvGraphicFramePr>
          <p:cNvPr id="32" name="Chart 31"/>
          <p:cNvGraphicFramePr>
            <a:graphicFrameLocks/>
          </p:cNvGraphicFramePr>
          <p:nvPr/>
        </p:nvGraphicFramePr>
        <p:xfrm>
          <a:off x="-876300" y="0"/>
          <a:ext cx="9448800" cy="74882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6084" name="Chart 3"/>
          <p:cNvGraphicFramePr>
            <a:graphicFrameLocks/>
          </p:cNvGraphicFramePr>
          <p:nvPr/>
        </p:nvGraphicFramePr>
        <p:xfrm>
          <a:off x="-50800" y="-279400"/>
          <a:ext cx="9601200" cy="7188200"/>
        </p:xfrm>
        <a:graphic>
          <a:graphicData uri="http://schemas.openxmlformats.org/presentationml/2006/ole">
            <p:oleObj spid="_x0000_s584707" r:id="rId8" imgW="9602032" imgH="7187807" progId="Excel.Sheet.8">
              <p:embed/>
            </p:oleObj>
          </a:graphicData>
        </a:graphic>
      </p:graphicFrame>
      <p:sp>
        <p:nvSpPr>
          <p:cNvPr id="30" name="TextBox 29"/>
          <p:cNvSpPr txBox="1"/>
          <p:nvPr/>
        </p:nvSpPr>
        <p:spPr>
          <a:xfrm>
            <a:off x="4283968" y="116632"/>
            <a:ext cx="1224136" cy="461665"/>
          </a:xfrm>
          <a:prstGeom prst="rect">
            <a:avLst/>
          </a:prstGeom>
          <a:noFill/>
        </p:spPr>
        <p:txBody>
          <a:bodyPr wrap="square" rtlCol="0">
            <a:spAutoFit/>
          </a:bodyPr>
          <a:lstStyle/>
          <a:p>
            <a:pPr algn="ctr"/>
            <a:r>
              <a:rPr lang="en-GB" sz="2400" dirty="0" smtClean="0">
                <a:latin typeface="+mj-lt"/>
              </a:rPr>
              <a:t>2009</a:t>
            </a:r>
            <a:endParaRPr lang="en-US" dirty="0">
              <a:latin typeface="+mj-lt"/>
            </a:endParaRPr>
          </a:p>
        </p:txBody>
      </p:sp>
      <p:sp>
        <p:nvSpPr>
          <p:cNvPr id="31" name="Oval 30"/>
          <p:cNvSpPr/>
          <p:nvPr/>
        </p:nvSpPr>
        <p:spPr bwMode="auto">
          <a:xfrm>
            <a:off x="3762000" y="2844000"/>
            <a:ext cx="756000" cy="756000"/>
          </a:xfrm>
          <a:prstGeom prst="ellipse">
            <a:avLst/>
          </a:prstGeom>
          <a:noFill/>
          <a:ln w="34925" cap="flat" cmpd="sng" algn="ctr">
            <a:solidFill>
              <a:srgbClr val="66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strVal val="4*#ppt_w"/>
                                          </p:val>
                                        </p:tav>
                                        <p:tav tm="100000">
                                          <p:val>
                                            <p:strVal val="#ppt_w"/>
                                          </p:val>
                                        </p:tav>
                                      </p:tavLst>
                                    </p:anim>
                                    <p:anim calcmode="lin" valueType="num">
                                      <p:cBhvr>
                                        <p:cTn id="8" dur="500" fill="hold"/>
                                        <p:tgtEl>
                                          <p:spTgt spid="3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624962" name="AutoShape 2"/>
          <p:cNvSpPr>
            <a:spLocks noChangeArrowheads="1"/>
          </p:cNvSpPr>
          <p:nvPr/>
        </p:nvSpPr>
        <p:spPr bwMode="auto">
          <a:xfrm>
            <a:off x="5292725" y="169863"/>
            <a:ext cx="3783013" cy="1638300"/>
          </a:xfrm>
          <a:prstGeom prst="wedgeRoundRectCallout">
            <a:avLst>
              <a:gd name="adj1" fmla="val -49958"/>
              <a:gd name="adj2" fmla="val 61338"/>
              <a:gd name="adj3" fmla="val 16667"/>
            </a:avLst>
          </a:prstGeom>
          <a:gradFill rotWithShape="1">
            <a:gsLst>
              <a:gs pos="0">
                <a:schemeClr val="tx2"/>
              </a:gs>
              <a:gs pos="100000">
                <a:schemeClr val="tx2">
                  <a:gamma/>
                  <a:shade val="76078"/>
                  <a:invGamma/>
                </a:schemeClr>
              </a:gs>
            </a:gsLst>
            <a:path path="rect">
              <a:fillToRect l="50000" t="50000" r="50000" b="50000"/>
            </a:path>
          </a:gradFill>
          <a:ln w="12700">
            <a:solidFill>
              <a:srgbClr val="99FF66"/>
            </a:solidFill>
            <a:miter lim="800000"/>
            <a:headEnd/>
            <a:tailEnd/>
          </a:ln>
          <a:effectLst/>
        </p:spPr>
        <p:txBody>
          <a:bodyPr wrap="none" anchor="ctr"/>
          <a:lstStyle/>
          <a:p>
            <a:pPr algn="ctr">
              <a:defRPr/>
            </a:pPr>
            <a:endParaRPr lang="en-GB" sz="2400">
              <a:latin typeface="Times New Roman" pitchFamily="18" charset="0"/>
            </a:endParaRPr>
          </a:p>
        </p:txBody>
      </p:sp>
      <p:sp>
        <p:nvSpPr>
          <p:cNvPr id="7171" name="Rectangle 3"/>
          <p:cNvSpPr>
            <a:spLocks noChangeArrowheads="1"/>
          </p:cNvSpPr>
          <p:nvPr/>
        </p:nvSpPr>
        <p:spPr bwMode="auto">
          <a:xfrm>
            <a:off x="5202238" y="368300"/>
            <a:ext cx="4027487" cy="1260475"/>
          </a:xfrm>
          <a:prstGeom prst="rect">
            <a:avLst/>
          </a:prstGeom>
          <a:noFill/>
          <a:ln w="12700">
            <a:noFill/>
            <a:miter lim="800000"/>
            <a:headEnd/>
            <a:tailEnd/>
          </a:ln>
        </p:spPr>
        <p:txBody>
          <a:bodyPr lIns="90488" tIns="44450" rIns="90488" bIns="44450"/>
          <a:lstStyle/>
          <a:p>
            <a:pPr marL="365125">
              <a:spcBef>
                <a:spcPct val="20000"/>
              </a:spcBef>
              <a:buSzPct val="75000"/>
              <a:buFont typeface="Monotype Sorts"/>
              <a:buNone/>
            </a:pPr>
            <a:r>
              <a:rPr lang="en-GB" sz="2400">
                <a:solidFill>
                  <a:srgbClr val="FFFF00"/>
                </a:solidFill>
                <a:latin typeface="Comic Sans MS" pitchFamily="66" charset="0"/>
              </a:rPr>
              <a:t>Durchschnittliche Schülerleistungen im Bereich Mathematik</a:t>
            </a:r>
            <a:endParaRPr lang="en-GB" sz="2000">
              <a:solidFill>
                <a:srgbClr val="FFFF00"/>
              </a:solidFill>
              <a:latin typeface="Comic Sans MS" pitchFamily="66" charset="0"/>
            </a:endParaRPr>
          </a:p>
        </p:txBody>
      </p:sp>
      <p:sp>
        <p:nvSpPr>
          <p:cNvPr id="7172" name="Rectangle 4"/>
          <p:cNvSpPr>
            <a:spLocks noChangeArrowheads="1"/>
          </p:cNvSpPr>
          <p:nvPr/>
        </p:nvSpPr>
        <p:spPr bwMode="auto">
          <a:xfrm>
            <a:off x="4651375" y="3810000"/>
            <a:ext cx="533400" cy="3048000"/>
          </a:xfrm>
          <a:prstGeom prst="rect">
            <a:avLst/>
          </a:prstGeom>
          <a:solidFill>
            <a:srgbClr val="CC0000"/>
          </a:solidFill>
          <a:ln w="12700">
            <a:noFill/>
            <a:miter lim="800000"/>
            <a:headEnd/>
            <a:tailEnd/>
          </a:ln>
        </p:spPr>
        <p:txBody>
          <a:bodyPr anchor="ctr">
            <a:spAutoFit/>
          </a:bodyPr>
          <a:lstStyle/>
          <a:p>
            <a:endParaRPr lang="en-GB"/>
          </a:p>
        </p:txBody>
      </p:sp>
      <p:sp>
        <p:nvSpPr>
          <p:cNvPr id="7173" name="Rectangle 5"/>
          <p:cNvSpPr>
            <a:spLocks noChangeArrowheads="1"/>
          </p:cNvSpPr>
          <p:nvPr/>
        </p:nvSpPr>
        <p:spPr bwMode="auto">
          <a:xfrm>
            <a:off x="4651375" y="3124200"/>
            <a:ext cx="533400" cy="685800"/>
          </a:xfrm>
          <a:prstGeom prst="rect">
            <a:avLst/>
          </a:prstGeom>
          <a:solidFill>
            <a:srgbClr val="FFFF00"/>
          </a:solidFill>
          <a:ln w="12700">
            <a:noFill/>
            <a:miter lim="800000"/>
            <a:headEnd/>
            <a:tailEnd/>
          </a:ln>
        </p:spPr>
        <p:txBody>
          <a:bodyPr anchor="ctr">
            <a:spAutoFit/>
          </a:bodyPr>
          <a:lstStyle/>
          <a:p>
            <a:endParaRPr lang="en-GB"/>
          </a:p>
        </p:txBody>
      </p:sp>
      <p:sp>
        <p:nvSpPr>
          <p:cNvPr id="7174" name="Rectangle 6"/>
          <p:cNvSpPr>
            <a:spLocks noChangeArrowheads="1"/>
          </p:cNvSpPr>
          <p:nvPr/>
        </p:nvSpPr>
        <p:spPr bwMode="auto">
          <a:xfrm>
            <a:off x="4651375" y="0"/>
            <a:ext cx="533400" cy="3124200"/>
          </a:xfrm>
          <a:prstGeom prst="rect">
            <a:avLst/>
          </a:prstGeom>
          <a:solidFill>
            <a:srgbClr val="339966"/>
          </a:solidFill>
          <a:ln w="12700">
            <a:noFill/>
            <a:miter lim="800000"/>
            <a:headEnd/>
            <a:tailEnd/>
          </a:ln>
        </p:spPr>
        <p:txBody>
          <a:bodyPr anchor="ctr">
            <a:spAutoFit/>
          </a:bodyPr>
          <a:lstStyle/>
          <a:p>
            <a:endParaRPr lang="en-GB"/>
          </a:p>
        </p:txBody>
      </p:sp>
      <p:pic>
        <p:nvPicPr>
          <p:cNvPr id="7175" name="Picture 7" descr="TEAM3"/>
          <p:cNvPicPr>
            <a:picLocks noChangeAspect="1" noChangeArrowheads="1"/>
          </p:cNvPicPr>
          <p:nvPr/>
        </p:nvPicPr>
        <p:blipFill>
          <a:blip r:embed="rId4" cstate="print"/>
          <a:srcRect/>
          <a:stretch>
            <a:fillRect/>
          </a:stretch>
        </p:blipFill>
        <p:spPr bwMode="auto">
          <a:xfrm>
            <a:off x="4932363" y="0"/>
            <a:ext cx="4214812" cy="6858000"/>
          </a:xfrm>
          <a:prstGeom prst="rect">
            <a:avLst/>
          </a:prstGeom>
          <a:noFill/>
          <a:ln w="9525">
            <a:noFill/>
            <a:miter lim="800000"/>
            <a:headEnd/>
            <a:tailEnd/>
          </a:ln>
        </p:spPr>
      </p:pic>
      <p:pic>
        <p:nvPicPr>
          <p:cNvPr id="7176" name="Picture 8" descr="WinSingle1"/>
          <p:cNvPicPr>
            <a:picLocks noChangeAspect="1" noChangeArrowheads="1"/>
          </p:cNvPicPr>
          <p:nvPr/>
        </p:nvPicPr>
        <p:blipFill>
          <a:blip r:embed="rId5" cstate="print"/>
          <a:srcRect t="9909"/>
          <a:stretch>
            <a:fillRect/>
          </a:stretch>
        </p:blipFill>
        <p:spPr bwMode="auto">
          <a:xfrm>
            <a:off x="692150" y="0"/>
            <a:ext cx="4275138" cy="6858000"/>
          </a:xfrm>
          <a:prstGeom prst="rect">
            <a:avLst/>
          </a:prstGeom>
          <a:noFill/>
          <a:ln w="9525">
            <a:noFill/>
            <a:miter lim="800000"/>
            <a:headEnd/>
            <a:tailEnd/>
          </a:ln>
        </p:spPr>
      </p:pic>
      <p:sp>
        <p:nvSpPr>
          <p:cNvPr id="7177" name="Rectangle 9"/>
          <p:cNvSpPr>
            <a:spLocks noChangeArrowheads="1"/>
          </p:cNvSpPr>
          <p:nvPr/>
        </p:nvSpPr>
        <p:spPr bwMode="auto">
          <a:xfrm>
            <a:off x="701675" y="3429000"/>
            <a:ext cx="4230688" cy="3429000"/>
          </a:xfrm>
          <a:prstGeom prst="rect">
            <a:avLst/>
          </a:prstGeom>
          <a:solidFill>
            <a:srgbClr val="CC0000">
              <a:alpha val="89803"/>
            </a:srgbClr>
          </a:solidFill>
          <a:ln w="12700">
            <a:solidFill>
              <a:schemeClr val="tx1"/>
            </a:solidFill>
            <a:miter lim="800000"/>
            <a:headEnd/>
            <a:tailEnd/>
          </a:ln>
        </p:spPr>
        <p:txBody>
          <a:bodyPr wrap="none" anchor="ctr"/>
          <a:lstStyle/>
          <a:p>
            <a:endParaRPr lang="en-GB"/>
          </a:p>
        </p:txBody>
      </p:sp>
      <p:sp>
        <p:nvSpPr>
          <p:cNvPr id="7178" name="Rectangle 10"/>
          <p:cNvSpPr>
            <a:spLocks noChangeArrowheads="1"/>
          </p:cNvSpPr>
          <p:nvPr/>
        </p:nvSpPr>
        <p:spPr bwMode="auto">
          <a:xfrm>
            <a:off x="701675" y="0"/>
            <a:ext cx="4230688" cy="3414713"/>
          </a:xfrm>
          <a:prstGeom prst="rect">
            <a:avLst/>
          </a:prstGeom>
          <a:solidFill>
            <a:srgbClr val="FFCC00">
              <a:alpha val="89803"/>
            </a:srgbClr>
          </a:solidFill>
          <a:ln w="12700">
            <a:solidFill>
              <a:schemeClr val="tx1"/>
            </a:solidFill>
            <a:miter lim="800000"/>
            <a:headEnd/>
            <a:tailEnd/>
          </a:ln>
        </p:spPr>
        <p:txBody>
          <a:bodyPr wrap="none" anchor="ctr"/>
          <a:lstStyle/>
          <a:p>
            <a:endParaRPr lang="en-GB"/>
          </a:p>
        </p:txBody>
      </p:sp>
      <p:sp>
        <p:nvSpPr>
          <p:cNvPr id="7179" name="Rectangle 11"/>
          <p:cNvSpPr>
            <a:spLocks noChangeArrowheads="1"/>
          </p:cNvSpPr>
          <p:nvPr/>
        </p:nvSpPr>
        <p:spPr bwMode="auto">
          <a:xfrm>
            <a:off x="4953000" y="3429000"/>
            <a:ext cx="4211638" cy="3417888"/>
          </a:xfrm>
          <a:prstGeom prst="rect">
            <a:avLst/>
          </a:prstGeom>
          <a:solidFill>
            <a:srgbClr val="FFCC00">
              <a:alpha val="89803"/>
            </a:srgbClr>
          </a:solidFill>
          <a:ln w="12700">
            <a:solidFill>
              <a:schemeClr val="tx1"/>
            </a:solidFill>
            <a:miter lim="800000"/>
            <a:headEnd/>
            <a:tailEnd/>
          </a:ln>
        </p:spPr>
        <p:txBody>
          <a:bodyPr wrap="none" anchor="ctr"/>
          <a:lstStyle/>
          <a:p>
            <a:endParaRPr lang="en-GB"/>
          </a:p>
        </p:txBody>
      </p:sp>
      <p:sp>
        <p:nvSpPr>
          <p:cNvPr id="7180" name="Text Box 12"/>
          <p:cNvSpPr txBox="1">
            <a:spLocks noChangeArrowheads="1"/>
          </p:cNvSpPr>
          <p:nvPr/>
        </p:nvSpPr>
        <p:spPr bwMode="auto">
          <a:xfrm>
            <a:off x="744538" y="5605463"/>
            <a:ext cx="4152900" cy="703262"/>
          </a:xfrm>
          <a:prstGeom prst="rect">
            <a:avLst/>
          </a:prstGeom>
          <a:noFill/>
          <a:ln w="12700">
            <a:noFill/>
            <a:miter lim="800000"/>
            <a:headEnd/>
            <a:tailEnd/>
          </a:ln>
        </p:spPr>
        <p:txBody>
          <a:bodyPr>
            <a:spAutoFit/>
          </a:bodyPr>
          <a:lstStyle/>
          <a:p>
            <a:pPr algn="ctr">
              <a:spcBef>
                <a:spcPct val="50000"/>
              </a:spcBef>
            </a:pPr>
            <a:r>
              <a:rPr lang="en-GB" sz="1600">
                <a:solidFill>
                  <a:srgbClr val="990000"/>
                </a:solidFill>
                <a:latin typeface="Comic Sans MS" pitchFamily="66" charset="0"/>
              </a:rPr>
              <a:t>Low average performance</a:t>
            </a:r>
          </a:p>
          <a:p>
            <a:pPr algn="ctr">
              <a:spcBef>
                <a:spcPct val="50000"/>
              </a:spcBef>
            </a:pPr>
            <a:r>
              <a:rPr lang="en-GB" sz="1600">
                <a:solidFill>
                  <a:srgbClr val="990000"/>
                </a:solidFill>
                <a:latin typeface="Comic Sans MS" pitchFamily="66" charset="0"/>
              </a:rPr>
              <a:t>Large socio-economic disparities</a:t>
            </a:r>
            <a:endParaRPr lang="en-GB" sz="2400">
              <a:solidFill>
                <a:srgbClr val="990000"/>
              </a:solidFill>
              <a:latin typeface="Times New Roman" pitchFamily="18" charset="0"/>
            </a:endParaRPr>
          </a:p>
        </p:txBody>
      </p:sp>
      <p:sp>
        <p:nvSpPr>
          <p:cNvPr id="7181" name="Text Box 13"/>
          <p:cNvSpPr txBox="1">
            <a:spLocks noChangeArrowheads="1"/>
          </p:cNvSpPr>
          <p:nvPr/>
        </p:nvSpPr>
        <p:spPr bwMode="auto">
          <a:xfrm>
            <a:off x="714375" y="638175"/>
            <a:ext cx="4189413" cy="703263"/>
          </a:xfrm>
          <a:prstGeom prst="rect">
            <a:avLst/>
          </a:prstGeom>
          <a:noFill/>
          <a:ln w="12700">
            <a:noFill/>
            <a:miter lim="800000"/>
            <a:headEnd/>
            <a:tailEnd/>
          </a:ln>
        </p:spPr>
        <p:txBody>
          <a:bodyPr>
            <a:spAutoFit/>
          </a:bodyPr>
          <a:lstStyle/>
          <a:p>
            <a:pPr algn="ctr">
              <a:spcBef>
                <a:spcPct val="50000"/>
              </a:spcBef>
            </a:pPr>
            <a:r>
              <a:rPr lang="en-GB" sz="1600">
                <a:solidFill>
                  <a:schemeClr val="accent2"/>
                </a:solidFill>
                <a:latin typeface="Comic Sans MS" pitchFamily="66" charset="0"/>
              </a:rPr>
              <a:t>High average performance</a:t>
            </a:r>
            <a:endParaRPr lang="en-GB" sz="1600">
              <a:solidFill>
                <a:schemeClr val="hlink"/>
              </a:solidFill>
              <a:latin typeface="Comic Sans MS" pitchFamily="66" charset="0"/>
            </a:endParaRPr>
          </a:p>
          <a:p>
            <a:pPr algn="ctr">
              <a:spcBef>
                <a:spcPct val="50000"/>
              </a:spcBef>
            </a:pPr>
            <a:r>
              <a:rPr lang="en-GB" sz="1600">
                <a:solidFill>
                  <a:schemeClr val="hlink"/>
                </a:solidFill>
                <a:latin typeface="Comic Sans MS" pitchFamily="66" charset="0"/>
              </a:rPr>
              <a:t>Large socio-economic disparities</a:t>
            </a:r>
            <a:endParaRPr lang="en-GB" sz="2400">
              <a:latin typeface="Times New Roman" pitchFamily="18" charset="0"/>
            </a:endParaRPr>
          </a:p>
        </p:txBody>
      </p:sp>
      <p:sp>
        <p:nvSpPr>
          <p:cNvPr id="7182" name="Text Box 14"/>
          <p:cNvSpPr txBox="1">
            <a:spLocks noChangeArrowheads="1"/>
          </p:cNvSpPr>
          <p:nvPr/>
        </p:nvSpPr>
        <p:spPr bwMode="auto">
          <a:xfrm>
            <a:off x="4949825" y="5605463"/>
            <a:ext cx="4194175" cy="703262"/>
          </a:xfrm>
          <a:prstGeom prst="rect">
            <a:avLst/>
          </a:prstGeom>
          <a:noFill/>
          <a:ln w="12700">
            <a:noFill/>
            <a:miter lim="800000"/>
            <a:headEnd/>
            <a:tailEnd/>
          </a:ln>
        </p:spPr>
        <p:txBody>
          <a:bodyPr>
            <a:spAutoFit/>
          </a:bodyPr>
          <a:lstStyle/>
          <a:p>
            <a:pPr algn="ctr">
              <a:spcBef>
                <a:spcPct val="50000"/>
              </a:spcBef>
            </a:pPr>
            <a:r>
              <a:rPr lang="en-GB" sz="1600">
                <a:solidFill>
                  <a:schemeClr val="hlink"/>
                </a:solidFill>
                <a:latin typeface="Comic Sans MS" pitchFamily="66" charset="0"/>
              </a:rPr>
              <a:t>Low average performance</a:t>
            </a:r>
          </a:p>
          <a:p>
            <a:pPr algn="ctr">
              <a:spcBef>
                <a:spcPct val="50000"/>
              </a:spcBef>
            </a:pPr>
            <a:r>
              <a:rPr lang="en-GB" sz="1600">
                <a:solidFill>
                  <a:schemeClr val="accent2"/>
                </a:solidFill>
                <a:latin typeface="Comic Sans MS" pitchFamily="66" charset="0"/>
              </a:rPr>
              <a:t>High social equity</a:t>
            </a:r>
            <a:endParaRPr lang="en-GB" sz="2400">
              <a:solidFill>
                <a:schemeClr val="accent2"/>
              </a:solidFill>
              <a:latin typeface="Times New Roman" pitchFamily="18" charset="0"/>
            </a:endParaRPr>
          </a:p>
        </p:txBody>
      </p:sp>
      <p:sp>
        <p:nvSpPr>
          <p:cNvPr id="7183" name="Rectangle 15"/>
          <p:cNvSpPr>
            <a:spLocks noChangeArrowheads="1"/>
          </p:cNvSpPr>
          <p:nvPr/>
        </p:nvSpPr>
        <p:spPr bwMode="auto">
          <a:xfrm>
            <a:off x="4932363" y="0"/>
            <a:ext cx="4211637" cy="3429000"/>
          </a:xfrm>
          <a:prstGeom prst="rect">
            <a:avLst/>
          </a:prstGeom>
          <a:solidFill>
            <a:srgbClr val="99CC00">
              <a:alpha val="89803"/>
            </a:srgbClr>
          </a:solidFill>
          <a:ln w="12700">
            <a:solidFill>
              <a:schemeClr val="tx1"/>
            </a:solidFill>
            <a:miter lim="800000"/>
            <a:headEnd/>
            <a:tailEnd/>
          </a:ln>
        </p:spPr>
        <p:txBody>
          <a:bodyPr wrap="none" anchor="ctr"/>
          <a:lstStyle/>
          <a:p>
            <a:endParaRPr lang="en-GB"/>
          </a:p>
        </p:txBody>
      </p:sp>
      <p:sp>
        <p:nvSpPr>
          <p:cNvPr id="7184" name="Text Box 16"/>
          <p:cNvSpPr txBox="1">
            <a:spLocks noChangeArrowheads="1"/>
          </p:cNvSpPr>
          <p:nvPr/>
        </p:nvSpPr>
        <p:spPr bwMode="auto">
          <a:xfrm>
            <a:off x="4975225" y="638175"/>
            <a:ext cx="4168775" cy="703263"/>
          </a:xfrm>
          <a:prstGeom prst="rect">
            <a:avLst/>
          </a:prstGeom>
          <a:noFill/>
          <a:ln w="12700">
            <a:noFill/>
            <a:miter lim="800000"/>
            <a:headEnd/>
            <a:tailEnd/>
          </a:ln>
        </p:spPr>
        <p:txBody>
          <a:bodyPr>
            <a:spAutoFit/>
          </a:bodyPr>
          <a:lstStyle/>
          <a:p>
            <a:pPr algn="ctr">
              <a:spcBef>
                <a:spcPct val="50000"/>
              </a:spcBef>
            </a:pPr>
            <a:r>
              <a:rPr lang="en-GB" sz="1600">
                <a:solidFill>
                  <a:schemeClr val="accent2"/>
                </a:solidFill>
                <a:latin typeface="Comic Sans MS" pitchFamily="66" charset="0"/>
              </a:rPr>
              <a:t>High average performance</a:t>
            </a:r>
          </a:p>
          <a:p>
            <a:pPr algn="ctr">
              <a:spcBef>
                <a:spcPct val="50000"/>
              </a:spcBef>
            </a:pPr>
            <a:r>
              <a:rPr lang="en-GB" sz="1600">
                <a:solidFill>
                  <a:schemeClr val="accent2"/>
                </a:solidFill>
                <a:latin typeface="Comic Sans MS" pitchFamily="66" charset="0"/>
              </a:rPr>
              <a:t>High social equity</a:t>
            </a:r>
            <a:endParaRPr lang="en-GB" sz="2400">
              <a:latin typeface="Times New Roman" pitchFamily="18" charset="0"/>
            </a:endParaRPr>
          </a:p>
        </p:txBody>
      </p:sp>
      <p:sp>
        <p:nvSpPr>
          <p:cNvPr id="7185" name="Rectangle 17"/>
          <p:cNvSpPr>
            <a:spLocks noChangeArrowheads="1"/>
          </p:cNvSpPr>
          <p:nvPr/>
        </p:nvSpPr>
        <p:spPr bwMode="auto">
          <a:xfrm>
            <a:off x="7013575" y="6477000"/>
            <a:ext cx="914400" cy="381000"/>
          </a:xfrm>
          <a:prstGeom prst="rect">
            <a:avLst/>
          </a:prstGeom>
          <a:noFill/>
          <a:ln w="12700">
            <a:noFill/>
            <a:miter lim="800000"/>
            <a:headEnd/>
            <a:tailEnd/>
          </a:ln>
        </p:spPr>
        <p:txBody>
          <a:bodyPr wrap="none" anchor="ctr">
            <a:spAutoFit/>
          </a:bodyPr>
          <a:lstStyle/>
          <a:p>
            <a:endParaRPr lang="en-GB"/>
          </a:p>
        </p:txBody>
      </p:sp>
      <p:sp>
        <p:nvSpPr>
          <p:cNvPr id="2067" name="Text Box 18"/>
          <p:cNvSpPr txBox="1">
            <a:spLocks noChangeArrowheads="1"/>
          </p:cNvSpPr>
          <p:nvPr/>
        </p:nvSpPr>
        <p:spPr bwMode="auto">
          <a:xfrm>
            <a:off x="701675" y="2978150"/>
            <a:ext cx="2249488" cy="825500"/>
          </a:xfrm>
          <a:prstGeom prst="rect">
            <a:avLst/>
          </a:prstGeom>
          <a:solidFill>
            <a:srgbClr val="800000"/>
          </a:solidFill>
          <a:ln w="12700">
            <a:noFill/>
            <a:miter lim="800000"/>
            <a:headEnd/>
            <a:tailEnd/>
          </a:ln>
        </p:spPr>
        <p:txBody>
          <a:bodyPr>
            <a:spAutoFit/>
          </a:bodyPr>
          <a:lstStyle/>
          <a:p>
            <a:pPr algn="ctr">
              <a:spcBef>
                <a:spcPct val="50000"/>
              </a:spcBef>
              <a:defRPr/>
            </a:pPr>
            <a:r>
              <a:rPr lang="en-GB" sz="1600" dirty="0">
                <a:solidFill>
                  <a:schemeClr val="tx1">
                    <a:lumMod val="65000"/>
                  </a:schemeClr>
                </a:solidFill>
                <a:latin typeface="Comic Sans MS" pitchFamily="66" charset="0"/>
              </a:rPr>
              <a:t>Strong socio-economic impact on student performance</a:t>
            </a:r>
            <a:endParaRPr lang="en-GB" sz="2400" dirty="0">
              <a:solidFill>
                <a:schemeClr val="tx1">
                  <a:lumMod val="65000"/>
                </a:schemeClr>
              </a:solidFill>
              <a:latin typeface="Times New Roman" pitchFamily="18" charset="0"/>
            </a:endParaRPr>
          </a:p>
        </p:txBody>
      </p:sp>
      <p:sp>
        <p:nvSpPr>
          <p:cNvPr id="2068" name="Text Box 19"/>
          <p:cNvSpPr txBox="1">
            <a:spLocks noChangeArrowheads="1"/>
          </p:cNvSpPr>
          <p:nvPr/>
        </p:nvSpPr>
        <p:spPr bwMode="auto">
          <a:xfrm>
            <a:off x="6770688" y="2995613"/>
            <a:ext cx="2392362" cy="825500"/>
          </a:xfrm>
          <a:prstGeom prst="rect">
            <a:avLst/>
          </a:prstGeom>
          <a:solidFill>
            <a:schemeClr val="accent2"/>
          </a:solidFill>
          <a:ln w="12700">
            <a:noFill/>
            <a:miter lim="800000"/>
            <a:headEnd/>
            <a:tailEnd/>
          </a:ln>
        </p:spPr>
        <p:txBody>
          <a:bodyPr>
            <a:spAutoFit/>
          </a:bodyPr>
          <a:lstStyle/>
          <a:p>
            <a:pPr algn="ctr">
              <a:spcBef>
                <a:spcPct val="50000"/>
              </a:spcBef>
              <a:defRPr/>
            </a:pPr>
            <a:r>
              <a:rPr lang="en-GB" sz="1600" dirty="0">
                <a:solidFill>
                  <a:schemeClr val="tx1">
                    <a:lumMod val="65000"/>
                  </a:schemeClr>
                </a:solidFill>
                <a:latin typeface="Comic Sans MS" pitchFamily="66" charset="0"/>
              </a:rPr>
              <a:t>Socially equitable distribution of learning opportunities</a:t>
            </a:r>
            <a:endParaRPr lang="en-GB" sz="2400" dirty="0">
              <a:solidFill>
                <a:schemeClr val="tx1">
                  <a:lumMod val="65000"/>
                </a:schemeClr>
              </a:solidFill>
              <a:latin typeface="Times New Roman" pitchFamily="18" charset="0"/>
            </a:endParaRPr>
          </a:p>
        </p:txBody>
      </p:sp>
      <p:sp>
        <p:nvSpPr>
          <p:cNvPr id="7188" name="Text Box 20"/>
          <p:cNvSpPr txBox="1">
            <a:spLocks noChangeArrowheads="1"/>
          </p:cNvSpPr>
          <p:nvPr/>
        </p:nvSpPr>
        <p:spPr bwMode="auto">
          <a:xfrm>
            <a:off x="3186113" y="0"/>
            <a:ext cx="3486150" cy="336550"/>
          </a:xfrm>
          <a:prstGeom prst="rect">
            <a:avLst/>
          </a:prstGeom>
          <a:noFill/>
          <a:ln w="12700">
            <a:noFill/>
            <a:miter lim="800000"/>
            <a:headEnd/>
            <a:tailEnd/>
          </a:ln>
        </p:spPr>
        <p:txBody>
          <a:bodyPr>
            <a:spAutoFit/>
          </a:bodyPr>
          <a:lstStyle/>
          <a:p>
            <a:pPr algn="ctr">
              <a:spcBef>
                <a:spcPct val="50000"/>
              </a:spcBef>
            </a:pPr>
            <a:r>
              <a:rPr lang="en-GB" sz="1600">
                <a:solidFill>
                  <a:srgbClr val="99FF66"/>
                </a:solidFill>
                <a:latin typeface="Comic Sans MS" pitchFamily="66" charset="0"/>
              </a:rPr>
              <a:t>High reading performance</a:t>
            </a:r>
            <a:endParaRPr lang="en-GB" sz="2400">
              <a:solidFill>
                <a:srgbClr val="99FF66"/>
              </a:solidFill>
              <a:latin typeface="Times New Roman" pitchFamily="18" charset="0"/>
            </a:endParaRPr>
          </a:p>
        </p:txBody>
      </p:sp>
      <p:sp>
        <p:nvSpPr>
          <p:cNvPr id="7189" name="Text Box 21"/>
          <p:cNvSpPr txBox="1">
            <a:spLocks noChangeArrowheads="1"/>
          </p:cNvSpPr>
          <p:nvPr/>
        </p:nvSpPr>
        <p:spPr bwMode="auto">
          <a:xfrm>
            <a:off x="2820988" y="6513513"/>
            <a:ext cx="4230687" cy="336550"/>
          </a:xfrm>
          <a:prstGeom prst="rect">
            <a:avLst/>
          </a:prstGeom>
          <a:noFill/>
          <a:ln w="12700">
            <a:noFill/>
            <a:miter lim="800000"/>
            <a:headEnd/>
            <a:tailEnd/>
          </a:ln>
        </p:spPr>
        <p:txBody>
          <a:bodyPr>
            <a:spAutoFit/>
          </a:bodyPr>
          <a:lstStyle/>
          <a:p>
            <a:pPr algn="ctr">
              <a:spcBef>
                <a:spcPct val="50000"/>
              </a:spcBef>
            </a:pPr>
            <a:r>
              <a:rPr lang="en-GB" sz="1600">
                <a:solidFill>
                  <a:srgbClr val="FF6600"/>
                </a:solidFill>
                <a:latin typeface="Comic Sans MS" pitchFamily="66" charset="0"/>
              </a:rPr>
              <a:t>Low reading performance</a:t>
            </a:r>
            <a:endParaRPr lang="en-GB" sz="2400">
              <a:solidFill>
                <a:srgbClr val="FF6600"/>
              </a:solidFill>
              <a:latin typeface="Times New Roman" pitchFamily="18" charset="0"/>
            </a:endParaRPr>
          </a:p>
        </p:txBody>
      </p:sp>
      <p:sp>
        <p:nvSpPr>
          <p:cNvPr id="7190" name="Line 22"/>
          <p:cNvSpPr>
            <a:spLocks noChangeShapeType="1"/>
          </p:cNvSpPr>
          <p:nvPr/>
        </p:nvSpPr>
        <p:spPr bwMode="auto">
          <a:xfrm flipV="1">
            <a:off x="4937125" y="368300"/>
            <a:ext cx="0" cy="6121400"/>
          </a:xfrm>
          <a:prstGeom prst="line">
            <a:avLst/>
          </a:prstGeom>
          <a:noFill/>
          <a:ln w="38100">
            <a:solidFill>
              <a:srgbClr val="FFFF00"/>
            </a:solidFill>
            <a:round/>
            <a:headEnd/>
            <a:tailEnd type="triangle" w="med" len="med"/>
          </a:ln>
        </p:spPr>
        <p:txBody>
          <a:bodyPr wrap="none" anchor="ctr"/>
          <a:lstStyle/>
          <a:p>
            <a:endParaRPr lang="en-US"/>
          </a:p>
        </p:txBody>
      </p:sp>
      <p:sp>
        <p:nvSpPr>
          <p:cNvPr id="7191" name="Line 23"/>
          <p:cNvSpPr>
            <a:spLocks noChangeShapeType="1"/>
          </p:cNvSpPr>
          <p:nvPr/>
        </p:nvSpPr>
        <p:spPr bwMode="auto">
          <a:xfrm>
            <a:off x="2955925" y="3429000"/>
            <a:ext cx="3870325" cy="0"/>
          </a:xfrm>
          <a:prstGeom prst="line">
            <a:avLst/>
          </a:prstGeom>
          <a:noFill/>
          <a:ln w="38100">
            <a:solidFill>
              <a:srgbClr val="FFFF00"/>
            </a:solidFill>
            <a:round/>
            <a:headEnd/>
            <a:tailEnd type="triangle" w="med" len="med"/>
          </a:ln>
        </p:spPr>
        <p:txBody>
          <a:bodyPr wrap="none" anchor="ctr"/>
          <a:lstStyle/>
          <a:p>
            <a:endParaRPr lang="en-US"/>
          </a:p>
        </p:txBody>
      </p:sp>
      <p:graphicFrame>
        <p:nvGraphicFramePr>
          <p:cNvPr id="7194" name="Object 2"/>
          <p:cNvGraphicFramePr>
            <a:graphicFrameLocks noChangeAspect="1"/>
          </p:cNvGraphicFramePr>
          <p:nvPr/>
        </p:nvGraphicFramePr>
        <p:xfrm>
          <a:off x="534988" y="-265113"/>
          <a:ext cx="9070975" cy="6959601"/>
        </p:xfrm>
        <a:graphic>
          <a:graphicData uri="http://schemas.openxmlformats.org/presentationml/2006/ole">
            <p:oleObj spid="_x0000_s254978" r:id="rId6" imgW="9071634" imgH="6956139" progId="Excel.Sheet.8">
              <p:embed/>
            </p:oleObj>
          </a:graphicData>
        </a:graphic>
      </p:graphicFrame>
      <p:sp>
        <p:nvSpPr>
          <p:cNvPr id="29" name="Rectangle 28"/>
          <p:cNvSpPr/>
          <p:nvPr/>
        </p:nvSpPr>
        <p:spPr bwMode="auto">
          <a:xfrm>
            <a:off x="0" y="0"/>
            <a:ext cx="1475656" cy="6858000"/>
          </a:xfrm>
          <a:prstGeom prst="rect">
            <a:avLst/>
          </a:prstGeom>
          <a:solidFill>
            <a:srgbClr val="0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4" name="Rectangle 33"/>
          <p:cNvSpPr/>
          <p:nvPr/>
        </p:nvSpPr>
        <p:spPr bwMode="auto">
          <a:xfrm>
            <a:off x="0" y="0"/>
            <a:ext cx="9252520" cy="6858000"/>
          </a:xfrm>
          <a:prstGeom prst="rect">
            <a:avLst/>
          </a:prstGeom>
          <a:solidFill>
            <a:srgbClr val="000000">
              <a:alpha val="68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aphicFrame>
        <p:nvGraphicFramePr>
          <p:cNvPr id="32" name="Chart 31"/>
          <p:cNvGraphicFramePr>
            <a:graphicFrameLocks/>
          </p:cNvGraphicFramePr>
          <p:nvPr/>
        </p:nvGraphicFramePr>
        <p:xfrm>
          <a:off x="-876300" y="0"/>
          <a:ext cx="9448800" cy="74882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7109" name="Chart 3"/>
          <p:cNvGraphicFramePr>
            <a:graphicFrameLocks/>
          </p:cNvGraphicFramePr>
          <p:nvPr/>
        </p:nvGraphicFramePr>
        <p:xfrm>
          <a:off x="-50800" y="-279400"/>
          <a:ext cx="9601200" cy="7188200"/>
        </p:xfrm>
        <a:graphic>
          <a:graphicData uri="http://schemas.openxmlformats.org/presentationml/2006/ole">
            <p:oleObj spid="_x0000_s254979" name="Worksheet" r:id="rId8" imgW="9602032" imgH="7187807" progId="Excel.Sheet.8">
              <p:embed/>
            </p:oleObj>
          </a:graphicData>
        </a:graphic>
      </p:graphicFrame>
      <p:sp>
        <p:nvSpPr>
          <p:cNvPr id="31" name="TextBox 30"/>
          <p:cNvSpPr txBox="1"/>
          <p:nvPr/>
        </p:nvSpPr>
        <p:spPr>
          <a:xfrm>
            <a:off x="4283968" y="116632"/>
            <a:ext cx="1224136" cy="461665"/>
          </a:xfrm>
          <a:prstGeom prst="rect">
            <a:avLst/>
          </a:prstGeom>
          <a:noFill/>
        </p:spPr>
        <p:txBody>
          <a:bodyPr wrap="square" rtlCol="0">
            <a:spAutoFit/>
          </a:bodyPr>
          <a:lstStyle/>
          <a:p>
            <a:pPr algn="ctr"/>
            <a:r>
              <a:rPr lang="en-GB" sz="2400" dirty="0" smtClean="0">
                <a:latin typeface="+mj-lt"/>
              </a:rPr>
              <a:t>2000</a:t>
            </a:r>
            <a:endParaRPr lang="en-US" dirty="0">
              <a:latin typeface="+mj-lt"/>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624962" name="AutoShape 2"/>
          <p:cNvSpPr>
            <a:spLocks noChangeArrowheads="1"/>
          </p:cNvSpPr>
          <p:nvPr/>
        </p:nvSpPr>
        <p:spPr bwMode="auto">
          <a:xfrm>
            <a:off x="5292725" y="169863"/>
            <a:ext cx="3783013" cy="1638300"/>
          </a:xfrm>
          <a:prstGeom prst="wedgeRoundRectCallout">
            <a:avLst>
              <a:gd name="adj1" fmla="val -49958"/>
              <a:gd name="adj2" fmla="val 61338"/>
              <a:gd name="adj3" fmla="val 16667"/>
            </a:avLst>
          </a:prstGeom>
          <a:gradFill rotWithShape="1">
            <a:gsLst>
              <a:gs pos="0">
                <a:schemeClr val="tx2"/>
              </a:gs>
              <a:gs pos="100000">
                <a:schemeClr val="tx2">
                  <a:gamma/>
                  <a:shade val="76078"/>
                  <a:invGamma/>
                </a:schemeClr>
              </a:gs>
            </a:gsLst>
            <a:path path="rect">
              <a:fillToRect l="50000" t="50000" r="50000" b="50000"/>
            </a:path>
          </a:gradFill>
          <a:ln w="12700">
            <a:solidFill>
              <a:srgbClr val="99FF66"/>
            </a:solidFill>
            <a:miter lim="800000"/>
            <a:headEnd/>
            <a:tailEnd/>
          </a:ln>
          <a:effectLst/>
        </p:spPr>
        <p:txBody>
          <a:bodyPr wrap="none" anchor="ctr"/>
          <a:lstStyle/>
          <a:p>
            <a:pPr algn="ctr">
              <a:defRPr/>
            </a:pPr>
            <a:endParaRPr lang="en-GB" sz="2400">
              <a:latin typeface="Times New Roman" pitchFamily="18" charset="0"/>
            </a:endParaRPr>
          </a:p>
        </p:txBody>
      </p:sp>
      <p:sp>
        <p:nvSpPr>
          <p:cNvPr id="7171" name="Rectangle 3"/>
          <p:cNvSpPr>
            <a:spLocks noChangeArrowheads="1"/>
          </p:cNvSpPr>
          <p:nvPr/>
        </p:nvSpPr>
        <p:spPr bwMode="auto">
          <a:xfrm>
            <a:off x="5202238" y="368300"/>
            <a:ext cx="4027487" cy="1260475"/>
          </a:xfrm>
          <a:prstGeom prst="rect">
            <a:avLst/>
          </a:prstGeom>
          <a:noFill/>
          <a:ln w="12700">
            <a:noFill/>
            <a:miter lim="800000"/>
            <a:headEnd/>
            <a:tailEnd/>
          </a:ln>
        </p:spPr>
        <p:txBody>
          <a:bodyPr lIns="90488" tIns="44450" rIns="90488" bIns="44450"/>
          <a:lstStyle/>
          <a:p>
            <a:pPr marL="365125">
              <a:spcBef>
                <a:spcPct val="20000"/>
              </a:spcBef>
              <a:buSzPct val="75000"/>
              <a:buFont typeface="Monotype Sorts"/>
              <a:buNone/>
            </a:pPr>
            <a:r>
              <a:rPr lang="en-GB" sz="2400">
                <a:solidFill>
                  <a:srgbClr val="FFFF00"/>
                </a:solidFill>
                <a:latin typeface="Comic Sans MS" pitchFamily="66" charset="0"/>
              </a:rPr>
              <a:t>Durchschnittliche Schülerleistungen im Bereich Mathematik</a:t>
            </a:r>
            <a:endParaRPr lang="en-GB" sz="2000">
              <a:solidFill>
                <a:srgbClr val="FFFF00"/>
              </a:solidFill>
              <a:latin typeface="Comic Sans MS" pitchFamily="66" charset="0"/>
            </a:endParaRPr>
          </a:p>
        </p:txBody>
      </p:sp>
      <p:sp>
        <p:nvSpPr>
          <p:cNvPr id="7172" name="Rectangle 4"/>
          <p:cNvSpPr>
            <a:spLocks noChangeArrowheads="1"/>
          </p:cNvSpPr>
          <p:nvPr/>
        </p:nvSpPr>
        <p:spPr bwMode="auto">
          <a:xfrm>
            <a:off x="4651375" y="3810000"/>
            <a:ext cx="533400" cy="3048000"/>
          </a:xfrm>
          <a:prstGeom prst="rect">
            <a:avLst/>
          </a:prstGeom>
          <a:solidFill>
            <a:srgbClr val="CC0000"/>
          </a:solidFill>
          <a:ln w="12700">
            <a:noFill/>
            <a:miter lim="800000"/>
            <a:headEnd/>
            <a:tailEnd/>
          </a:ln>
        </p:spPr>
        <p:txBody>
          <a:bodyPr anchor="ctr">
            <a:spAutoFit/>
          </a:bodyPr>
          <a:lstStyle/>
          <a:p>
            <a:endParaRPr lang="en-GB"/>
          </a:p>
        </p:txBody>
      </p:sp>
      <p:sp>
        <p:nvSpPr>
          <p:cNvPr id="7173" name="Rectangle 5"/>
          <p:cNvSpPr>
            <a:spLocks noChangeArrowheads="1"/>
          </p:cNvSpPr>
          <p:nvPr/>
        </p:nvSpPr>
        <p:spPr bwMode="auto">
          <a:xfrm>
            <a:off x="4651375" y="3124200"/>
            <a:ext cx="533400" cy="685800"/>
          </a:xfrm>
          <a:prstGeom prst="rect">
            <a:avLst/>
          </a:prstGeom>
          <a:solidFill>
            <a:srgbClr val="FFFF00"/>
          </a:solidFill>
          <a:ln w="12700">
            <a:noFill/>
            <a:miter lim="800000"/>
            <a:headEnd/>
            <a:tailEnd/>
          </a:ln>
        </p:spPr>
        <p:txBody>
          <a:bodyPr anchor="ctr">
            <a:spAutoFit/>
          </a:bodyPr>
          <a:lstStyle/>
          <a:p>
            <a:endParaRPr lang="en-GB"/>
          </a:p>
        </p:txBody>
      </p:sp>
      <p:sp>
        <p:nvSpPr>
          <p:cNvPr id="7174" name="Rectangle 6"/>
          <p:cNvSpPr>
            <a:spLocks noChangeArrowheads="1"/>
          </p:cNvSpPr>
          <p:nvPr/>
        </p:nvSpPr>
        <p:spPr bwMode="auto">
          <a:xfrm>
            <a:off x="4651375" y="0"/>
            <a:ext cx="533400" cy="3124200"/>
          </a:xfrm>
          <a:prstGeom prst="rect">
            <a:avLst/>
          </a:prstGeom>
          <a:solidFill>
            <a:srgbClr val="339966"/>
          </a:solidFill>
          <a:ln w="12700">
            <a:noFill/>
            <a:miter lim="800000"/>
            <a:headEnd/>
            <a:tailEnd/>
          </a:ln>
        </p:spPr>
        <p:txBody>
          <a:bodyPr anchor="ctr">
            <a:spAutoFit/>
          </a:bodyPr>
          <a:lstStyle/>
          <a:p>
            <a:endParaRPr lang="en-GB"/>
          </a:p>
        </p:txBody>
      </p:sp>
      <p:pic>
        <p:nvPicPr>
          <p:cNvPr id="7175" name="Picture 7" descr="TEAM3"/>
          <p:cNvPicPr>
            <a:picLocks noChangeAspect="1" noChangeArrowheads="1"/>
          </p:cNvPicPr>
          <p:nvPr/>
        </p:nvPicPr>
        <p:blipFill>
          <a:blip r:embed="rId4" cstate="print"/>
          <a:srcRect/>
          <a:stretch>
            <a:fillRect/>
          </a:stretch>
        </p:blipFill>
        <p:spPr bwMode="auto">
          <a:xfrm>
            <a:off x="4932363" y="0"/>
            <a:ext cx="4214812" cy="6858000"/>
          </a:xfrm>
          <a:prstGeom prst="rect">
            <a:avLst/>
          </a:prstGeom>
          <a:noFill/>
          <a:ln w="9525">
            <a:noFill/>
            <a:miter lim="800000"/>
            <a:headEnd/>
            <a:tailEnd/>
          </a:ln>
        </p:spPr>
      </p:pic>
      <p:pic>
        <p:nvPicPr>
          <p:cNvPr id="7176" name="Picture 8" descr="WinSingle1"/>
          <p:cNvPicPr>
            <a:picLocks noChangeAspect="1" noChangeArrowheads="1"/>
          </p:cNvPicPr>
          <p:nvPr/>
        </p:nvPicPr>
        <p:blipFill>
          <a:blip r:embed="rId5" cstate="print"/>
          <a:srcRect t="9909"/>
          <a:stretch>
            <a:fillRect/>
          </a:stretch>
        </p:blipFill>
        <p:spPr bwMode="auto">
          <a:xfrm>
            <a:off x="692150" y="0"/>
            <a:ext cx="4275138" cy="6858000"/>
          </a:xfrm>
          <a:prstGeom prst="rect">
            <a:avLst/>
          </a:prstGeom>
          <a:noFill/>
          <a:ln w="9525">
            <a:noFill/>
            <a:miter lim="800000"/>
            <a:headEnd/>
            <a:tailEnd/>
          </a:ln>
        </p:spPr>
      </p:pic>
      <p:sp>
        <p:nvSpPr>
          <p:cNvPr id="7177" name="Rectangle 9"/>
          <p:cNvSpPr>
            <a:spLocks noChangeArrowheads="1"/>
          </p:cNvSpPr>
          <p:nvPr/>
        </p:nvSpPr>
        <p:spPr bwMode="auto">
          <a:xfrm>
            <a:off x="701675" y="3429000"/>
            <a:ext cx="4230688" cy="3429000"/>
          </a:xfrm>
          <a:prstGeom prst="rect">
            <a:avLst/>
          </a:prstGeom>
          <a:solidFill>
            <a:srgbClr val="CC0000">
              <a:alpha val="89803"/>
            </a:srgbClr>
          </a:solidFill>
          <a:ln w="12700">
            <a:solidFill>
              <a:schemeClr val="tx1"/>
            </a:solidFill>
            <a:miter lim="800000"/>
            <a:headEnd/>
            <a:tailEnd/>
          </a:ln>
        </p:spPr>
        <p:txBody>
          <a:bodyPr wrap="none" anchor="ctr"/>
          <a:lstStyle/>
          <a:p>
            <a:endParaRPr lang="en-GB"/>
          </a:p>
        </p:txBody>
      </p:sp>
      <p:sp>
        <p:nvSpPr>
          <p:cNvPr id="7178" name="Rectangle 10"/>
          <p:cNvSpPr>
            <a:spLocks noChangeArrowheads="1"/>
          </p:cNvSpPr>
          <p:nvPr/>
        </p:nvSpPr>
        <p:spPr bwMode="auto">
          <a:xfrm>
            <a:off x="701675" y="0"/>
            <a:ext cx="4230688" cy="3414713"/>
          </a:xfrm>
          <a:prstGeom prst="rect">
            <a:avLst/>
          </a:prstGeom>
          <a:solidFill>
            <a:srgbClr val="FFCC00">
              <a:alpha val="89803"/>
            </a:srgbClr>
          </a:solidFill>
          <a:ln w="12700">
            <a:solidFill>
              <a:schemeClr val="tx1"/>
            </a:solidFill>
            <a:miter lim="800000"/>
            <a:headEnd/>
            <a:tailEnd/>
          </a:ln>
        </p:spPr>
        <p:txBody>
          <a:bodyPr wrap="none" anchor="ctr"/>
          <a:lstStyle/>
          <a:p>
            <a:endParaRPr lang="en-GB"/>
          </a:p>
        </p:txBody>
      </p:sp>
      <p:sp>
        <p:nvSpPr>
          <p:cNvPr id="7179" name="Rectangle 11"/>
          <p:cNvSpPr>
            <a:spLocks noChangeArrowheads="1"/>
          </p:cNvSpPr>
          <p:nvPr/>
        </p:nvSpPr>
        <p:spPr bwMode="auto">
          <a:xfrm>
            <a:off x="4953000" y="3429000"/>
            <a:ext cx="4211638" cy="3417888"/>
          </a:xfrm>
          <a:prstGeom prst="rect">
            <a:avLst/>
          </a:prstGeom>
          <a:solidFill>
            <a:srgbClr val="FFCC00">
              <a:alpha val="89803"/>
            </a:srgbClr>
          </a:solidFill>
          <a:ln w="12700">
            <a:solidFill>
              <a:schemeClr val="tx1"/>
            </a:solidFill>
            <a:miter lim="800000"/>
            <a:headEnd/>
            <a:tailEnd/>
          </a:ln>
        </p:spPr>
        <p:txBody>
          <a:bodyPr wrap="none" anchor="ctr"/>
          <a:lstStyle/>
          <a:p>
            <a:endParaRPr lang="en-GB"/>
          </a:p>
        </p:txBody>
      </p:sp>
      <p:sp>
        <p:nvSpPr>
          <p:cNvPr id="7180" name="Text Box 12"/>
          <p:cNvSpPr txBox="1">
            <a:spLocks noChangeArrowheads="1"/>
          </p:cNvSpPr>
          <p:nvPr/>
        </p:nvSpPr>
        <p:spPr bwMode="auto">
          <a:xfrm>
            <a:off x="744538" y="5605463"/>
            <a:ext cx="4152900" cy="703262"/>
          </a:xfrm>
          <a:prstGeom prst="rect">
            <a:avLst/>
          </a:prstGeom>
          <a:noFill/>
          <a:ln w="12700">
            <a:noFill/>
            <a:miter lim="800000"/>
            <a:headEnd/>
            <a:tailEnd/>
          </a:ln>
        </p:spPr>
        <p:txBody>
          <a:bodyPr>
            <a:spAutoFit/>
          </a:bodyPr>
          <a:lstStyle/>
          <a:p>
            <a:pPr algn="ctr">
              <a:spcBef>
                <a:spcPct val="50000"/>
              </a:spcBef>
            </a:pPr>
            <a:r>
              <a:rPr lang="en-GB" sz="1600">
                <a:solidFill>
                  <a:srgbClr val="990000"/>
                </a:solidFill>
                <a:latin typeface="Comic Sans MS" pitchFamily="66" charset="0"/>
              </a:rPr>
              <a:t>Low average performance</a:t>
            </a:r>
          </a:p>
          <a:p>
            <a:pPr algn="ctr">
              <a:spcBef>
                <a:spcPct val="50000"/>
              </a:spcBef>
            </a:pPr>
            <a:r>
              <a:rPr lang="en-GB" sz="1600">
                <a:solidFill>
                  <a:srgbClr val="990000"/>
                </a:solidFill>
                <a:latin typeface="Comic Sans MS" pitchFamily="66" charset="0"/>
              </a:rPr>
              <a:t>Large socio-economic disparities</a:t>
            </a:r>
            <a:endParaRPr lang="en-GB" sz="2400">
              <a:solidFill>
                <a:srgbClr val="990000"/>
              </a:solidFill>
              <a:latin typeface="Times New Roman" pitchFamily="18" charset="0"/>
            </a:endParaRPr>
          </a:p>
        </p:txBody>
      </p:sp>
      <p:sp>
        <p:nvSpPr>
          <p:cNvPr id="7181" name="Text Box 13"/>
          <p:cNvSpPr txBox="1">
            <a:spLocks noChangeArrowheads="1"/>
          </p:cNvSpPr>
          <p:nvPr/>
        </p:nvSpPr>
        <p:spPr bwMode="auto">
          <a:xfrm>
            <a:off x="714375" y="638175"/>
            <a:ext cx="4189413" cy="703263"/>
          </a:xfrm>
          <a:prstGeom prst="rect">
            <a:avLst/>
          </a:prstGeom>
          <a:noFill/>
          <a:ln w="12700">
            <a:noFill/>
            <a:miter lim="800000"/>
            <a:headEnd/>
            <a:tailEnd/>
          </a:ln>
        </p:spPr>
        <p:txBody>
          <a:bodyPr>
            <a:spAutoFit/>
          </a:bodyPr>
          <a:lstStyle/>
          <a:p>
            <a:pPr algn="ctr">
              <a:spcBef>
                <a:spcPct val="50000"/>
              </a:spcBef>
            </a:pPr>
            <a:r>
              <a:rPr lang="en-GB" sz="1600">
                <a:solidFill>
                  <a:schemeClr val="accent2"/>
                </a:solidFill>
                <a:latin typeface="Comic Sans MS" pitchFamily="66" charset="0"/>
              </a:rPr>
              <a:t>High average performance</a:t>
            </a:r>
            <a:endParaRPr lang="en-GB" sz="1600">
              <a:solidFill>
                <a:schemeClr val="hlink"/>
              </a:solidFill>
              <a:latin typeface="Comic Sans MS" pitchFamily="66" charset="0"/>
            </a:endParaRPr>
          </a:p>
          <a:p>
            <a:pPr algn="ctr">
              <a:spcBef>
                <a:spcPct val="50000"/>
              </a:spcBef>
            </a:pPr>
            <a:r>
              <a:rPr lang="en-GB" sz="1600">
                <a:solidFill>
                  <a:schemeClr val="hlink"/>
                </a:solidFill>
                <a:latin typeface="Comic Sans MS" pitchFamily="66" charset="0"/>
              </a:rPr>
              <a:t>Large socio-economic disparities</a:t>
            </a:r>
            <a:endParaRPr lang="en-GB" sz="2400">
              <a:latin typeface="Times New Roman" pitchFamily="18" charset="0"/>
            </a:endParaRPr>
          </a:p>
        </p:txBody>
      </p:sp>
      <p:sp>
        <p:nvSpPr>
          <p:cNvPr id="7182" name="Text Box 14"/>
          <p:cNvSpPr txBox="1">
            <a:spLocks noChangeArrowheads="1"/>
          </p:cNvSpPr>
          <p:nvPr/>
        </p:nvSpPr>
        <p:spPr bwMode="auto">
          <a:xfrm>
            <a:off x="4949825" y="5605463"/>
            <a:ext cx="4194175" cy="703262"/>
          </a:xfrm>
          <a:prstGeom prst="rect">
            <a:avLst/>
          </a:prstGeom>
          <a:noFill/>
          <a:ln w="12700">
            <a:noFill/>
            <a:miter lim="800000"/>
            <a:headEnd/>
            <a:tailEnd/>
          </a:ln>
        </p:spPr>
        <p:txBody>
          <a:bodyPr>
            <a:spAutoFit/>
          </a:bodyPr>
          <a:lstStyle/>
          <a:p>
            <a:pPr algn="ctr">
              <a:spcBef>
                <a:spcPct val="50000"/>
              </a:spcBef>
            </a:pPr>
            <a:r>
              <a:rPr lang="en-GB" sz="1600">
                <a:solidFill>
                  <a:schemeClr val="hlink"/>
                </a:solidFill>
                <a:latin typeface="Comic Sans MS" pitchFamily="66" charset="0"/>
              </a:rPr>
              <a:t>Low average performance</a:t>
            </a:r>
          </a:p>
          <a:p>
            <a:pPr algn="ctr">
              <a:spcBef>
                <a:spcPct val="50000"/>
              </a:spcBef>
            </a:pPr>
            <a:r>
              <a:rPr lang="en-GB" sz="1600">
                <a:solidFill>
                  <a:schemeClr val="accent2"/>
                </a:solidFill>
                <a:latin typeface="Comic Sans MS" pitchFamily="66" charset="0"/>
              </a:rPr>
              <a:t>High social equity</a:t>
            </a:r>
            <a:endParaRPr lang="en-GB" sz="2400">
              <a:solidFill>
                <a:schemeClr val="accent2"/>
              </a:solidFill>
              <a:latin typeface="Times New Roman" pitchFamily="18" charset="0"/>
            </a:endParaRPr>
          </a:p>
        </p:txBody>
      </p:sp>
      <p:sp>
        <p:nvSpPr>
          <p:cNvPr id="7183" name="Rectangle 15"/>
          <p:cNvSpPr>
            <a:spLocks noChangeArrowheads="1"/>
          </p:cNvSpPr>
          <p:nvPr/>
        </p:nvSpPr>
        <p:spPr bwMode="auto">
          <a:xfrm>
            <a:off x="4932363" y="0"/>
            <a:ext cx="4211637" cy="3429000"/>
          </a:xfrm>
          <a:prstGeom prst="rect">
            <a:avLst/>
          </a:prstGeom>
          <a:solidFill>
            <a:srgbClr val="99CC00">
              <a:alpha val="89803"/>
            </a:srgbClr>
          </a:solidFill>
          <a:ln w="12700">
            <a:solidFill>
              <a:schemeClr val="tx1"/>
            </a:solidFill>
            <a:miter lim="800000"/>
            <a:headEnd/>
            <a:tailEnd/>
          </a:ln>
        </p:spPr>
        <p:txBody>
          <a:bodyPr wrap="none" anchor="ctr"/>
          <a:lstStyle/>
          <a:p>
            <a:endParaRPr lang="en-GB"/>
          </a:p>
        </p:txBody>
      </p:sp>
      <p:sp>
        <p:nvSpPr>
          <p:cNvPr id="7184" name="Text Box 16"/>
          <p:cNvSpPr txBox="1">
            <a:spLocks noChangeArrowheads="1"/>
          </p:cNvSpPr>
          <p:nvPr/>
        </p:nvSpPr>
        <p:spPr bwMode="auto">
          <a:xfrm>
            <a:off x="4975225" y="638175"/>
            <a:ext cx="4168775" cy="703263"/>
          </a:xfrm>
          <a:prstGeom prst="rect">
            <a:avLst/>
          </a:prstGeom>
          <a:noFill/>
          <a:ln w="12700">
            <a:noFill/>
            <a:miter lim="800000"/>
            <a:headEnd/>
            <a:tailEnd/>
          </a:ln>
        </p:spPr>
        <p:txBody>
          <a:bodyPr>
            <a:spAutoFit/>
          </a:bodyPr>
          <a:lstStyle/>
          <a:p>
            <a:pPr algn="ctr">
              <a:spcBef>
                <a:spcPct val="50000"/>
              </a:spcBef>
            </a:pPr>
            <a:r>
              <a:rPr lang="en-GB" sz="1600">
                <a:solidFill>
                  <a:schemeClr val="accent2"/>
                </a:solidFill>
                <a:latin typeface="Comic Sans MS" pitchFamily="66" charset="0"/>
              </a:rPr>
              <a:t>High average performance</a:t>
            </a:r>
          </a:p>
          <a:p>
            <a:pPr algn="ctr">
              <a:spcBef>
                <a:spcPct val="50000"/>
              </a:spcBef>
            </a:pPr>
            <a:r>
              <a:rPr lang="en-GB" sz="1600">
                <a:solidFill>
                  <a:schemeClr val="accent2"/>
                </a:solidFill>
                <a:latin typeface="Comic Sans MS" pitchFamily="66" charset="0"/>
              </a:rPr>
              <a:t>High social equity</a:t>
            </a:r>
            <a:endParaRPr lang="en-GB" sz="2400">
              <a:latin typeface="Times New Roman" pitchFamily="18" charset="0"/>
            </a:endParaRPr>
          </a:p>
        </p:txBody>
      </p:sp>
      <p:sp>
        <p:nvSpPr>
          <p:cNvPr id="7185" name="Rectangle 17"/>
          <p:cNvSpPr>
            <a:spLocks noChangeArrowheads="1"/>
          </p:cNvSpPr>
          <p:nvPr/>
        </p:nvSpPr>
        <p:spPr bwMode="auto">
          <a:xfrm>
            <a:off x="7013575" y="6477000"/>
            <a:ext cx="914400" cy="381000"/>
          </a:xfrm>
          <a:prstGeom prst="rect">
            <a:avLst/>
          </a:prstGeom>
          <a:noFill/>
          <a:ln w="12700">
            <a:noFill/>
            <a:miter lim="800000"/>
            <a:headEnd/>
            <a:tailEnd/>
          </a:ln>
        </p:spPr>
        <p:txBody>
          <a:bodyPr wrap="none" anchor="ctr">
            <a:spAutoFit/>
          </a:bodyPr>
          <a:lstStyle/>
          <a:p>
            <a:endParaRPr lang="en-GB"/>
          </a:p>
        </p:txBody>
      </p:sp>
      <p:sp>
        <p:nvSpPr>
          <p:cNvPr id="2067" name="Text Box 18"/>
          <p:cNvSpPr txBox="1">
            <a:spLocks noChangeArrowheads="1"/>
          </p:cNvSpPr>
          <p:nvPr/>
        </p:nvSpPr>
        <p:spPr bwMode="auto">
          <a:xfrm>
            <a:off x="701675" y="2978150"/>
            <a:ext cx="2249488" cy="825500"/>
          </a:xfrm>
          <a:prstGeom prst="rect">
            <a:avLst/>
          </a:prstGeom>
          <a:solidFill>
            <a:srgbClr val="800000"/>
          </a:solidFill>
          <a:ln w="12700">
            <a:noFill/>
            <a:miter lim="800000"/>
            <a:headEnd/>
            <a:tailEnd/>
          </a:ln>
        </p:spPr>
        <p:txBody>
          <a:bodyPr>
            <a:spAutoFit/>
          </a:bodyPr>
          <a:lstStyle/>
          <a:p>
            <a:pPr algn="ctr">
              <a:spcBef>
                <a:spcPct val="50000"/>
              </a:spcBef>
              <a:defRPr/>
            </a:pPr>
            <a:r>
              <a:rPr lang="en-GB" sz="1600" dirty="0">
                <a:solidFill>
                  <a:schemeClr val="tx1">
                    <a:lumMod val="65000"/>
                  </a:schemeClr>
                </a:solidFill>
                <a:latin typeface="Comic Sans MS" pitchFamily="66" charset="0"/>
              </a:rPr>
              <a:t>Strong socio-economic impact on student performance</a:t>
            </a:r>
            <a:endParaRPr lang="en-GB" sz="2400" dirty="0">
              <a:solidFill>
                <a:schemeClr val="tx1">
                  <a:lumMod val="65000"/>
                </a:schemeClr>
              </a:solidFill>
              <a:latin typeface="Times New Roman" pitchFamily="18" charset="0"/>
            </a:endParaRPr>
          </a:p>
        </p:txBody>
      </p:sp>
      <p:sp>
        <p:nvSpPr>
          <p:cNvPr id="2068" name="Text Box 19"/>
          <p:cNvSpPr txBox="1">
            <a:spLocks noChangeArrowheads="1"/>
          </p:cNvSpPr>
          <p:nvPr/>
        </p:nvSpPr>
        <p:spPr bwMode="auto">
          <a:xfrm>
            <a:off x="6770688" y="2995613"/>
            <a:ext cx="2392362" cy="825500"/>
          </a:xfrm>
          <a:prstGeom prst="rect">
            <a:avLst/>
          </a:prstGeom>
          <a:solidFill>
            <a:schemeClr val="accent2"/>
          </a:solidFill>
          <a:ln w="12700">
            <a:noFill/>
            <a:miter lim="800000"/>
            <a:headEnd/>
            <a:tailEnd/>
          </a:ln>
        </p:spPr>
        <p:txBody>
          <a:bodyPr>
            <a:spAutoFit/>
          </a:bodyPr>
          <a:lstStyle/>
          <a:p>
            <a:pPr algn="ctr">
              <a:spcBef>
                <a:spcPct val="50000"/>
              </a:spcBef>
              <a:defRPr/>
            </a:pPr>
            <a:r>
              <a:rPr lang="en-GB" sz="1600" dirty="0">
                <a:solidFill>
                  <a:schemeClr val="tx1">
                    <a:lumMod val="65000"/>
                  </a:schemeClr>
                </a:solidFill>
                <a:latin typeface="Comic Sans MS" pitchFamily="66" charset="0"/>
              </a:rPr>
              <a:t>Socially equitable distribution of learning opportunities</a:t>
            </a:r>
            <a:endParaRPr lang="en-GB" sz="2400" dirty="0">
              <a:solidFill>
                <a:schemeClr val="tx1">
                  <a:lumMod val="65000"/>
                </a:schemeClr>
              </a:solidFill>
              <a:latin typeface="Times New Roman" pitchFamily="18" charset="0"/>
            </a:endParaRPr>
          </a:p>
        </p:txBody>
      </p:sp>
      <p:sp>
        <p:nvSpPr>
          <p:cNvPr id="7188" name="Text Box 20"/>
          <p:cNvSpPr txBox="1">
            <a:spLocks noChangeArrowheads="1"/>
          </p:cNvSpPr>
          <p:nvPr/>
        </p:nvSpPr>
        <p:spPr bwMode="auto">
          <a:xfrm>
            <a:off x="3186113" y="0"/>
            <a:ext cx="3486150" cy="336550"/>
          </a:xfrm>
          <a:prstGeom prst="rect">
            <a:avLst/>
          </a:prstGeom>
          <a:noFill/>
          <a:ln w="12700">
            <a:noFill/>
            <a:miter lim="800000"/>
            <a:headEnd/>
            <a:tailEnd/>
          </a:ln>
        </p:spPr>
        <p:txBody>
          <a:bodyPr>
            <a:spAutoFit/>
          </a:bodyPr>
          <a:lstStyle/>
          <a:p>
            <a:pPr algn="ctr">
              <a:spcBef>
                <a:spcPct val="50000"/>
              </a:spcBef>
            </a:pPr>
            <a:r>
              <a:rPr lang="en-GB" sz="1600">
                <a:solidFill>
                  <a:srgbClr val="99FF66"/>
                </a:solidFill>
                <a:latin typeface="Comic Sans MS" pitchFamily="66" charset="0"/>
              </a:rPr>
              <a:t>High reading performance</a:t>
            </a:r>
            <a:endParaRPr lang="en-GB" sz="2400">
              <a:solidFill>
                <a:srgbClr val="99FF66"/>
              </a:solidFill>
              <a:latin typeface="Times New Roman" pitchFamily="18" charset="0"/>
            </a:endParaRPr>
          </a:p>
        </p:txBody>
      </p:sp>
      <p:sp>
        <p:nvSpPr>
          <p:cNvPr id="7189" name="Text Box 21"/>
          <p:cNvSpPr txBox="1">
            <a:spLocks noChangeArrowheads="1"/>
          </p:cNvSpPr>
          <p:nvPr/>
        </p:nvSpPr>
        <p:spPr bwMode="auto">
          <a:xfrm>
            <a:off x="2820988" y="6513513"/>
            <a:ext cx="4230687" cy="336550"/>
          </a:xfrm>
          <a:prstGeom prst="rect">
            <a:avLst/>
          </a:prstGeom>
          <a:noFill/>
          <a:ln w="12700">
            <a:noFill/>
            <a:miter lim="800000"/>
            <a:headEnd/>
            <a:tailEnd/>
          </a:ln>
        </p:spPr>
        <p:txBody>
          <a:bodyPr>
            <a:spAutoFit/>
          </a:bodyPr>
          <a:lstStyle/>
          <a:p>
            <a:pPr algn="ctr">
              <a:spcBef>
                <a:spcPct val="50000"/>
              </a:spcBef>
            </a:pPr>
            <a:r>
              <a:rPr lang="en-GB" sz="1600">
                <a:solidFill>
                  <a:srgbClr val="FF6600"/>
                </a:solidFill>
                <a:latin typeface="Comic Sans MS" pitchFamily="66" charset="0"/>
              </a:rPr>
              <a:t>Low reading performance</a:t>
            </a:r>
            <a:endParaRPr lang="en-GB" sz="2400">
              <a:solidFill>
                <a:srgbClr val="FF6600"/>
              </a:solidFill>
              <a:latin typeface="Times New Roman" pitchFamily="18" charset="0"/>
            </a:endParaRPr>
          </a:p>
        </p:txBody>
      </p:sp>
      <p:sp>
        <p:nvSpPr>
          <p:cNvPr id="7190" name="Line 22"/>
          <p:cNvSpPr>
            <a:spLocks noChangeShapeType="1"/>
          </p:cNvSpPr>
          <p:nvPr/>
        </p:nvSpPr>
        <p:spPr bwMode="auto">
          <a:xfrm flipV="1">
            <a:off x="4937125" y="368300"/>
            <a:ext cx="0" cy="6121400"/>
          </a:xfrm>
          <a:prstGeom prst="line">
            <a:avLst/>
          </a:prstGeom>
          <a:noFill/>
          <a:ln w="38100">
            <a:solidFill>
              <a:srgbClr val="FFFF00"/>
            </a:solidFill>
            <a:round/>
            <a:headEnd/>
            <a:tailEnd type="triangle" w="med" len="med"/>
          </a:ln>
        </p:spPr>
        <p:txBody>
          <a:bodyPr wrap="none" anchor="ctr"/>
          <a:lstStyle/>
          <a:p>
            <a:endParaRPr lang="en-US"/>
          </a:p>
        </p:txBody>
      </p:sp>
      <p:sp>
        <p:nvSpPr>
          <p:cNvPr id="7191" name="Line 23"/>
          <p:cNvSpPr>
            <a:spLocks noChangeShapeType="1"/>
          </p:cNvSpPr>
          <p:nvPr/>
        </p:nvSpPr>
        <p:spPr bwMode="auto">
          <a:xfrm>
            <a:off x="2955925" y="3429000"/>
            <a:ext cx="3870325" cy="0"/>
          </a:xfrm>
          <a:prstGeom prst="line">
            <a:avLst/>
          </a:prstGeom>
          <a:noFill/>
          <a:ln w="38100">
            <a:solidFill>
              <a:srgbClr val="FFFF00"/>
            </a:solidFill>
            <a:round/>
            <a:headEnd/>
            <a:tailEnd type="triangle" w="med" len="med"/>
          </a:ln>
        </p:spPr>
        <p:txBody>
          <a:bodyPr wrap="none" anchor="ctr"/>
          <a:lstStyle/>
          <a:p>
            <a:endParaRPr lang="en-US"/>
          </a:p>
        </p:txBody>
      </p:sp>
      <p:graphicFrame>
        <p:nvGraphicFramePr>
          <p:cNvPr id="7194" name="Object 2"/>
          <p:cNvGraphicFramePr>
            <a:graphicFrameLocks noChangeAspect="1"/>
          </p:cNvGraphicFramePr>
          <p:nvPr/>
        </p:nvGraphicFramePr>
        <p:xfrm>
          <a:off x="534988" y="-265113"/>
          <a:ext cx="9070975" cy="6959601"/>
        </p:xfrm>
        <a:graphic>
          <a:graphicData uri="http://schemas.openxmlformats.org/presentationml/2006/ole">
            <p:oleObj spid="_x0000_s256002" r:id="rId6" imgW="9071634" imgH="6956139" progId="Excel.Sheet.8">
              <p:embed/>
            </p:oleObj>
          </a:graphicData>
        </a:graphic>
      </p:graphicFrame>
      <p:sp>
        <p:nvSpPr>
          <p:cNvPr id="29" name="Rectangle 28"/>
          <p:cNvSpPr/>
          <p:nvPr/>
        </p:nvSpPr>
        <p:spPr bwMode="auto">
          <a:xfrm>
            <a:off x="0" y="0"/>
            <a:ext cx="1475656" cy="6858000"/>
          </a:xfrm>
          <a:prstGeom prst="rect">
            <a:avLst/>
          </a:prstGeom>
          <a:solidFill>
            <a:srgbClr val="0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aphicFrame>
        <p:nvGraphicFramePr>
          <p:cNvPr id="47109" name="Chart 3"/>
          <p:cNvGraphicFramePr>
            <a:graphicFrameLocks/>
          </p:cNvGraphicFramePr>
          <p:nvPr/>
        </p:nvGraphicFramePr>
        <p:xfrm>
          <a:off x="-50800" y="-279400"/>
          <a:ext cx="9601200" cy="7188200"/>
        </p:xfrm>
        <a:graphic>
          <a:graphicData uri="http://schemas.openxmlformats.org/presentationml/2006/ole">
            <p:oleObj spid="_x0000_s256003" r:id="rId7" imgW="9602032" imgH="7187807" progId="Excel.Sheet.8">
              <p:embed/>
            </p:oleObj>
          </a:graphicData>
        </a:graphic>
      </p:graphicFrame>
      <p:sp>
        <p:nvSpPr>
          <p:cNvPr id="34" name="Rectangle 33"/>
          <p:cNvSpPr/>
          <p:nvPr/>
        </p:nvSpPr>
        <p:spPr bwMode="auto">
          <a:xfrm>
            <a:off x="0" y="0"/>
            <a:ext cx="9252520" cy="6858000"/>
          </a:xfrm>
          <a:prstGeom prst="rect">
            <a:avLst/>
          </a:prstGeom>
          <a:solidFill>
            <a:srgbClr val="000000">
              <a:alpha val="78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aphicFrame>
        <p:nvGraphicFramePr>
          <p:cNvPr id="32" name="Chart 31"/>
          <p:cNvGraphicFramePr>
            <a:graphicFrameLocks/>
          </p:cNvGraphicFramePr>
          <p:nvPr/>
        </p:nvGraphicFramePr>
        <p:xfrm>
          <a:off x="-876300" y="0"/>
          <a:ext cx="9448800" cy="7488238"/>
        </p:xfrm>
        <a:graphic>
          <a:graphicData uri="http://schemas.openxmlformats.org/drawingml/2006/chart">
            <c:chart xmlns:c="http://schemas.openxmlformats.org/drawingml/2006/chart" xmlns:r="http://schemas.openxmlformats.org/officeDocument/2006/relationships" r:id="rId8"/>
          </a:graphicData>
        </a:graphic>
      </p:graphicFrame>
      <p:sp>
        <p:nvSpPr>
          <p:cNvPr id="31" name="TextBox 30"/>
          <p:cNvSpPr txBox="1"/>
          <p:nvPr/>
        </p:nvSpPr>
        <p:spPr>
          <a:xfrm>
            <a:off x="4283968" y="116632"/>
            <a:ext cx="1224136" cy="461665"/>
          </a:xfrm>
          <a:prstGeom prst="rect">
            <a:avLst/>
          </a:prstGeom>
          <a:noFill/>
        </p:spPr>
        <p:txBody>
          <a:bodyPr wrap="square" rtlCol="0">
            <a:spAutoFit/>
          </a:bodyPr>
          <a:lstStyle/>
          <a:p>
            <a:pPr algn="ctr"/>
            <a:r>
              <a:rPr lang="en-GB" sz="2400" dirty="0" smtClean="0">
                <a:latin typeface="+mj-lt"/>
              </a:rPr>
              <a:t>2000</a:t>
            </a:r>
            <a:endParaRPr lang="en-US" dirty="0">
              <a:latin typeface="+mj-lt"/>
            </a:endParaRPr>
          </a:p>
        </p:txBody>
      </p:sp>
      <p:sp>
        <p:nvSpPr>
          <p:cNvPr id="35" name="Oval 34"/>
          <p:cNvSpPr/>
          <p:nvPr/>
        </p:nvSpPr>
        <p:spPr bwMode="auto">
          <a:xfrm>
            <a:off x="7524328" y="1772816"/>
            <a:ext cx="360040" cy="367873"/>
          </a:xfrm>
          <a:prstGeom prst="ellipse">
            <a:avLst/>
          </a:prstGeom>
          <a:solidFill>
            <a:srgbClr val="FF0000"/>
          </a:solidFill>
          <a:ln w="12700" cap="flat" cmpd="sng" algn="ctr">
            <a:noFill/>
            <a:prstDash val="solid"/>
            <a:round/>
            <a:headEnd type="none" w="med" len="med"/>
            <a:tailEnd type="none" w="med" len="med"/>
          </a:ln>
          <a:effectLst/>
          <a:scene3d>
            <a:camera prst="orthographicFront"/>
            <a:lightRig rig="threePt" dir="t"/>
          </a:scene3d>
          <a:sp3d>
            <a:bevelT w="50800"/>
          </a:sp3d>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charset="0"/>
            </a:endParaRPr>
          </a:p>
        </p:txBody>
      </p:sp>
      <p:sp>
        <p:nvSpPr>
          <p:cNvPr id="36" name="Oval 35"/>
          <p:cNvSpPr/>
          <p:nvPr/>
        </p:nvSpPr>
        <p:spPr bwMode="auto">
          <a:xfrm>
            <a:off x="6156176" y="7029400"/>
            <a:ext cx="288032" cy="238036"/>
          </a:xfrm>
          <a:prstGeom prst="ellipse">
            <a:avLst/>
          </a:prstGeom>
          <a:solidFill>
            <a:srgbClr val="0000CC"/>
          </a:solidFill>
          <a:ln w="12700" cap="flat" cmpd="sng" algn="ctr">
            <a:noFill/>
            <a:prstDash val="solid"/>
            <a:round/>
            <a:headEnd type="none" w="med" len="med"/>
            <a:tailEnd type="none" w="med" len="med"/>
          </a:ln>
          <a:effectLst/>
          <a:scene3d>
            <a:camera prst="orthographicFront"/>
            <a:lightRig rig="threePt" dir="t"/>
          </a:scene3d>
          <a:sp3d>
            <a:bevelT w="50800"/>
          </a:sp3d>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500" b="0" i="0" u="none" strike="noStrike" cap="none" normalizeH="0" baseline="0" dirty="0" smtClean="0">
              <a:ln>
                <a:noFill/>
              </a:ln>
              <a:solidFill>
                <a:schemeClr val="tx1"/>
              </a:solidFill>
              <a:effectLst/>
              <a:latin typeface="Arial" charset="0"/>
            </a:endParaRPr>
          </a:p>
        </p:txBody>
      </p:sp>
      <p:sp>
        <p:nvSpPr>
          <p:cNvPr id="37" name="Oval 36"/>
          <p:cNvSpPr/>
          <p:nvPr/>
        </p:nvSpPr>
        <p:spPr bwMode="auto">
          <a:xfrm>
            <a:off x="4427984" y="4149080"/>
            <a:ext cx="288032" cy="281315"/>
          </a:xfrm>
          <a:prstGeom prst="ellipse">
            <a:avLst/>
          </a:prstGeom>
          <a:solidFill>
            <a:srgbClr val="FFFF99"/>
          </a:solidFill>
          <a:ln w="12700" cap="flat" cmpd="sng" algn="ctr">
            <a:noFill/>
            <a:prstDash val="solid"/>
            <a:round/>
            <a:headEnd type="none" w="med" len="med"/>
            <a:tailEnd type="none" w="med" len="med"/>
          </a:ln>
          <a:effectLst/>
          <a:scene3d>
            <a:camera prst="orthographicFront"/>
            <a:lightRig rig="threePt" dir="t"/>
          </a:scene3d>
          <a:sp3d>
            <a:bevelT w="50800"/>
          </a:sp3d>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700" b="0" i="0" u="none" strike="noStrike" cap="none" normalizeH="0" baseline="0" dirty="0" smtClean="0">
              <a:ln>
                <a:noFill/>
              </a:ln>
              <a:solidFill>
                <a:schemeClr val="tx1"/>
              </a:solidFill>
              <a:effectLst/>
              <a:latin typeface="Arial" charset="0"/>
            </a:endParaRPr>
          </a:p>
        </p:txBody>
      </p:sp>
      <p:sp>
        <p:nvSpPr>
          <p:cNvPr id="38" name="Oval 37"/>
          <p:cNvSpPr/>
          <p:nvPr/>
        </p:nvSpPr>
        <p:spPr bwMode="auto">
          <a:xfrm>
            <a:off x="5436096" y="4581128"/>
            <a:ext cx="432048" cy="432792"/>
          </a:xfrm>
          <a:prstGeom prst="ellipse">
            <a:avLst/>
          </a:prstGeom>
          <a:solidFill>
            <a:srgbClr val="FFCCFF"/>
          </a:solidFill>
          <a:ln w="12700" cap="flat" cmpd="sng" algn="ctr">
            <a:noFill/>
            <a:prstDash val="solid"/>
            <a:round/>
            <a:headEnd type="none" w="med" len="med"/>
            <a:tailEnd type="none" w="med" len="med"/>
          </a:ln>
          <a:effectLst/>
          <a:scene3d>
            <a:camera prst="orthographicFront"/>
            <a:lightRig rig="threePt" dir="t"/>
          </a:scene3d>
          <a:sp3d>
            <a:bevelT w="50800"/>
          </a:sp3d>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charset="0"/>
            </a:endParaRPr>
          </a:p>
        </p:txBody>
      </p:sp>
      <p:sp>
        <p:nvSpPr>
          <p:cNvPr id="39" name="Oval 38"/>
          <p:cNvSpPr/>
          <p:nvPr/>
        </p:nvSpPr>
        <p:spPr bwMode="auto">
          <a:xfrm>
            <a:off x="2267744" y="4155797"/>
            <a:ext cx="288032" cy="281315"/>
          </a:xfrm>
          <a:prstGeom prst="ellipse">
            <a:avLst/>
          </a:prstGeom>
          <a:solidFill>
            <a:srgbClr val="E57300"/>
          </a:solidFill>
          <a:ln w="12700" cap="flat" cmpd="sng" algn="ctr">
            <a:noFill/>
            <a:prstDash val="solid"/>
            <a:round/>
            <a:headEnd type="none" w="med" len="med"/>
            <a:tailEnd type="none" w="med" len="med"/>
          </a:ln>
          <a:effectLst/>
          <a:scene3d>
            <a:camera prst="orthographicFront"/>
            <a:lightRig rig="threePt" dir="t"/>
          </a:scene3d>
          <a:sp3d>
            <a:bevelT w="50800"/>
          </a:sp3d>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700" b="0" i="0" u="none" strike="noStrike" cap="none" normalizeH="0" baseline="0" dirty="0" smtClean="0">
              <a:ln>
                <a:noFill/>
              </a:ln>
              <a:solidFill>
                <a:schemeClr val="tx1"/>
              </a:solidFill>
              <a:effectLst/>
              <a:latin typeface="Arial" charset="0"/>
            </a:endParaRPr>
          </a:p>
        </p:txBody>
      </p:sp>
      <p:sp>
        <p:nvSpPr>
          <p:cNvPr id="40" name="Oval 39"/>
          <p:cNvSpPr/>
          <p:nvPr/>
        </p:nvSpPr>
        <p:spPr bwMode="auto">
          <a:xfrm>
            <a:off x="2195736" y="3861048"/>
            <a:ext cx="432048" cy="432792"/>
          </a:xfrm>
          <a:prstGeom prst="ellipse">
            <a:avLst/>
          </a:prstGeom>
          <a:solidFill>
            <a:srgbClr val="00CC00"/>
          </a:solidFill>
          <a:ln w="12700" cap="flat" cmpd="sng" algn="ctr">
            <a:noFill/>
            <a:prstDash val="solid"/>
            <a:round/>
            <a:headEnd type="none" w="med" len="med"/>
            <a:tailEnd type="none" w="med" len="med"/>
          </a:ln>
          <a:effectLst/>
          <a:scene3d>
            <a:camera prst="orthographicFront"/>
            <a:lightRig rig="threePt" dir="t"/>
          </a:scene3d>
          <a:sp3d>
            <a:bevelT w="50800"/>
          </a:sp3d>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charset="0"/>
            </a:endParaRPr>
          </a:p>
        </p:txBody>
      </p:sp>
      <p:sp>
        <p:nvSpPr>
          <p:cNvPr id="41" name="TextBox 40"/>
          <p:cNvSpPr txBox="1"/>
          <p:nvPr/>
        </p:nvSpPr>
        <p:spPr>
          <a:xfrm>
            <a:off x="1115616" y="4751273"/>
            <a:ext cx="4968552" cy="2062103"/>
          </a:xfrm>
          <a:prstGeom prst="rect">
            <a:avLst/>
          </a:prstGeom>
          <a:solidFill>
            <a:schemeClr val="bg1">
              <a:lumMod val="65000"/>
            </a:schemeClr>
          </a:solidFill>
          <a:scene3d>
            <a:camera prst="orthographicFront">
              <a:rot lat="0" lon="20699996" rev="0"/>
            </a:camera>
            <a:lightRig rig="threePt" dir="t"/>
          </a:scene3d>
          <a:sp3d>
            <a:bevelT w="63500"/>
          </a:sp3d>
        </p:spPr>
        <p:txBody>
          <a:bodyPr wrap="square" rtlCol="0">
            <a:spAutoFit/>
          </a:bodyPr>
          <a:lstStyle/>
          <a:p>
            <a:pPr algn="ctr"/>
            <a:r>
              <a:rPr lang="en-GB" sz="1600" dirty="0" smtClean="0">
                <a:latin typeface="+mj-lt"/>
              </a:rPr>
              <a:t>Other rapid improvers in reading:</a:t>
            </a:r>
          </a:p>
          <a:p>
            <a:pPr algn="ctr"/>
            <a:r>
              <a:rPr lang="en-GB" sz="1600" dirty="0" smtClean="0">
                <a:solidFill>
                  <a:schemeClr val="bg2">
                    <a:lumMod val="75000"/>
                  </a:schemeClr>
                </a:solidFill>
                <a:latin typeface="+mj-lt"/>
              </a:rPr>
              <a:t>Peru, Indonesia, Latvia, Israel and Brazil</a:t>
            </a:r>
          </a:p>
          <a:p>
            <a:pPr algn="ctr"/>
            <a:r>
              <a:rPr lang="en-GB" sz="1600" dirty="0" smtClean="0">
                <a:latin typeface="+mj-lt"/>
              </a:rPr>
              <a:t>Rapid improvers in mathematics:</a:t>
            </a:r>
          </a:p>
          <a:p>
            <a:pPr algn="ctr"/>
            <a:r>
              <a:rPr lang="en-GB" sz="1600" dirty="0" smtClean="0">
                <a:solidFill>
                  <a:schemeClr val="bg2">
                    <a:lumMod val="75000"/>
                  </a:schemeClr>
                </a:solidFill>
                <a:latin typeface="+mj-lt"/>
              </a:rPr>
              <a:t>Mexico, Brazil, Turkey, Greece, Portugal, Italy and Germany</a:t>
            </a:r>
          </a:p>
          <a:p>
            <a:pPr algn="ctr"/>
            <a:r>
              <a:rPr lang="en-GB" sz="1600" dirty="0" smtClean="0">
                <a:latin typeface="+mj-lt"/>
              </a:rPr>
              <a:t>Rapid improvers in science:</a:t>
            </a:r>
          </a:p>
          <a:p>
            <a:pPr algn="ctr"/>
            <a:r>
              <a:rPr lang="en-GB" sz="1600" dirty="0" smtClean="0">
                <a:solidFill>
                  <a:schemeClr val="accent3">
                    <a:lumMod val="50000"/>
                  </a:schemeClr>
                </a:solidFill>
                <a:latin typeface="+mj-lt"/>
              </a:rPr>
              <a:t>Qatar, Turkey, Portugal, Korea, Brazil, Colombia, Italy, Norway, </a:t>
            </a:r>
            <a:r>
              <a:rPr lang="en-GB" sz="1600" dirty="0" smtClean="0">
                <a:solidFill>
                  <a:srgbClr val="FFFF00"/>
                </a:solidFill>
                <a:latin typeface="+mj-lt"/>
              </a:rPr>
              <a:t>United States</a:t>
            </a:r>
            <a:r>
              <a:rPr lang="en-GB" sz="1600" dirty="0" smtClean="0">
                <a:solidFill>
                  <a:schemeClr val="accent3">
                    <a:lumMod val="50000"/>
                  </a:schemeClr>
                </a:solidFill>
                <a:latin typeface="+mj-lt"/>
              </a:rPr>
              <a:t>, Poland</a:t>
            </a:r>
            <a:endParaRPr lang="en-GB" sz="1600" dirty="0">
              <a:solidFill>
                <a:schemeClr val="bg2">
                  <a:lumMod val="75000"/>
                </a:schemeClr>
              </a:solidFill>
              <a:latin typeface="+mj-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strVal val="4*#ppt_w"/>
                                          </p:val>
                                        </p:tav>
                                        <p:tav tm="100000">
                                          <p:val>
                                            <p:strVal val="#ppt_w"/>
                                          </p:val>
                                        </p:tav>
                                      </p:tavLst>
                                    </p:anim>
                                    <p:anim calcmode="lin" valueType="num">
                                      <p:cBhvr>
                                        <p:cTn id="8" dur="500" fill="hold"/>
                                        <p:tgtEl>
                                          <p:spTgt spid="35"/>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0" presetClass="path" presetSubtype="0" accel="50000" decel="50000" fill="hold" grpId="0" nodeType="afterEffect">
                                  <p:stCondLst>
                                    <p:cond delay="0"/>
                                  </p:stCondLst>
                                  <p:childTnLst>
                                    <p:animMotion origin="layout" path="M 3.05556E-6 4.07407E-6 L -0.16528 -0.10486 " pathEditMode="relative" ptsTypes="AA">
                                      <p:cBhvr>
                                        <p:cTn id="11" dur="2000" fill="hold"/>
                                        <p:tgtEl>
                                          <p:spTgt spid="35"/>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grpId="0" nodeType="clickEffect">
                                  <p:stCondLst>
                                    <p:cond delay="0"/>
                                  </p:stCondLst>
                                  <p:childTnLst>
                                    <p:animMotion origin="layout" path="M 1.11111E-6 -1.11111E-6 L 0.00017 -0.17477 " pathEditMode="relative" rAng="0" ptsTypes="AA">
                                      <p:cBhvr>
                                        <p:cTn id="15" dur="2000" fill="hold"/>
                                        <p:tgtEl>
                                          <p:spTgt spid="36"/>
                                        </p:tgtEl>
                                        <p:attrNameLst>
                                          <p:attrName>ppt_x</p:attrName>
                                          <p:attrName>ppt_y</p:attrName>
                                        </p:attrNameLst>
                                      </p:cBhvr>
                                      <p:rCtr x="0" y="-87"/>
                                    </p:animMotion>
                                  </p:childTnLst>
                                </p:cTn>
                              </p:par>
                            </p:childTnLst>
                          </p:cTn>
                        </p:par>
                      </p:childTnLst>
                    </p:cTn>
                  </p:par>
                  <p:par>
                    <p:cTn id="16" fill="hold">
                      <p:stCondLst>
                        <p:cond delay="indefinite"/>
                      </p:stCondLst>
                      <p:childTnLst>
                        <p:par>
                          <p:cTn id="17" fill="hold">
                            <p:stCondLst>
                              <p:cond delay="0"/>
                            </p:stCondLst>
                            <p:childTnLst>
                              <p:par>
                                <p:cTn id="18" presetID="23" presetClass="entr" presetSubtype="32" fill="hold" grpId="1" nodeType="click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strVal val="4*#ppt_w"/>
                                          </p:val>
                                        </p:tav>
                                        <p:tav tm="100000">
                                          <p:val>
                                            <p:strVal val="#ppt_w"/>
                                          </p:val>
                                        </p:tav>
                                      </p:tavLst>
                                    </p:anim>
                                    <p:anim calcmode="lin" valueType="num">
                                      <p:cBhvr>
                                        <p:cTn id="21" dur="500" fill="hold"/>
                                        <p:tgtEl>
                                          <p:spTgt spid="37"/>
                                        </p:tgtEl>
                                        <p:attrNameLst>
                                          <p:attrName>ppt_h</p:attrName>
                                        </p:attrNameLst>
                                      </p:cBhvr>
                                      <p:tavLst>
                                        <p:tav tm="0">
                                          <p:val>
                                            <p:strVal val="4*#ppt_h"/>
                                          </p:val>
                                        </p:tav>
                                        <p:tav tm="100000">
                                          <p:val>
                                            <p:strVal val="#ppt_h"/>
                                          </p:val>
                                        </p:tav>
                                      </p:tavLst>
                                    </p:anim>
                                  </p:childTnLst>
                                </p:cTn>
                              </p:par>
                            </p:childTnLst>
                          </p:cTn>
                        </p:par>
                        <p:par>
                          <p:cTn id="22" fill="hold">
                            <p:stCondLst>
                              <p:cond delay="500"/>
                            </p:stCondLst>
                            <p:childTnLst>
                              <p:par>
                                <p:cTn id="23" presetID="0" presetClass="path" presetSubtype="0" accel="50000" decel="50000" fill="hold" grpId="0" nodeType="afterEffect">
                                  <p:stCondLst>
                                    <p:cond delay="0"/>
                                  </p:stCondLst>
                                  <p:childTnLst>
                                    <p:animMotion origin="layout" path="M 0 -0.0037 L 0.03142 -0.16111 " pathEditMode="relative" rAng="0" ptsTypes="AA">
                                      <p:cBhvr>
                                        <p:cTn id="24" dur="2000" fill="hold"/>
                                        <p:tgtEl>
                                          <p:spTgt spid="37"/>
                                        </p:tgtEl>
                                        <p:attrNameLst>
                                          <p:attrName>ppt_x</p:attrName>
                                          <p:attrName>ppt_y</p:attrName>
                                        </p:attrNameLst>
                                      </p:cBhvr>
                                      <p:rCtr x="16" y="-79"/>
                                    </p:animMotion>
                                  </p:childTnLst>
                                </p:cTn>
                              </p:par>
                            </p:childTnLst>
                          </p:cTn>
                        </p:par>
                      </p:childTnLst>
                    </p:cTn>
                  </p:par>
                  <p:par>
                    <p:cTn id="25" fill="hold">
                      <p:stCondLst>
                        <p:cond delay="indefinite"/>
                      </p:stCondLst>
                      <p:childTnLst>
                        <p:par>
                          <p:cTn id="26" fill="hold">
                            <p:stCondLst>
                              <p:cond delay="0"/>
                            </p:stCondLst>
                            <p:childTnLst>
                              <p:par>
                                <p:cTn id="27" presetID="23" presetClass="entr" presetSubtype="32" fill="hold" grpId="1" nodeType="click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strVal val="4*#ppt_w"/>
                                          </p:val>
                                        </p:tav>
                                        <p:tav tm="100000">
                                          <p:val>
                                            <p:strVal val="#ppt_w"/>
                                          </p:val>
                                        </p:tav>
                                      </p:tavLst>
                                    </p:anim>
                                    <p:anim calcmode="lin" valueType="num">
                                      <p:cBhvr>
                                        <p:cTn id="30" dur="500" fill="hold"/>
                                        <p:tgtEl>
                                          <p:spTgt spid="38"/>
                                        </p:tgtEl>
                                        <p:attrNameLst>
                                          <p:attrName>ppt_h</p:attrName>
                                        </p:attrNameLst>
                                      </p:cBhvr>
                                      <p:tavLst>
                                        <p:tav tm="0">
                                          <p:val>
                                            <p:strVal val="4*#ppt_h"/>
                                          </p:val>
                                        </p:tav>
                                        <p:tav tm="100000">
                                          <p:val>
                                            <p:strVal val="#ppt_h"/>
                                          </p:val>
                                        </p:tav>
                                      </p:tavLst>
                                    </p:anim>
                                  </p:childTnLst>
                                </p:cTn>
                              </p:par>
                            </p:childTnLst>
                          </p:cTn>
                        </p:par>
                        <p:par>
                          <p:cTn id="31" fill="hold">
                            <p:stCondLst>
                              <p:cond delay="500"/>
                            </p:stCondLst>
                            <p:childTnLst>
                              <p:par>
                                <p:cTn id="32" presetID="0" presetClass="path" presetSubtype="0" accel="50000" decel="50000" fill="hold" grpId="0" nodeType="afterEffect">
                                  <p:stCondLst>
                                    <p:cond delay="0"/>
                                  </p:stCondLst>
                                  <p:childTnLst>
                                    <p:animMotion origin="layout" path="M 4.44444E-6 2.96296E-6 L 0.09461 -0.14699 " pathEditMode="relative" rAng="0" ptsTypes="AA">
                                      <p:cBhvr>
                                        <p:cTn id="33" dur="2000" fill="hold"/>
                                        <p:tgtEl>
                                          <p:spTgt spid="38"/>
                                        </p:tgtEl>
                                        <p:attrNameLst>
                                          <p:attrName>ppt_x</p:attrName>
                                          <p:attrName>ppt_y</p:attrName>
                                        </p:attrNameLst>
                                      </p:cBhvr>
                                      <p:rCtr x="47" y="-74"/>
                                    </p:animMotion>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1" nodeType="click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strVal val="4*#ppt_w"/>
                                          </p:val>
                                        </p:tav>
                                        <p:tav tm="100000">
                                          <p:val>
                                            <p:strVal val="#ppt_w"/>
                                          </p:val>
                                        </p:tav>
                                      </p:tavLst>
                                    </p:anim>
                                    <p:anim calcmode="lin" valueType="num">
                                      <p:cBhvr>
                                        <p:cTn id="39" dur="500" fill="hold"/>
                                        <p:tgtEl>
                                          <p:spTgt spid="39"/>
                                        </p:tgtEl>
                                        <p:attrNameLst>
                                          <p:attrName>ppt_h</p:attrName>
                                        </p:attrNameLst>
                                      </p:cBhvr>
                                      <p:tavLst>
                                        <p:tav tm="0">
                                          <p:val>
                                            <p:strVal val="4*#ppt_h"/>
                                          </p:val>
                                        </p:tav>
                                        <p:tav tm="100000">
                                          <p:val>
                                            <p:strVal val="#ppt_h"/>
                                          </p:val>
                                        </p:tav>
                                      </p:tavLst>
                                    </p:anim>
                                  </p:childTnLst>
                                </p:cTn>
                              </p:par>
                            </p:childTnLst>
                          </p:cTn>
                        </p:par>
                        <p:par>
                          <p:cTn id="40" fill="hold">
                            <p:stCondLst>
                              <p:cond delay="500"/>
                            </p:stCondLst>
                            <p:childTnLst>
                              <p:par>
                                <p:cTn id="41" presetID="0" presetClass="path" presetSubtype="0" accel="50000" decel="50000" fill="hold" grpId="0" nodeType="afterEffect">
                                  <p:stCondLst>
                                    <p:cond delay="0"/>
                                  </p:stCondLst>
                                  <p:childTnLst>
                                    <p:animMotion origin="layout" path="M 4.72222E-6 4.81481E-6 L 0.11024 -0.09121 " pathEditMode="relative" rAng="0" ptsTypes="AA">
                                      <p:cBhvr>
                                        <p:cTn id="42" dur="2000" fill="hold"/>
                                        <p:tgtEl>
                                          <p:spTgt spid="39"/>
                                        </p:tgtEl>
                                        <p:attrNameLst>
                                          <p:attrName>ppt_x</p:attrName>
                                          <p:attrName>ppt_y</p:attrName>
                                        </p:attrNameLst>
                                      </p:cBhvr>
                                      <p:rCtr x="55" y="-46"/>
                                    </p:animMotion>
                                  </p:childTnLst>
                                </p:cTn>
                              </p:par>
                            </p:childTnLst>
                          </p:cTn>
                        </p:par>
                      </p:childTnLst>
                    </p:cTn>
                  </p:par>
                  <p:par>
                    <p:cTn id="43" fill="hold">
                      <p:stCondLst>
                        <p:cond delay="indefinite"/>
                      </p:stCondLst>
                      <p:childTnLst>
                        <p:par>
                          <p:cTn id="44" fill="hold">
                            <p:stCondLst>
                              <p:cond delay="0"/>
                            </p:stCondLst>
                            <p:childTnLst>
                              <p:par>
                                <p:cTn id="45" presetID="23" presetClass="entr" presetSubtype="32" fill="hold" grpId="1" nodeType="click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p:cTn id="47" dur="500" fill="hold"/>
                                        <p:tgtEl>
                                          <p:spTgt spid="40"/>
                                        </p:tgtEl>
                                        <p:attrNameLst>
                                          <p:attrName>ppt_w</p:attrName>
                                        </p:attrNameLst>
                                      </p:cBhvr>
                                      <p:tavLst>
                                        <p:tav tm="0">
                                          <p:val>
                                            <p:strVal val="4*#ppt_w"/>
                                          </p:val>
                                        </p:tav>
                                        <p:tav tm="100000">
                                          <p:val>
                                            <p:strVal val="#ppt_w"/>
                                          </p:val>
                                        </p:tav>
                                      </p:tavLst>
                                    </p:anim>
                                    <p:anim calcmode="lin" valueType="num">
                                      <p:cBhvr>
                                        <p:cTn id="48" dur="500" fill="hold"/>
                                        <p:tgtEl>
                                          <p:spTgt spid="40"/>
                                        </p:tgtEl>
                                        <p:attrNameLst>
                                          <p:attrName>ppt_h</p:attrName>
                                        </p:attrNameLst>
                                      </p:cBhvr>
                                      <p:tavLst>
                                        <p:tav tm="0">
                                          <p:val>
                                            <p:strVal val="4*#ppt_h"/>
                                          </p:val>
                                        </p:tav>
                                        <p:tav tm="100000">
                                          <p:val>
                                            <p:strVal val="#ppt_h"/>
                                          </p:val>
                                        </p:tav>
                                      </p:tavLst>
                                    </p:anim>
                                  </p:childTnLst>
                                </p:cTn>
                              </p:par>
                            </p:childTnLst>
                          </p:cTn>
                        </p:par>
                        <p:par>
                          <p:cTn id="49" fill="hold">
                            <p:stCondLst>
                              <p:cond delay="500"/>
                            </p:stCondLst>
                            <p:childTnLst>
                              <p:par>
                                <p:cTn id="50" presetID="0" presetClass="path" presetSubtype="0" accel="50000" decel="50000" fill="hold" grpId="0" nodeType="afterEffect">
                                  <p:stCondLst>
                                    <p:cond delay="0"/>
                                  </p:stCondLst>
                                  <p:childTnLst>
                                    <p:animMotion origin="layout" path="M 4.72222E-6 -4.44444E-6 L 0.12604 -0.09444 " pathEditMode="relative" rAng="0" ptsTypes="AA">
                                      <p:cBhvr>
                                        <p:cTn id="51" dur="2000" fill="hold"/>
                                        <p:tgtEl>
                                          <p:spTgt spid="40"/>
                                        </p:tgtEl>
                                        <p:attrNameLst>
                                          <p:attrName>ppt_x</p:attrName>
                                          <p:attrName>ppt_y</p:attrName>
                                        </p:attrNameLst>
                                      </p:cBhvr>
                                      <p:rCtr x="63" y="-47"/>
                                    </p:animMotion>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6" grpId="0" animBg="1"/>
      <p:bldP spid="37" grpId="0" animBg="1"/>
      <p:bldP spid="37" grpId="1" animBg="1"/>
      <p:bldP spid="38" grpId="0" animBg="1"/>
      <p:bldP spid="38" grpId="1" animBg="1"/>
      <p:bldP spid="39" grpId="0" animBg="1"/>
      <p:bldP spid="39" grpId="1" animBg="1"/>
      <p:bldP spid="40" grpId="0" animBg="1"/>
      <p:bldP spid="40" grpId="1"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Chart 38"/>
          <p:cNvGraphicFramePr>
            <a:graphicFrameLocks noGrp="1" noChangeAspect="1"/>
          </p:cNvGraphicFramePr>
          <p:nvPr/>
        </p:nvGraphicFramePr>
        <p:xfrm>
          <a:off x="768608" y="1714608"/>
          <a:ext cx="7667669" cy="4887779"/>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1"/>
          <p:cNvSpPr txBox="1">
            <a:spLocks/>
          </p:cNvSpPr>
          <p:nvPr/>
        </p:nvSpPr>
        <p:spPr>
          <a:xfrm>
            <a:off x="395536" y="548680"/>
            <a:ext cx="8969375" cy="1039812"/>
          </a:xfrm>
          <a:prstGeom prst="rect">
            <a:avLst/>
          </a:prstGeom>
        </p:spPr>
        <p:txBody>
          <a:bodyPr/>
          <a:lstStyle/>
          <a:p>
            <a:pPr algn="ctr" eaLnBrk="0" hangingPunct="0">
              <a:defRPr/>
            </a:pPr>
            <a:r>
              <a:rPr lang="en-GB" sz="2400" kern="0" dirty="0">
                <a:solidFill>
                  <a:srgbClr val="FF9966"/>
                </a:solidFill>
                <a:latin typeface="Comic Sans MS" pitchFamily="66" charset="0"/>
                <a:ea typeface="+mj-ea"/>
                <a:cs typeface="+mj-cs"/>
              </a:rPr>
              <a:t>School performance and socio-economic background</a:t>
            </a:r>
          </a:p>
          <a:p>
            <a:pPr algn="ctr" eaLnBrk="0" hangingPunct="0">
              <a:defRPr/>
            </a:pPr>
            <a:r>
              <a:rPr lang="en-GB" sz="2400" kern="0" dirty="0">
                <a:solidFill>
                  <a:srgbClr val="66FFFF"/>
                </a:solidFill>
                <a:latin typeface="Comic Sans MS" pitchFamily="66" charset="0"/>
                <a:ea typeface="+mj-ea"/>
                <a:cs typeface="+mj-cs"/>
              </a:rPr>
              <a:t>Poland</a:t>
            </a:r>
            <a:endParaRPr lang="en-US" sz="2800" kern="0" dirty="0">
              <a:solidFill>
                <a:srgbClr val="66FFFF"/>
              </a:solidFill>
              <a:latin typeface="+mj-lt"/>
              <a:ea typeface="+mj-ea"/>
              <a:cs typeface="+mj-cs"/>
            </a:endParaRPr>
          </a:p>
        </p:txBody>
      </p:sp>
      <p:grpSp>
        <p:nvGrpSpPr>
          <p:cNvPr id="2" name="Group 3"/>
          <p:cNvGrpSpPr>
            <a:grpSpLocks/>
          </p:cNvGrpSpPr>
          <p:nvPr/>
        </p:nvGrpSpPr>
        <p:grpSpPr bwMode="auto">
          <a:xfrm>
            <a:off x="581025" y="1943100"/>
            <a:ext cx="401638" cy="4265613"/>
            <a:chOff x="500" y="914"/>
            <a:chExt cx="253" cy="2687"/>
          </a:xfrm>
        </p:grpSpPr>
        <p:sp>
          <p:nvSpPr>
            <p:cNvPr id="4117" name="Line 4"/>
            <p:cNvSpPr>
              <a:spLocks noChangeShapeType="1"/>
            </p:cNvSpPr>
            <p:nvPr/>
          </p:nvSpPr>
          <p:spPr bwMode="auto">
            <a:xfrm flipV="1">
              <a:off x="753" y="914"/>
              <a:ext cx="0" cy="2687"/>
            </a:xfrm>
            <a:prstGeom prst="line">
              <a:avLst/>
            </a:prstGeom>
            <a:noFill/>
            <a:ln w="28575">
              <a:solidFill>
                <a:srgbClr val="00FFFF"/>
              </a:solidFill>
              <a:round/>
              <a:headEnd/>
              <a:tailEnd type="triangle" w="med" len="med"/>
            </a:ln>
          </p:spPr>
          <p:txBody>
            <a:bodyPr anchor="ctr">
              <a:spAutoFit/>
            </a:bodyPr>
            <a:lstStyle/>
            <a:p>
              <a:endParaRPr lang="en-GB"/>
            </a:p>
          </p:txBody>
        </p:sp>
        <p:sp>
          <p:nvSpPr>
            <p:cNvPr id="4118" name="Text Box 5"/>
            <p:cNvSpPr txBox="1">
              <a:spLocks noChangeArrowheads="1"/>
            </p:cNvSpPr>
            <p:nvPr/>
          </p:nvSpPr>
          <p:spPr bwMode="auto">
            <a:xfrm rot="-5400000">
              <a:off x="-564" y="2190"/>
              <a:ext cx="2360" cy="231"/>
            </a:xfrm>
            <a:prstGeom prst="rect">
              <a:avLst/>
            </a:prstGeom>
            <a:noFill/>
            <a:ln w="12700">
              <a:noFill/>
              <a:miter lim="800000"/>
              <a:headEnd/>
              <a:tailEnd/>
            </a:ln>
          </p:spPr>
          <p:txBody>
            <a:bodyPr>
              <a:spAutoFit/>
            </a:bodyPr>
            <a:lstStyle/>
            <a:p>
              <a:pPr algn="ctr">
                <a:spcBef>
                  <a:spcPct val="50000"/>
                </a:spcBef>
              </a:pPr>
              <a:r>
                <a:rPr lang="en-GB">
                  <a:solidFill>
                    <a:srgbClr val="66FFFF"/>
                  </a:solidFill>
                  <a:latin typeface="Comic Sans MS" pitchFamily="66" charset="0"/>
                </a:rPr>
                <a:t>Student performance</a:t>
              </a:r>
              <a:endParaRPr lang="en-GB" sz="2400">
                <a:solidFill>
                  <a:srgbClr val="66FFFF"/>
                </a:solidFill>
                <a:latin typeface="Times New Roman" pitchFamily="18" charset="0"/>
              </a:endParaRPr>
            </a:p>
          </p:txBody>
        </p:sp>
      </p:grpSp>
      <p:grpSp>
        <p:nvGrpSpPr>
          <p:cNvPr id="4" name="Group 7"/>
          <p:cNvGrpSpPr>
            <a:grpSpLocks/>
          </p:cNvGrpSpPr>
          <p:nvPr/>
        </p:nvGrpSpPr>
        <p:grpSpPr bwMode="auto">
          <a:xfrm>
            <a:off x="428625" y="6450013"/>
            <a:ext cx="8643938" cy="450850"/>
            <a:chOff x="270" y="3958"/>
            <a:chExt cx="5445" cy="291"/>
          </a:xfrm>
        </p:grpSpPr>
        <p:sp>
          <p:nvSpPr>
            <p:cNvPr id="4113" name="Text Box 8"/>
            <p:cNvSpPr txBox="1">
              <a:spLocks noChangeArrowheads="1"/>
            </p:cNvSpPr>
            <p:nvPr/>
          </p:nvSpPr>
          <p:spPr bwMode="auto">
            <a:xfrm>
              <a:off x="4560" y="4009"/>
              <a:ext cx="1155" cy="213"/>
            </a:xfrm>
            <a:prstGeom prst="rect">
              <a:avLst/>
            </a:prstGeom>
            <a:noFill/>
            <a:ln w="12700">
              <a:noFill/>
              <a:miter lim="800000"/>
              <a:headEnd/>
              <a:tailEnd/>
            </a:ln>
          </p:spPr>
          <p:txBody>
            <a:bodyPr>
              <a:spAutoFit/>
            </a:bodyPr>
            <a:lstStyle/>
            <a:p>
              <a:pPr algn="ctr">
                <a:spcBef>
                  <a:spcPct val="50000"/>
                </a:spcBef>
              </a:pPr>
              <a:r>
                <a:rPr lang="de-DE" sz="1600">
                  <a:solidFill>
                    <a:srgbClr val="FF9966"/>
                  </a:solidFill>
                  <a:latin typeface="Comic Sans MS" pitchFamily="66" charset="0"/>
                </a:rPr>
                <a:t>Advantage</a:t>
              </a:r>
              <a:endParaRPr lang="de-DE" sz="1600">
                <a:solidFill>
                  <a:srgbClr val="FF9966"/>
                </a:solidFill>
                <a:latin typeface="Times New Roman" pitchFamily="18" charset="0"/>
              </a:endParaRPr>
            </a:p>
          </p:txBody>
        </p:sp>
        <p:sp>
          <p:nvSpPr>
            <p:cNvPr id="4114" name="Line 9"/>
            <p:cNvSpPr>
              <a:spLocks noChangeShapeType="1"/>
            </p:cNvSpPr>
            <p:nvPr/>
          </p:nvSpPr>
          <p:spPr bwMode="auto">
            <a:xfrm>
              <a:off x="1125" y="4009"/>
              <a:ext cx="3740" cy="8"/>
            </a:xfrm>
            <a:prstGeom prst="line">
              <a:avLst/>
            </a:prstGeom>
            <a:noFill/>
            <a:ln w="28575">
              <a:solidFill>
                <a:srgbClr val="00FFFF"/>
              </a:solidFill>
              <a:round/>
              <a:headEnd/>
              <a:tailEnd type="triangle" w="med" len="med"/>
            </a:ln>
          </p:spPr>
          <p:txBody>
            <a:bodyPr anchor="ctr">
              <a:spAutoFit/>
            </a:bodyPr>
            <a:lstStyle/>
            <a:p>
              <a:endParaRPr lang="en-GB"/>
            </a:p>
          </p:txBody>
        </p:sp>
        <p:sp>
          <p:nvSpPr>
            <p:cNvPr id="4115" name="Text Box 10"/>
            <p:cNvSpPr txBox="1">
              <a:spLocks noChangeArrowheads="1"/>
            </p:cNvSpPr>
            <p:nvPr/>
          </p:nvSpPr>
          <p:spPr bwMode="auto">
            <a:xfrm>
              <a:off x="1488" y="3958"/>
              <a:ext cx="3124" cy="291"/>
            </a:xfrm>
            <a:prstGeom prst="rect">
              <a:avLst/>
            </a:prstGeom>
            <a:noFill/>
            <a:ln w="12700">
              <a:noFill/>
              <a:miter lim="800000"/>
              <a:headEnd/>
              <a:tailEnd/>
            </a:ln>
          </p:spPr>
          <p:txBody>
            <a:bodyPr>
              <a:spAutoFit/>
            </a:bodyPr>
            <a:lstStyle/>
            <a:p>
              <a:pPr algn="ctr">
                <a:spcBef>
                  <a:spcPct val="50000"/>
                </a:spcBef>
              </a:pPr>
              <a:r>
                <a:rPr lang="en-GB">
                  <a:solidFill>
                    <a:srgbClr val="66FFFF"/>
                  </a:solidFill>
                  <a:latin typeface="Comic Sans MS" pitchFamily="66" charset="0"/>
                </a:rPr>
                <a:t>PISA Index of socio-economic background</a:t>
              </a:r>
              <a:endParaRPr lang="en-GB" sz="2400">
                <a:latin typeface="Times New Roman" pitchFamily="18" charset="0"/>
              </a:endParaRPr>
            </a:p>
          </p:txBody>
        </p:sp>
        <p:sp>
          <p:nvSpPr>
            <p:cNvPr id="4116" name="Text Box 11"/>
            <p:cNvSpPr txBox="1">
              <a:spLocks noChangeArrowheads="1"/>
            </p:cNvSpPr>
            <p:nvPr/>
          </p:nvSpPr>
          <p:spPr bwMode="auto">
            <a:xfrm>
              <a:off x="270" y="4009"/>
              <a:ext cx="1155" cy="213"/>
            </a:xfrm>
            <a:prstGeom prst="rect">
              <a:avLst/>
            </a:prstGeom>
            <a:noFill/>
            <a:ln w="12700">
              <a:noFill/>
              <a:miter lim="800000"/>
              <a:headEnd/>
              <a:tailEnd/>
            </a:ln>
          </p:spPr>
          <p:txBody>
            <a:bodyPr>
              <a:spAutoFit/>
            </a:bodyPr>
            <a:lstStyle/>
            <a:p>
              <a:pPr algn="ctr">
                <a:spcBef>
                  <a:spcPct val="50000"/>
                </a:spcBef>
              </a:pPr>
              <a:r>
                <a:rPr lang="de-DE" sz="1600">
                  <a:solidFill>
                    <a:srgbClr val="FF9966"/>
                  </a:solidFill>
                  <a:latin typeface="Comic Sans MS" pitchFamily="66" charset="0"/>
                </a:rPr>
                <a:t>Disadvantage</a:t>
              </a:r>
              <a:endParaRPr lang="de-DE" sz="1600">
                <a:solidFill>
                  <a:srgbClr val="FF9966"/>
                </a:solidFill>
                <a:latin typeface="Times New Roman" pitchFamily="18" charset="0"/>
              </a:endParaRPr>
            </a:p>
          </p:txBody>
        </p:sp>
      </p:grpSp>
      <p:grpSp>
        <p:nvGrpSpPr>
          <p:cNvPr id="5" name="Group 23"/>
          <p:cNvGrpSpPr>
            <a:grpSpLocks/>
          </p:cNvGrpSpPr>
          <p:nvPr/>
        </p:nvGrpSpPr>
        <p:grpSpPr bwMode="auto">
          <a:xfrm>
            <a:off x="6602413" y="1371600"/>
            <a:ext cx="2541587" cy="738188"/>
            <a:chOff x="6602413" y="1412875"/>
            <a:chExt cx="2541587" cy="738188"/>
          </a:xfrm>
        </p:grpSpPr>
        <p:sp>
          <p:nvSpPr>
            <p:cNvPr id="4109" name="TextBox 25"/>
            <p:cNvSpPr txBox="1">
              <a:spLocks noChangeArrowheads="1"/>
            </p:cNvSpPr>
            <p:nvPr/>
          </p:nvSpPr>
          <p:spPr bwMode="auto">
            <a:xfrm>
              <a:off x="6602413" y="1412875"/>
              <a:ext cx="2541587" cy="738188"/>
            </a:xfrm>
            <a:prstGeom prst="rect">
              <a:avLst/>
            </a:prstGeom>
            <a:noFill/>
            <a:ln w="9525">
              <a:noFill/>
              <a:miter lim="800000"/>
              <a:headEnd/>
              <a:tailEnd/>
            </a:ln>
          </p:spPr>
          <p:txBody>
            <a:bodyPr>
              <a:spAutoFit/>
            </a:bodyPr>
            <a:lstStyle/>
            <a:p>
              <a:r>
                <a:rPr lang="en-GB" sz="1400"/>
                <a:t>  Private school</a:t>
              </a:r>
            </a:p>
            <a:p>
              <a:r>
                <a:rPr lang="en-GB" sz="1400"/>
                <a:t>  Public school in rural area</a:t>
              </a:r>
            </a:p>
            <a:p>
              <a:r>
                <a:rPr lang="en-GB" sz="1400"/>
                <a:t>  Public school in urban area</a:t>
              </a:r>
              <a:endParaRPr lang="en-US" sz="1400"/>
            </a:p>
          </p:txBody>
        </p:sp>
        <p:sp>
          <p:nvSpPr>
            <p:cNvPr id="37904" name="Oval 26"/>
            <p:cNvSpPr>
              <a:spLocks noChangeArrowheads="1"/>
            </p:cNvSpPr>
            <p:nvPr/>
          </p:nvSpPr>
          <p:spPr bwMode="auto">
            <a:xfrm>
              <a:off x="6602413" y="1508125"/>
              <a:ext cx="107950" cy="107950"/>
            </a:xfrm>
            <a:prstGeom prst="ellipse">
              <a:avLst/>
            </a:prstGeom>
            <a:solidFill>
              <a:schemeClr val="accent1"/>
            </a:solidFill>
            <a:ln w="12700" algn="ctr">
              <a:solidFill>
                <a:schemeClr val="accent6">
                  <a:lumMod val="60000"/>
                  <a:lumOff val="40000"/>
                </a:schemeClr>
              </a:solidFill>
              <a:round/>
              <a:headEnd/>
              <a:tailEnd/>
            </a:ln>
          </p:spPr>
          <p:txBody>
            <a:bodyPr>
              <a:spAutoFit/>
            </a:bodyPr>
            <a:lstStyle/>
            <a:p>
              <a:pPr eaLnBrk="0" hangingPunct="0">
                <a:defRPr/>
              </a:pPr>
              <a:endParaRPr lang="en-US"/>
            </a:p>
          </p:txBody>
        </p:sp>
        <p:sp>
          <p:nvSpPr>
            <p:cNvPr id="4111" name="Oval 27"/>
            <p:cNvSpPr>
              <a:spLocks noChangeArrowheads="1"/>
            </p:cNvSpPr>
            <p:nvPr/>
          </p:nvSpPr>
          <p:spPr bwMode="auto">
            <a:xfrm>
              <a:off x="6602413" y="1733550"/>
              <a:ext cx="107950" cy="107950"/>
            </a:xfrm>
            <a:prstGeom prst="ellipse">
              <a:avLst/>
            </a:prstGeom>
            <a:solidFill>
              <a:srgbClr val="FFC000"/>
            </a:solidFill>
            <a:ln w="12700" algn="ctr">
              <a:solidFill>
                <a:srgbClr val="FFC000"/>
              </a:solidFill>
              <a:round/>
              <a:headEnd/>
              <a:tailEnd/>
            </a:ln>
          </p:spPr>
          <p:txBody>
            <a:bodyPr>
              <a:spAutoFit/>
            </a:bodyPr>
            <a:lstStyle/>
            <a:p>
              <a:pPr eaLnBrk="0" hangingPunct="0"/>
              <a:endParaRPr lang="en-US"/>
            </a:p>
          </p:txBody>
        </p:sp>
        <p:sp>
          <p:nvSpPr>
            <p:cNvPr id="29" name="Oval 28"/>
            <p:cNvSpPr/>
            <p:nvPr/>
          </p:nvSpPr>
          <p:spPr bwMode="auto">
            <a:xfrm>
              <a:off x="6602413" y="1958975"/>
              <a:ext cx="107950" cy="107950"/>
            </a:xfrm>
            <a:prstGeom prst="ellipse">
              <a:avLst/>
            </a:prstGeom>
            <a:solidFill>
              <a:schemeClr val="bg1"/>
            </a:solidFill>
            <a:ln w="12700" cap="flat" cmpd="sng" algn="ctr">
              <a:solidFill>
                <a:schemeClr val="accent3"/>
              </a:solidFill>
              <a:prstDash val="solid"/>
              <a:round/>
              <a:headEnd type="none" w="med" len="med"/>
              <a:tailEnd type="none" w="med" len="med"/>
            </a:ln>
            <a:effectLst/>
          </p:spPr>
          <p:txBody>
            <a:bodyPr>
              <a:spAutoFit/>
            </a:bodyPr>
            <a:lstStyle/>
            <a:p>
              <a:pPr eaLnBrk="0" hangingPunct="0">
                <a:defRPr/>
              </a:pPr>
              <a:endParaRPr lang="en-US"/>
            </a:p>
          </p:txBody>
        </p:sp>
      </p:grpSp>
      <p:sp>
        <p:nvSpPr>
          <p:cNvPr id="30" name="TextBox 27"/>
          <p:cNvSpPr txBox="1">
            <a:spLocks noChangeArrowheads="1"/>
          </p:cNvSpPr>
          <p:nvPr/>
        </p:nvSpPr>
        <p:spPr bwMode="auto">
          <a:xfrm>
            <a:off x="985838" y="1990725"/>
            <a:ext cx="522287" cy="307975"/>
          </a:xfrm>
          <a:prstGeom prst="rect">
            <a:avLst/>
          </a:prstGeom>
          <a:noFill/>
          <a:ln w="9525">
            <a:noFill/>
            <a:miter lim="800000"/>
            <a:headEnd/>
            <a:tailEnd/>
          </a:ln>
        </p:spPr>
        <p:txBody>
          <a:bodyPr>
            <a:spAutoFit/>
          </a:bodyPr>
          <a:lstStyle/>
          <a:p>
            <a:r>
              <a:rPr lang="en-GB" sz="1400" b="1"/>
              <a:t>700</a:t>
            </a:r>
            <a:endParaRPr lang="en-US" sz="1400" b="1"/>
          </a:p>
        </p:txBody>
      </p:sp>
      <p:pic>
        <p:nvPicPr>
          <p:cNvPr id="23" name="CHN-Pairing schools.mpg">
            <a:hlinkClick r:id="" action="ppaction://media"/>
          </p:cNvPr>
          <p:cNvPicPr>
            <a:picLocks noRot="1" noChangeAspect="1"/>
          </p:cNvPicPr>
          <p:nvPr>
            <a:videoFile r:link="rId1"/>
          </p:nvPr>
        </p:nvPicPr>
        <p:blipFill>
          <a:blip r:embed="rId5" cstate="print"/>
          <a:stretch>
            <a:fillRect/>
          </a:stretch>
        </p:blipFill>
        <p:spPr>
          <a:xfrm>
            <a:off x="0" y="692696"/>
            <a:ext cx="633395" cy="358924"/>
          </a:xfrm>
          <a:prstGeom prst="rect">
            <a:avLst/>
          </a:prstGeom>
        </p:spPr>
      </p:pic>
      <p:sp>
        <p:nvSpPr>
          <p:cNvPr id="19" name="Rectangle 18"/>
          <p:cNvSpPr/>
          <p:nvPr/>
        </p:nvSpPr>
        <p:spPr bwMode="auto">
          <a:xfrm>
            <a:off x="-3348880" y="27384"/>
            <a:ext cx="6300192" cy="6858000"/>
          </a:xfrm>
          <a:prstGeom prst="rect">
            <a:avLst/>
          </a:prstGeom>
          <a:solidFill>
            <a:srgbClr val="000000">
              <a:alpha val="59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a:off x="3600400" y="27384"/>
            <a:ext cx="6300192" cy="6858000"/>
          </a:xfrm>
          <a:prstGeom prst="rect">
            <a:avLst/>
          </a:prstGeom>
          <a:solidFill>
            <a:srgbClr val="000000">
              <a:alpha val="59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3" presetClass="entr" presetSubtype="1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63" presetClass="path" presetSubtype="0" accel="50000" decel="50000" fill="hold" grpId="1" nodeType="clickEffect">
                                  <p:stCondLst>
                                    <p:cond delay="0"/>
                                  </p:stCondLst>
                                  <p:childTnLst>
                                    <p:animMotion origin="layout" path="M 1.38889E-6 9.89824E-7 L 0.37205 -0.00393 " pathEditMode="relative" rAng="0" ptsTypes="AA">
                                      <p:cBhvr>
                                        <p:cTn id="33" dur="2000" fill="hold"/>
                                        <p:tgtEl>
                                          <p:spTgt spid="19"/>
                                        </p:tgtEl>
                                        <p:attrNameLst>
                                          <p:attrName>ppt_x</p:attrName>
                                          <p:attrName>ppt_y</p:attrName>
                                        </p:attrNameLst>
                                      </p:cBhvr>
                                      <p:rCtr x="186" y="-2"/>
                                    </p:animMotion>
                                  </p:childTnLst>
                                </p:cTn>
                              </p:par>
                              <p:par>
                                <p:cTn id="34" presetID="63" presetClass="path" presetSubtype="0" accel="50000" decel="50000" fill="hold" grpId="1" nodeType="withEffect">
                                  <p:stCondLst>
                                    <p:cond delay="0"/>
                                  </p:stCondLst>
                                  <p:childTnLst>
                                    <p:animMotion origin="layout" path="M -4.44444E-6 9.89824E-7 L 0.36025 -0.00393 " pathEditMode="relative" rAng="0" ptsTypes="AA">
                                      <p:cBhvr>
                                        <p:cTn id="35" dur="2000" fill="hold"/>
                                        <p:tgtEl>
                                          <p:spTgt spid="20"/>
                                        </p:tgtEl>
                                        <p:attrNameLst>
                                          <p:attrName>ppt_x</p:attrName>
                                          <p:attrName>ppt_y</p:attrName>
                                        </p:attrNameLst>
                                      </p:cBhvr>
                                      <p:rCtr x="180" y="-2"/>
                                    </p:animMotion>
                                  </p:childTnLst>
                                </p:cTn>
                              </p:par>
                            </p:childTnLst>
                          </p:cTn>
                        </p:par>
                      </p:childTnLst>
                    </p:cTn>
                  </p:par>
                  <p:par>
                    <p:cTn id="36" fill="hold">
                      <p:stCondLst>
                        <p:cond delay="indefinite"/>
                      </p:stCondLst>
                      <p:childTnLst>
                        <p:par>
                          <p:cTn id="37" fill="hold">
                            <p:stCondLst>
                              <p:cond delay="0"/>
                            </p:stCondLst>
                            <p:childTnLst>
                              <p:par>
                                <p:cTn id="38" presetID="1" presetClass="mediacall" presetSubtype="0" fill="hold" nodeType="clickEffect">
                                  <p:stCondLst>
                                    <p:cond delay="0"/>
                                  </p:stCondLst>
                                  <p:childTnLst>
                                    <p:cmd type="call" cmd="playFrom(0.0)">
                                      <p:cBhvr>
                                        <p:cTn id="39" dur="70662"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23"/>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23"/>
                                        </p:tgtEl>
                                      </p:cBhvr>
                                    </p:cmd>
                                  </p:childTnLst>
                                </p:cTn>
                              </p:par>
                            </p:childTnLst>
                          </p:cTn>
                        </p:par>
                      </p:childTnLst>
                    </p:cTn>
                  </p:par>
                </p:childTnLst>
              </p:cTn>
              <p:nextCondLst>
                <p:cond evt="onClick" delay="0">
                  <p:tgtEl>
                    <p:spTgt spid="23"/>
                  </p:tgtEl>
                </p:cond>
              </p:nextCondLst>
            </p:seq>
            <p:video fullScrn="1">
              <p:cMediaNode>
                <p:cTn id="45" fill="hold" display="0">
                  <p:stCondLst>
                    <p:cond delay="indefinite"/>
                  </p:stCondLst>
                  <p:endCondLst>
                    <p:cond evt="onNext" delay="0">
                      <p:tgtEl>
                        <p:sldTgt/>
                      </p:tgtEl>
                    </p:cond>
                    <p:cond evt="onPrev" delay="0">
                      <p:tgtEl>
                        <p:sldTgt/>
                      </p:tgtEl>
                    </p:cond>
                  </p:endCondLst>
                </p:cTn>
                <p:tgtEl>
                  <p:spTgt spid="23"/>
                </p:tgtEl>
              </p:cMediaNode>
            </p:video>
          </p:childTnLst>
        </p:cTn>
      </p:par>
    </p:tnLst>
    <p:bldLst>
      <p:bldGraphic spid="39" grpId="0">
        <p:bldAsOne/>
      </p:bldGraphic>
      <p:bldP spid="30" grpId="0"/>
      <p:bldP spid="19" grpId="0" animBg="1"/>
      <p:bldP spid="19" grpId="1" animBg="1"/>
      <p:bldP spid="20" grpId="0" animBg="1"/>
      <p:bldP spid="2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0" y="620688"/>
            <a:ext cx="683568" cy="5544616"/>
          </a:xfrm>
          <a:prstGeom prst="rect">
            <a:avLst/>
          </a:prstGeom>
          <a:solidFill>
            <a:srgbClr val="0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graphicFrame>
        <p:nvGraphicFramePr>
          <p:cNvPr id="10" name="Chart 9"/>
          <p:cNvGraphicFramePr>
            <a:graphicFrameLocks/>
          </p:cNvGraphicFramePr>
          <p:nvPr/>
        </p:nvGraphicFramePr>
        <p:xfrm>
          <a:off x="107504" y="764704"/>
          <a:ext cx="9036496" cy="6443662"/>
        </p:xfrm>
        <a:graphic>
          <a:graphicData uri="http://schemas.openxmlformats.org/drawingml/2006/chart">
            <c:chart xmlns:c="http://schemas.openxmlformats.org/drawingml/2006/chart" xmlns:r="http://schemas.openxmlformats.org/officeDocument/2006/relationships" r:id="rId3"/>
          </a:graphicData>
        </a:graphic>
      </p:graphicFrame>
      <p:sp>
        <p:nvSpPr>
          <p:cNvPr id="12291" name="Title 1"/>
          <p:cNvSpPr>
            <a:spLocks noGrp="1"/>
          </p:cNvSpPr>
          <p:nvPr>
            <p:ph type="title"/>
          </p:nvPr>
        </p:nvSpPr>
        <p:spPr>
          <a:xfrm>
            <a:off x="755576" y="-99392"/>
            <a:ext cx="8388350" cy="1092200"/>
          </a:xfrm>
        </p:spPr>
        <p:txBody>
          <a:bodyPr/>
          <a:lstStyle/>
          <a:p>
            <a:pPr eaLnBrk="1" hangingPunct="1"/>
            <a:r>
              <a:rPr lang="en-US" sz="2800" dirty="0" smtClean="0"/>
              <a:t>Percentage of resilient students among disadvantaged students</a:t>
            </a:r>
          </a:p>
        </p:txBody>
      </p:sp>
      <p:sp>
        <p:nvSpPr>
          <p:cNvPr id="12292" name="TextBox 4"/>
          <p:cNvSpPr txBox="1">
            <a:spLocks noChangeArrowheads="1"/>
          </p:cNvSpPr>
          <p:nvPr/>
        </p:nvSpPr>
        <p:spPr bwMode="auto">
          <a:xfrm>
            <a:off x="179512" y="548680"/>
            <a:ext cx="395287" cy="369332"/>
          </a:xfrm>
          <a:prstGeom prst="rect">
            <a:avLst/>
          </a:prstGeom>
          <a:noFill/>
          <a:ln w="9525">
            <a:noFill/>
            <a:miter lim="800000"/>
            <a:headEnd/>
            <a:tailEnd/>
          </a:ln>
        </p:spPr>
        <p:txBody>
          <a:bodyPr>
            <a:spAutoFit/>
          </a:bodyPr>
          <a:lstStyle/>
          <a:p>
            <a:r>
              <a:rPr lang="en-GB" dirty="0" smtClean="0"/>
              <a:t>%</a:t>
            </a:r>
            <a:endParaRPr lang="en-US" dirty="0"/>
          </a:p>
        </p:txBody>
      </p:sp>
      <p:sp>
        <p:nvSpPr>
          <p:cNvPr id="6" name="TextBox 5"/>
          <p:cNvSpPr txBox="1"/>
          <p:nvPr/>
        </p:nvSpPr>
        <p:spPr>
          <a:xfrm>
            <a:off x="755576" y="4372362"/>
            <a:ext cx="2376264" cy="784830"/>
          </a:xfrm>
          <a:prstGeom prst="rect">
            <a:avLst/>
          </a:prstGeom>
          <a:solidFill>
            <a:schemeClr val="accent2">
              <a:lumMod val="60000"/>
              <a:lumOff val="40000"/>
            </a:schemeClr>
          </a:solidFill>
        </p:spPr>
        <p:txBody>
          <a:bodyPr wrap="square">
            <a:spAutoFit/>
          </a:bodyPr>
          <a:lstStyle/>
          <a:p>
            <a:pPr algn="ctr">
              <a:defRPr/>
            </a:pPr>
            <a:r>
              <a:rPr lang="en-GB" sz="1500" dirty="0">
                <a:solidFill>
                  <a:schemeClr val="accent4">
                    <a:lumMod val="10000"/>
                  </a:schemeClr>
                </a:solidFill>
                <a:latin typeface="+mn-lt"/>
                <a:cs typeface="Arial" charset="0"/>
              </a:rPr>
              <a:t>More than </a:t>
            </a:r>
            <a:r>
              <a:rPr lang="en-GB" sz="1500" b="1" dirty="0">
                <a:solidFill>
                  <a:schemeClr val="accent4">
                    <a:lumMod val="10000"/>
                  </a:schemeClr>
                </a:solidFill>
                <a:latin typeface="+mn-lt"/>
                <a:cs typeface="Arial" charset="0"/>
              </a:rPr>
              <a:t>30%</a:t>
            </a:r>
            <a:r>
              <a:rPr lang="en-GB" sz="1500" dirty="0">
                <a:solidFill>
                  <a:schemeClr val="accent4">
                    <a:lumMod val="10000"/>
                  </a:schemeClr>
                </a:solidFill>
                <a:latin typeface="+mn-lt"/>
                <a:cs typeface="Arial" charset="0"/>
              </a:rPr>
              <a:t> resilient students among disadvantaged students</a:t>
            </a:r>
            <a:endParaRPr lang="en-US" sz="1500" dirty="0">
              <a:solidFill>
                <a:schemeClr val="accent4">
                  <a:lumMod val="10000"/>
                </a:schemeClr>
              </a:solidFill>
              <a:latin typeface="+mn-lt"/>
              <a:cs typeface="Arial" charset="0"/>
            </a:endParaRPr>
          </a:p>
        </p:txBody>
      </p:sp>
      <p:sp>
        <p:nvSpPr>
          <p:cNvPr id="8" name="TextBox 7"/>
          <p:cNvSpPr txBox="1"/>
          <p:nvPr/>
        </p:nvSpPr>
        <p:spPr>
          <a:xfrm>
            <a:off x="3347864" y="4372362"/>
            <a:ext cx="3794125" cy="784830"/>
          </a:xfrm>
          <a:prstGeom prst="rect">
            <a:avLst/>
          </a:prstGeom>
          <a:solidFill>
            <a:srgbClr val="FFFF00"/>
          </a:solidFill>
        </p:spPr>
        <p:txBody>
          <a:bodyPr>
            <a:spAutoFit/>
          </a:bodyPr>
          <a:lstStyle/>
          <a:p>
            <a:pPr algn="ctr">
              <a:defRPr/>
            </a:pPr>
            <a:r>
              <a:rPr lang="en-GB" sz="1500" dirty="0">
                <a:solidFill>
                  <a:schemeClr val="accent4">
                    <a:lumMod val="10000"/>
                  </a:schemeClr>
                </a:solidFill>
                <a:latin typeface="+mn-lt"/>
                <a:cs typeface="Arial" charset="0"/>
              </a:rPr>
              <a:t>Between </a:t>
            </a:r>
            <a:r>
              <a:rPr lang="en-GB" sz="1500" b="1" dirty="0">
                <a:solidFill>
                  <a:schemeClr val="accent4">
                    <a:lumMod val="10000"/>
                  </a:schemeClr>
                </a:solidFill>
                <a:latin typeface="+mn-lt"/>
                <a:cs typeface="Arial" charset="0"/>
              </a:rPr>
              <a:t>15%-30% </a:t>
            </a:r>
            <a:r>
              <a:rPr lang="en-GB" sz="1500" dirty="0">
                <a:solidFill>
                  <a:schemeClr val="accent4">
                    <a:lumMod val="10000"/>
                  </a:schemeClr>
                </a:solidFill>
                <a:latin typeface="+mn-lt"/>
                <a:cs typeface="Arial" charset="0"/>
              </a:rPr>
              <a:t>of resilient students </a:t>
            </a:r>
            <a:r>
              <a:rPr lang="en-GB" sz="1500" dirty="0" smtClean="0">
                <a:solidFill>
                  <a:schemeClr val="accent4">
                    <a:lumMod val="10000"/>
                  </a:schemeClr>
                </a:solidFill>
                <a:latin typeface="+mn-lt"/>
                <a:cs typeface="Arial" charset="0"/>
              </a:rPr>
              <a:t>among </a:t>
            </a:r>
            <a:br>
              <a:rPr lang="en-GB" sz="1500" dirty="0" smtClean="0">
                <a:solidFill>
                  <a:schemeClr val="accent4">
                    <a:lumMod val="10000"/>
                  </a:schemeClr>
                </a:solidFill>
                <a:latin typeface="+mn-lt"/>
                <a:cs typeface="Arial" charset="0"/>
              </a:rPr>
            </a:br>
            <a:r>
              <a:rPr lang="en-GB" sz="1500" dirty="0" smtClean="0">
                <a:solidFill>
                  <a:schemeClr val="accent4">
                    <a:lumMod val="10000"/>
                  </a:schemeClr>
                </a:solidFill>
                <a:latin typeface="+mn-lt"/>
                <a:cs typeface="Arial" charset="0"/>
              </a:rPr>
              <a:t>disadvantaged </a:t>
            </a:r>
            <a:r>
              <a:rPr lang="en-GB" sz="1500" dirty="0">
                <a:solidFill>
                  <a:schemeClr val="accent4">
                    <a:lumMod val="10000"/>
                  </a:schemeClr>
                </a:solidFill>
                <a:latin typeface="+mn-lt"/>
                <a:cs typeface="Arial" charset="0"/>
              </a:rPr>
              <a:t>students</a:t>
            </a:r>
            <a:endParaRPr lang="en-US" sz="1500" dirty="0">
              <a:solidFill>
                <a:schemeClr val="accent4">
                  <a:lumMod val="10000"/>
                </a:schemeClr>
              </a:solidFill>
              <a:latin typeface="+mn-lt"/>
              <a:cs typeface="Arial" charset="0"/>
            </a:endParaRPr>
          </a:p>
        </p:txBody>
      </p:sp>
      <p:sp>
        <p:nvSpPr>
          <p:cNvPr id="9" name="TextBox 8"/>
          <p:cNvSpPr txBox="1"/>
          <p:nvPr/>
        </p:nvSpPr>
        <p:spPr>
          <a:xfrm>
            <a:off x="7344816" y="3692932"/>
            <a:ext cx="1835696" cy="600164"/>
          </a:xfrm>
          <a:prstGeom prst="rect">
            <a:avLst/>
          </a:prstGeom>
          <a:solidFill>
            <a:srgbClr val="FF0000"/>
          </a:solidFill>
        </p:spPr>
        <p:txBody>
          <a:bodyPr wrap="square">
            <a:spAutoFit/>
          </a:bodyPr>
          <a:lstStyle/>
          <a:p>
            <a:pPr algn="ctr">
              <a:defRPr/>
            </a:pPr>
            <a:r>
              <a:rPr lang="en-GB" sz="1100" dirty="0">
                <a:solidFill>
                  <a:schemeClr val="accent4">
                    <a:lumMod val="10000"/>
                  </a:schemeClr>
                </a:solidFill>
                <a:latin typeface="+mn-lt"/>
                <a:cs typeface="Arial" charset="0"/>
              </a:rPr>
              <a:t>Less than 15% resilient students among disadvantaged students</a:t>
            </a:r>
            <a:endParaRPr lang="en-US" sz="1100" dirty="0">
              <a:solidFill>
                <a:schemeClr val="accent4">
                  <a:lumMod val="10000"/>
                </a:schemeClr>
              </a:solidFill>
              <a:latin typeface="+mn-lt"/>
              <a:cs typeface="Arial" charset="0"/>
            </a:endParaRPr>
          </a:p>
        </p:txBody>
      </p:sp>
      <p:sp>
        <p:nvSpPr>
          <p:cNvPr id="12" name="Rectangle 11"/>
          <p:cNvSpPr/>
          <p:nvPr/>
        </p:nvSpPr>
        <p:spPr bwMode="auto">
          <a:xfrm>
            <a:off x="2123728" y="1008112"/>
            <a:ext cx="216024" cy="5805264"/>
          </a:xfrm>
          <a:prstGeom prst="rect">
            <a:avLst/>
          </a:prstGeom>
          <a:solidFill>
            <a:schemeClr val="bg1">
              <a:lumMod val="85000"/>
              <a:alpha val="5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4" name="Rounded Rectangular Callout 13"/>
          <p:cNvSpPr/>
          <p:nvPr/>
        </p:nvSpPr>
        <p:spPr bwMode="auto">
          <a:xfrm flipH="1">
            <a:off x="2195736" y="980728"/>
            <a:ext cx="4379912" cy="1293971"/>
          </a:xfrm>
          <a:prstGeom prst="wedgeRoundRectCallout">
            <a:avLst>
              <a:gd name="adj1" fmla="val -18568"/>
              <a:gd name="adj2" fmla="val -92999"/>
              <a:gd name="adj3" fmla="val 16667"/>
            </a:avLst>
          </a:prstGeom>
          <a:solidFill>
            <a:srgbClr val="FF6600">
              <a:alpha val="78000"/>
            </a:srgbClr>
          </a:solidFill>
          <a:ln w="12700" cap="flat" cmpd="sng" algn="ctr">
            <a:solidFill>
              <a:schemeClr val="accent2">
                <a:lumMod val="60000"/>
                <a:lumOff val="40000"/>
              </a:schemeClr>
            </a:solidFill>
            <a:prstDash val="solid"/>
            <a:round/>
            <a:headEnd type="none" w="med" len="med"/>
            <a:tailEnd type="none" w="med" len="med"/>
          </a:ln>
          <a:effectLst/>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GB" sz="1400" dirty="0" smtClean="0"/>
              <a:t>Resilient student: Comes from the bottom quarter of the socially most disadvantaged students but performs among the top quarter of students internationally (after accounting for social background)</a:t>
            </a:r>
            <a:endParaRPr lang="en-US" sz="1400" dirty="0" smtClean="0">
              <a:solidFill>
                <a:srgbClr val="002060"/>
              </a:solidFill>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down)">
                                      <p:cBhvr>
                                        <p:cTn id="17" dur="500"/>
                                        <p:tgtEl>
                                          <p:spTgt spid="10">
                                            <p:graphicEl>
                                              <a:chart seriesIdx="0" categoryIdx="-4" bldStep="series"/>
                                            </p:graphicEl>
                                          </p:spTgt>
                                        </p:tgtEl>
                                      </p:cBhvr>
                                    </p:animEffect>
                                  </p:childTnLst>
                                </p:cTn>
                              </p:par>
                              <p:par>
                                <p:cTn id="18" presetID="1"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down)">
                                      <p:cBhvr>
                                        <p:cTn id="24" dur="500"/>
                                        <p:tgtEl>
                                          <p:spTgt spid="10">
                                            <p:graphicEl>
                                              <a:chart seriesIdx="1" categoryIdx="-4" bldStep="series"/>
                                            </p:graphicEl>
                                          </p:spTgt>
                                        </p:tgtEl>
                                      </p:cBhvr>
                                    </p:animEffec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down)">
                                      <p:cBhvr>
                                        <p:cTn id="31" dur="500"/>
                                        <p:tgtEl>
                                          <p:spTgt spid="10">
                                            <p:graphicEl>
                                              <a:chart seriesIdx="2" categoryIdx="-4" bldStep="series"/>
                                            </p:graphicEl>
                                          </p:spTgt>
                                        </p:tgtEl>
                                      </p:cBhvr>
                                    </p:animEffect>
                                  </p:childTnLst>
                                </p:cTn>
                              </p:par>
                              <p:par>
                                <p:cTn id="32" presetID="1"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p:bldSub>
      </p:bldGraphic>
      <p:bldP spid="14" grpId="0" animBg="1"/>
      <p:bldP spid="14" grpId="1"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differences between schools</a:t>
            </a:r>
            <a:endParaRPr lang="en-GB" dirty="0"/>
          </a:p>
        </p:txBody>
      </p:sp>
    </p:spTree>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 name="Rectangle 9"/>
          <p:cNvSpPr/>
          <p:nvPr/>
        </p:nvSpPr>
        <p:spPr bwMode="auto">
          <a:xfrm>
            <a:off x="0" y="620688"/>
            <a:ext cx="683568" cy="5400600"/>
          </a:xfrm>
          <a:prstGeom prst="rect">
            <a:avLst/>
          </a:prstGeom>
          <a:solidFill>
            <a:srgbClr val="0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2530" name="Title 1"/>
          <p:cNvSpPr>
            <a:spLocks noGrp="1"/>
          </p:cNvSpPr>
          <p:nvPr>
            <p:ph type="title"/>
          </p:nvPr>
        </p:nvSpPr>
        <p:spPr>
          <a:xfrm>
            <a:off x="755650" y="95250"/>
            <a:ext cx="8388350" cy="952500"/>
          </a:xfrm>
        </p:spPr>
        <p:txBody>
          <a:bodyPr/>
          <a:lstStyle/>
          <a:p>
            <a:r>
              <a:rPr lang="en-US" sz="3200" dirty="0" smtClean="0"/>
              <a:t>Variability in student performance </a:t>
            </a:r>
            <a:br>
              <a:rPr lang="en-US" sz="3200" dirty="0" smtClean="0"/>
            </a:br>
            <a:r>
              <a:rPr lang="en-US" sz="3200" dirty="0" smtClean="0"/>
              <a:t> </a:t>
            </a:r>
          </a:p>
        </p:txBody>
      </p:sp>
      <p:graphicFrame>
        <p:nvGraphicFramePr>
          <p:cNvPr id="4" name="Chart 3"/>
          <p:cNvGraphicFramePr>
            <a:graphicFrameLocks/>
          </p:cNvGraphicFramePr>
          <p:nvPr/>
        </p:nvGraphicFramePr>
        <p:xfrm>
          <a:off x="-101600" y="1052736"/>
          <a:ext cx="9347200" cy="605926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2083871"/>
            <a:ext cx="430887" cy="2197289"/>
          </a:xfrm>
          <a:prstGeom prst="rect">
            <a:avLst/>
          </a:prstGeom>
          <a:noFill/>
        </p:spPr>
        <p:txBody>
          <a:bodyPr vert="vert270">
            <a:spAutoFit/>
          </a:bodyPr>
          <a:lstStyle/>
          <a:p>
            <a:pPr algn="ctr">
              <a:defRPr/>
            </a:pPr>
            <a:r>
              <a:rPr lang="en-GB" sz="1600" dirty="0" smtClean="0"/>
              <a:t>Variance</a:t>
            </a:r>
            <a:endParaRPr lang="en-US" sz="16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down)">
                                      <p:cBhvr>
                                        <p:cTn id="7" dur="3000"/>
                                        <p:tgtEl>
                                          <p:spTgt spid="4">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animBg="0"/>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 name="Rectangle 9"/>
          <p:cNvSpPr/>
          <p:nvPr/>
        </p:nvSpPr>
        <p:spPr bwMode="auto">
          <a:xfrm>
            <a:off x="0" y="620688"/>
            <a:ext cx="683568" cy="5400600"/>
          </a:xfrm>
          <a:prstGeom prst="rect">
            <a:avLst/>
          </a:prstGeom>
          <a:solidFill>
            <a:srgbClr val="0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graphicFrame>
        <p:nvGraphicFramePr>
          <p:cNvPr id="4" name="Chart 3"/>
          <p:cNvGraphicFramePr>
            <a:graphicFrameLocks/>
          </p:cNvGraphicFramePr>
          <p:nvPr/>
        </p:nvGraphicFramePr>
        <p:xfrm>
          <a:off x="-101600" y="1052736"/>
          <a:ext cx="9347200" cy="6059264"/>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p:nvPr/>
        </p:nvSpPr>
        <p:spPr bwMode="auto">
          <a:xfrm>
            <a:off x="6984000" y="1196752"/>
            <a:ext cx="144016" cy="5661248"/>
          </a:xfrm>
          <a:prstGeom prst="rect">
            <a:avLst/>
          </a:prstGeom>
          <a:solidFill>
            <a:schemeClr val="bg1">
              <a:lumMod val="65000"/>
              <a:alpha val="63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2530" name="Title 1"/>
          <p:cNvSpPr>
            <a:spLocks noGrp="1"/>
          </p:cNvSpPr>
          <p:nvPr>
            <p:ph type="title"/>
          </p:nvPr>
        </p:nvSpPr>
        <p:spPr>
          <a:xfrm>
            <a:off x="755650" y="95250"/>
            <a:ext cx="8388350" cy="952500"/>
          </a:xfrm>
        </p:spPr>
        <p:txBody>
          <a:bodyPr/>
          <a:lstStyle/>
          <a:p>
            <a:r>
              <a:rPr lang="en-US" sz="3200" dirty="0" smtClean="0"/>
              <a:t>Variability in student performance </a:t>
            </a:r>
            <a:br>
              <a:rPr lang="en-US" sz="3200" dirty="0" smtClean="0"/>
            </a:br>
            <a:r>
              <a:rPr lang="en-US" sz="3200" dirty="0" smtClean="0"/>
              <a:t>between and within schools</a:t>
            </a:r>
          </a:p>
        </p:txBody>
      </p:sp>
      <p:sp>
        <p:nvSpPr>
          <p:cNvPr id="5" name="TextBox 4"/>
          <p:cNvSpPr txBox="1"/>
          <p:nvPr/>
        </p:nvSpPr>
        <p:spPr>
          <a:xfrm>
            <a:off x="0" y="2083871"/>
            <a:ext cx="430887" cy="2197289"/>
          </a:xfrm>
          <a:prstGeom prst="rect">
            <a:avLst/>
          </a:prstGeom>
          <a:noFill/>
        </p:spPr>
        <p:txBody>
          <a:bodyPr vert="vert270">
            <a:spAutoFit/>
          </a:bodyPr>
          <a:lstStyle/>
          <a:p>
            <a:pPr algn="ctr">
              <a:defRPr/>
            </a:pPr>
            <a:r>
              <a:rPr lang="en-GB" sz="1600" dirty="0" smtClean="0"/>
              <a:t>Variance</a:t>
            </a:r>
            <a:endParaRPr lang="en-US" sz="1600" dirty="0"/>
          </a:p>
        </p:txBody>
      </p:sp>
      <p:sp>
        <p:nvSpPr>
          <p:cNvPr id="6" name="TextBox 5"/>
          <p:cNvSpPr txBox="1"/>
          <p:nvPr/>
        </p:nvSpPr>
        <p:spPr>
          <a:xfrm>
            <a:off x="755576" y="3140968"/>
            <a:ext cx="2448272" cy="523220"/>
          </a:xfrm>
          <a:prstGeom prst="rect">
            <a:avLst/>
          </a:prstGeom>
          <a:solidFill>
            <a:schemeClr val="tx2">
              <a:lumMod val="40000"/>
              <a:lumOff val="60000"/>
            </a:schemeClr>
          </a:solidFill>
        </p:spPr>
        <p:txBody>
          <a:bodyPr wrap="square">
            <a:spAutoFit/>
          </a:bodyPr>
          <a:lstStyle/>
          <a:p>
            <a:pPr>
              <a:defRPr/>
            </a:pPr>
            <a:r>
              <a:rPr lang="en-GB" sz="1400" b="1" dirty="0" smtClean="0">
                <a:solidFill>
                  <a:schemeClr val="accent4">
                    <a:lumMod val="10000"/>
                  </a:schemeClr>
                </a:solidFill>
                <a:latin typeface="+mn-lt"/>
              </a:rPr>
              <a:t>Performance variation of students within schools</a:t>
            </a:r>
            <a:endParaRPr lang="en-US" sz="1400" b="1" dirty="0">
              <a:solidFill>
                <a:schemeClr val="accent4">
                  <a:lumMod val="10000"/>
                </a:schemeClr>
              </a:solidFill>
              <a:latin typeface="+mn-lt"/>
            </a:endParaRPr>
          </a:p>
        </p:txBody>
      </p:sp>
      <p:sp>
        <p:nvSpPr>
          <p:cNvPr id="7" name="TextBox 6"/>
          <p:cNvSpPr txBox="1"/>
          <p:nvPr/>
        </p:nvSpPr>
        <p:spPr>
          <a:xfrm>
            <a:off x="755577" y="2617748"/>
            <a:ext cx="2448272" cy="523220"/>
          </a:xfrm>
          <a:prstGeom prst="rect">
            <a:avLst/>
          </a:prstGeom>
          <a:solidFill>
            <a:srgbClr val="FFFF99"/>
          </a:solidFill>
        </p:spPr>
        <p:txBody>
          <a:bodyPr wrap="square">
            <a:spAutoFit/>
          </a:bodyPr>
          <a:lstStyle/>
          <a:p>
            <a:pPr>
              <a:defRPr/>
            </a:pPr>
            <a:r>
              <a:rPr lang="en-GB" sz="1400" b="1" dirty="0" smtClean="0">
                <a:solidFill>
                  <a:schemeClr val="accent4">
                    <a:lumMod val="10000"/>
                  </a:schemeClr>
                </a:solidFill>
                <a:latin typeface="+mn-lt"/>
              </a:rPr>
              <a:t>Performance differences between </a:t>
            </a:r>
            <a:r>
              <a:rPr lang="en-GB" sz="1400" b="1" dirty="0">
                <a:solidFill>
                  <a:schemeClr val="accent4">
                    <a:lumMod val="10000"/>
                  </a:schemeClr>
                </a:solidFill>
                <a:latin typeface="+mn-lt"/>
              </a:rPr>
              <a:t>schools</a:t>
            </a:r>
            <a:endParaRPr lang="en-US" sz="1400" b="1" dirty="0">
              <a:solidFill>
                <a:schemeClr val="accent4">
                  <a:lumMod val="10000"/>
                </a:schemeClr>
              </a:solidFill>
              <a:latin typeface="+mn-lt"/>
            </a:endParaRPr>
          </a:p>
        </p:txBody>
      </p:sp>
      <p:sp>
        <p:nvSpPr>
          <p:cNvPr id="9" name="Rectangle 8"/>
          <p:cNvSpPr/>
          <p:nvPr/>
        </p:nvSpPr>
        <p:spPr bwMode="auto">
          <a:xfrm>
            <a:off x="8928000" y="1196752"/>
            <a:ext cx="144016" cy="5661248"/>
          </a:xfrm>
          <a:prstGeom prst="rect">
            <a:avLst/>
          </a:prstGeom>
          <a:solidFill>
            <a:schemeClr val="bg1">
              <a:lumMod val="65000"/>
              <a:alpha val="63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pic>
        <p:nvPicPr>
          <p:cNvPr id="13" name="CHINA 1.mpg">
            <a:hlinkClick r:id="" action="ppaction://media"/>
          </p:cNvPr>
          <p:cNvPicPr>
            <a:picLocks noRot="1" noChangeAspect="1"/>
          </p:cNvPicPr>
          <p:nvPr>
            <a:videoFile r:link="rId1"/>
          </p:nvPr>
        </p:nvPicPr>
        <p:blipFill>
          <a:blip r:embed="rId5" cstate="print"/>
          <a:stretch>
            <a:fillRect/>
          </a:stretch>
        </p:blipFill>
        <p:spPr>
          <a:xfrm flipV="1">
            <a:off x="0" y="836712"/>
            <a:ext cx="633395" cy="289148"/>
          </a:xfrm>
          <a:prstGeom prst="rect">
            <a:avLst/>
          </a:prstGeom>
        </p:spPr>
      </p:pic>
      <p:sp>
        <p:nvSpPr>
          <p:cNvPr id="14" name="Rectangle 13"/>
          <p:cNvSpPr/>
          <p:nvPr/>
        </p:nvSpPr>
        <p:spPr bwMode="auto">
          <a:xfrm>
            <a:off x="8028384" y="1196752"/>
            <a:ext cx="144016" cy="5661248"/>
          </a:xfrm>
          <a:prstGeom prst="rect">
            <a:avLst/>
          </a:prstGeom>
          <a:solidFill>
            <a:schemeClr val="bg1">
              <a:lumMod val="65000"/>
              <a:alpha val="63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down)">
                                      <p:cBhvr>
                                        <p:cTn id="7" dur="500"/>
                                        <p:tgtEl>
                                          <p:spTgt spid="4">
                                            <p:graphicEl>
                                              <a:chart seriesIdx="0" categoryIdx="-4" bldStep="series"/>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up)">
                                      <p:cBhvr>
                                        <p:cTn id="16" dur="500"/>
                                        <p:tgtEl>
                                          <p:spTgt spid="4">
                                            <p:graphicEl>
                                              <a:chart seriesIdx="1" categoryIdx="-4" bldStep="series"/>
                                            </p:graphic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video fullScrn="1">
              <p:cMediaNode>
                <p:cTn id="31" fill="hold" display="0">
                  <p:stCondLst>
                    <p:cond delay="indefinite"/>
                  </p:stCondLst>
                  <p:endCondLst>
                    <p:cond evt="onPrev" delay="0">
                      <p:tgtEl>
                        <p:sldTgt/>
                      </p:tgtEl>
                    </p:cond>
                  </p:endCondLst>
                </p:cTn>
                <p:tgtEl>
                  <p:spTgt spid="13"/>
                </p:tgtEl>
              </p:cMediaNode>
            </p:video>
          </p:childTnLst>
        </p:cTn>
      </p:par>
    </p:tnLst>
    <p:bldLst>
      <p:bldGraphic spid="4" grpId="0">
        <p:bldSub>
          <a:bldChart bld="series" animBg="0"/>
        </p:bldSub>
      </p:bldGraphic>
      <p:bldP spid="11" grpId="0" animBg="1"/>
      <p:bldP spid="6" grpId="0" animBg="1"/>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EAEAEA"/>
            </a:gs>
            <a:gs pos="50000">
              <a:srgbClr val="A50021"/>
            </a:gs>
            <a:gs pos="100000">
              <a:srgbClr val="800000"/>
            </a:gs>
          </a:gsLst>
          <a:lin ang="5400000" scaled="1"/>
        </a:grad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nvPr>
        </p:nvGraphicFramePr>
        <p:xfrm>
          <a:off x="899592" y="188640"/>
          <a:ext cx="7581900" cy="11518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grpId="1" nodeType="clickEffect">
                                  <p:stCondLst>
                                    <p:cond delay="0"/>
                                  </p:stCondLst>
                                  <p:childTnLst>
                                    <p:animMotion origin="layout" path="M 0 3.7037E-6 L 0 -0.7375 " pathEditMode="relative" rAng="0" ptsTypes="AA">
                                      <p:cBhvr>
                                        <p:cTn id="11" dur="5000" fill="hold"/>
                                        <p:tgtEl>
                                          <p:spTgt spid="6"/>
                                        </p:tgtEl>
                                        <p:attrNameLst>
                                          <p:attrName>ppt_x</p:attrName>
                                          <p:attrName>ppt_y</p:attrName>
                                        </p:attrNameLst>
                                      </p:cBhvr>
                                      <p:rCtr x="0" y="-3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6" grpId="1">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Does it all matter?</a:t>
            </a:r>
            <a:endParaRPr lang="en-GB" dirty="0"/>
          </a:p>
        </p:txBody>
      </p:sp>
    </p:spTree>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380163" y="404813"/>
            <a:ext cx="1576387" cy="952500"/>
          </a:xfrm>
          <a:prstGeom prst="rect">
            <a:avLst/>
          </a:prstGeom>
          <a:solidFill>
            <a:schemeClr val="bg1"/>
          </a:solidFill>
          <a:ln w="12700">
            <a:noFill/>
            <a:miter lim="800000"/>
            <a:headEnd/>
            <a:tailEnd/>
          </a:ln>
        </p:spPr>
        <p:txBody>
          <a:bodyPr lIns="90488" tIns="44450" rIns="90488" bIns="44450" anchor="ctr"/>
          <a:lstStyle/>
          <a:p>
            <a:pPr marL="1260475" indent="-1260475"/>
            <a:r>
              <a:rPr lang="en-GB" sz="4000">
                <a:solidFill>
                  <a:srgbClr val="FF9966"/>
                </a:solidFill>
                <a:latin typeface="Comic Sans MS" pitchFamily="66" charset="0"/>
              </a:rPr>
              <a:t>1998</a:t>
            </a:r>
            <a:endParaRPr lang="en-US" sz="4000">
              <a:solidFill>
                <a:srgbClr val="FF9966"/>
              </a:solidFill>
              <a:latin typeface="Comic Sans MS" pitchFamily="66" charset="0"/>
            </a:endParaRPr>
          </a:p>
        </p:txBody>
      </p:sp>
      <p:pic>
        <p:nvPicPr>
          <p:cNvPr id="8195" name="Picture 3"/>
          <p:cNvPicPr>
            <a:picLocks noChangeAspect="1" noChangeArrowheads="1"/>
          </p:cNvPicPr>
          <p:nvPr/>
        </p:nvPicPr>
        <p:blipFill>
          <a:blip r:embed="rId3" cstate="print"/>
          <a:srcRect/>
          <a:stretch>
            <a:fillRect/>
          </a:stretch>
        </p:blipFill>
        <p:spPr bwMode="auto">
          <a:xfrm>
            <a:off x="1042988" y="1636713"/>
            <a:ext cx="7886700" cy="4745037"/>
          </a:xfrm>
          <a:prstGeom prst="rect">
            <a:avLst/>
          </a:prstGeom>
          <a:noFill/>
          <a:ln w="9525">
            <a:noFill/>
            <a:miter lim="800000"/>
            <a:headEnd/>
            <a:tailEnd/>
          </a:ln>
        </p:spPr>
      </p:pic>
      <p:sp>
        <p:nvSpPr>
          <p:cNvPr id="8196" name="Rectangle 4"/>
          <p:cNvSpPr>
            <a:spLocks noChangeArrowheads="1"/>
          </p:cNvSpPr>
          <p:nvPr/>
        </p:nvSpPr>
        <p:spPr bwMode="auto">
          <a:xfrm>
            <a:off x="755650" y="388938"/>
            <a:ext cx="5645150" cy="952500"/>
          </a:xfrm>
          <a:prstGeom prst="rect">
            <a:avLst/>
          </a:prstGeom>
          <a:noFill/>
          <a:ln w="12700">
            <a:noFill/>
            <a:miter lim="800000"/>
            <a:headEnd/>
            <a:tailEnd/>
          </a:ln>
        </p:spPr>
        <p:txBody>
          <a:bodyPr lIns="90488" tIns="44450" rIns="90488" bIns="44450" anchor="ctr"/>
          <a:lstStyle/>
          <a:p>
            <a:pPr marL="1260475" indent="-1260475"/>
            <a:r>
              <a:rPr lang="en-GB" sz="4000">
                <a:solidFill>
                  <a:srgbClr val="FF9966"/>
                </a:solidFill>
                <a:latin typeface="Comic Sans MS" pitchFamily="66" charset="0"/>
              </a:rPr>
              <a:t>	PISA countries in</a:t>
            </a:r>
            <a:endParaRPr lang="en-US" sz="4000">
              <a:solidFill>
                <a:srgbClr val="FF9966"/>
              </a:solidFill>
              <a:latin typeface="Comic Sans MS" pitchFamily="66" charset="0"/>
            </a:endParaRPr>
          </a:p>
        </p:txBody>
      </p:sp>
      <p:sp>
        <p:nvSpPr>
          <p:cNvPr id="9" name="Rectangle 5"/>
          <p:cNvSpPr>
            <a:spLocks noChangeArrowheads="1"/>
          </p:cNvSpPr>
          <p:nvPr/>
        </p:nvSpPr>
        <p:spPr bwMode="auto">
          <a:xfrm>
            <a:off x="6380163" y="388938"/>
            <a:ext cx="1576387" cy="952500"/>
          </a:xfrm>
          <a:prstGeom prst="rect">
            <a:avLst/>
          </a:prstGeom>
          <a:solidFill>
            <a:schemeClr val="bg1"/>
          </a:solidFill>
          <a:ln w="12700">
            <a:noFill/>
            <a:miter lim="800000"/>
            <a:headEnd/>
            <a:tailEnd/>
          </a:ln>
        </p:spPr>
        <p:txBody>
          <a:bodyPr lIns="90488" tIns="44450" rIns="90488" bIns="44450" anchor="ctr"/>
          <a:lstStyle/>
          <a:p>
            <a:pPr marL="1260475" indent="-1260475"/>
            <a:r>
              <a:rPr lang="en-GB" sz="4000">
                <a:solidFill>
                  <a:srgbClr val="FF9966"/>
                </a:solidFill>
                <a:latin typeface="Comic Sans MS" pitchFamily="66" charset="0"/>
              </a:rPr>
              <a:t>2000</a:t>
            </a:r>
            <a:endParaRPr lang="en-US" sz="4000">
              <a:solidFill>
                <a:srgbClr val="FF9966"/>
              </a:solidFill>
              <a:latin typeface="Comic Sans MS" pitchFamily="66" charset="0"/>
            </a:endParaRPr>
          </a:p>
        </p:txBody>
      </p:sp>
      <p:pic>
        <p:nvPicPr>
          <p:cNvPr id="10" name="Picture 6"/>
          <p:cNvPicPr>
            <a:picLocks noChangeAspect="1" noChangeArrowheads="1"/>
          </p:cNvPicPr>
          <p:nvPr/>
        </p:nvPicPr>
        <p:blipFill>
          <a:blip r:embed="rId4" cstate="print"/>
          <a:srcRect/>
          <a:stretch>
            <a:fillRect/>
          </a:stretch>
        </p:blipFill>
        <p:spPr bwMode="auto">
          <a:xfrm>
            <a:off x="1042988" y="1636713"/>
            <a:ext cx="7886700" cy="4745037"/>
          </a:xfrm>
          <a:prstGeom prst="rect">
            <a:avLst/>
          </a:prstGeom>
          <a:noFill/>
          <a:ln w="9525">
            <a:noFill/>
            <a:miter lim="800000"/>
            <a:headEnd/>
            <a:tailEnd/>
          </a:ln>
        </p:spPr>
      </p:pic>
      <p:pic>
        <p:nvPicPr>
          <p:cNvPr id="11" name="Picture 7"/>
          <p:cNvPicPr>
            <a:picLocks noChangeAspect="1" noChangeArrowheads="1"/>
          </p:cNvPicPr>
          <p:nvPr/>
        </p:nvPicPr>
        <p:blipFill>
          <a:blip r:embed="rId5" cstate="print"/>
          <a:srcRect/>
          <a:stretch>
            <a:fillRect/>
          </a:stretch>
        </p:blipFill>
        <p:spPr bwMode="auto">
          <a:xfrm>
            <a:off x="1042988" y="1636713"/>
            <a:ext cx="7886700" cy="4745037"/>
          </a:xfrm>
          <a:prstGeom prst="rect">
            <a:avLst/>
          </a:prstGeom>
          <a:noFill/>
          <a:ln w="9525">
            <a:noFill/>
            <a:miter lim="800000"/>
            <a:headEnd/>
            <a:tailEnd/>
          </a:ln>
        </p:spPr>
      </p:pic>
      <p:pic>
        <p:nvPicPr>
          <p:cNvPr id="12" name="Picture 8"/>
          <p:cNvPicPr>
            <a:picLocks noChangeAspect="1" noChangeArrowheads="1"/>
          </p:cNvPicPr>
          <p:nvPr/>
        </p:nvPicPr>
        <p:blipFill>
          <a:blip r:embed="rId6" cstate="print"/>
          <a:srcRect/>
          <a:stretch>
            <a:fillRect/>
          </a:stretch>
        </p:blipFill>
        <p:spPr bwMode="auto">
          <a:xfrm>
            <a:off x="1042988" y="1636713"/>
            <a:ext cx="7886700" cy="4745037"/>
          </a:xfrm>
          <a:prstGeom prst="rect">
            <a:avLst/>
          </a:prstGeom>
          <a:noFill/>
          <a:ln w="9525">
            <a:noFill/>
            <a:miter lim="800000"/>
            <a:headEnd/>
            <a:tailEnd/>
          </a:ln>
        </p:spPr>
      </p:pic>
      <p:pic>
        <p:nvPicPr>
          <p:cNvPr id="13" name="Picture 9"/>
          <p:cNvPicPr>
            <a:picLocks noChangeAspect="1" noChangeArrowheads="1"/>
          </p:cNvPicPr>
          <p:nvPr/>
        </p:nvPicPr>
        <p:blipFill>
          <a:blip r:embed="rId7" cstate="print"/>
          <a:srcRect/>
          <a:stretch>
            <a:fillRect/>
          </a:stretch>
        </p:blipFill>
        <p:spPr bwMode="auto">
          <a:xfrm>
            <a:off x="1042988" y="1628775"/>
            <a:ext cx="7886700" cy="4745038"/>
          </a:xfrm>
          <a:prstGeom prst="rect">
            <a:avLst/>
          </a:prstGeom>
          <a:noFill/>
          <a:ln w="9525">
            <a:noFill/>
            <a:miter lim="800000"/>
            <a:headEnd/>
            <a:tailEnd/>
          </a:ln>
        </p:spPr>
      </p:pic>
      <p:sp>
        <p:nvSpPr>
          <p:cNvPr id="14" name="Rectangle 11"/>
          <p:cNvSpPr>
            <a:spLocks noChangeArrowheads="1"/>
          </p:cNvSpPr>
          <p:nvPr/>
        </p:nvSpPr>
        <p:spPr bwMode="auto">
          <a:xfrm>
            <a:off x="6372225" y="404813"/>
            <a:ext cx="1576388" cy="952500"/>
          </a:xfrm>
          <a:prstGeom prst="rect">
            <a:avLst/>
          </a:prstGeom>
          <a:solidFill>
            <a:schemeClr val="bg1"/>
          </a:solidFill>
          <a:ln w="12700">
            <a:noFill/>
            <a:miter lim="800000"/>
            <a:headEnd/>
            <a:tailEnd/>
          </a:ln>
        </p:spPr>
        <p:txBody>
          <a:bodyPr lIns="90488" tIns="44450" rIns="90488" bIns="44450" anchor="ctr"/>
          <a:lstStyle/>
          <a:p>
            <a:pPr marL="1260475" indent="-1260475"/>
            <a:r>
              <a:rPr lang="en-GB" sz="4000">
                <a:solidFill>
                  <a:srgbClr val="FF9966"/>
                </a:solidFill>
                <a:latin typeface="Comic Sans MS" pitchFamily="66" charset="0"/>
              </a:rPr>
              <a:t>2001</a:t>
            </a:r>
            <a:endParaRPr lang="en-US" sz="4000">
              <a:solidFill>
                <a:srgbClr val="FF9966"/>
              </a:solidFill>
              <a:latin typeface="Comic Sans MS" pitchFamily="66" charset="0"/>
            </a:endParaRPr>
          </a:p>
        </p:txBody>
      </p:sp>
      <p:sp>
        <p:nvSpPr>
          <p:cNvPr id="15" name="Rectangle 12"/>
          <p:cNvSpPr>
            <a:spLocks noChangeArrowheads="1"/>
          </p:cNvSpPr>
          <p:nvPr/>
        </p:nvSpPr>
        <p:spPr bwMode="auto">
          <a:xfrm>
            <a:off x="6372225" y="388938"/>
            <a:ext cx="1576388" cy="952500"/>
          </a:xfrm>
          <a:prstGeom prst="rect">
            <a:avLst/>
          </a:prstGeom>
          <a:solidFill>
            <a:schemeClr val="bg1"/>
          </a:solidFill>
          <a:ln w="12700">
            <a:noFill/>
            <a:miter lim="800000"/>
            <a:headEnd/>
            <a:tailEnd/>
          </a:ln>
        </p:spPr>
        <p:txBody>
          <a:bodyPr lIns="90488" tIns="44450" rIns="90488" bIns="44450" anchor="ctr"/>
          <a:lstStyle/>
          <a:p>
            <a:pPr marL="1260475" indent="-1260475"/>
            <a:r>
              <a:rPr lang="en-GB" sz="4000">
                <a:solidFill>
                  <a:srgbClr val="FF9966"/>
                </a:solidFill>
                <a:latin typeface="Comic Sans MS" pitchFamily="66" charset="0"/>
              </a:rPr>
              <a:t>2003</a:t>
            </a:r>
            <a:endParaRPr lang="en-US" sz="4000">
              <a:solidFill>
                <a:srgbClr val="FF9966"/>
              </a:solidFill>
              <a:latin typeface="Comic Sans MS" pitchFamily="66" charset="0"/>
            </a:endParaRPr>
          </a:p>
        </p:txBody>
      </p:sp>
      <p:sp>
        <p:nvSpPr>
          <p:cNvPr id="16" name="Rectangle 13"/>
          <p:cNvSpPr>
            <a:spLocks noChangeArrowheads="1"/>
          </p:cNvSpPr>
          <p:nvPr/>
        </p:nvSpPr>
        <p:spPr bwMode="auto">
          <a:xfrm>
            <a:off x="6372225" y="404813"/>
            <a:ext cx="1576388" cy="952500"/>
          </a:xfrm>
          <a:prstGeom prst="rect">
            <a:avLst/>
          </a:prstGeom>
          <a:solidFill>
            <a:schemeClr val="bg1"/>
          </a:solidFill>
          <a:ln w="12700">
            <a:noFill/>
            <a:miter lim="800000"/>
            <a:headEnd/>
            <a:tailEnd/>
          </a:ln>
        </p:spPr>
        <p:txBody>
          <a:bodyPr lIns="90488" tIns="44450" rIns="90488" bIns="44450" anchor="ctr"/>
          <a:lstStyle/>
          <a:p>
            <a:pPr marL="1260475" indent="-1260475"/>
            <a:r>
              <a:rPr lang="en-GB" sz="4000">
                <a:solidFill>
                  <a:srgbClr val="FF9966"/>
                </a:solidFill>
                <a:latin typeface="Comic Sans MS" pitchFamily="66" charset="0"/>
              </a:rPr>
              <a:t>2006</a:t>
            </a:r>
            <a:endParaRPr lang="en-US" sz="4000">
              <a:solidFill>
                <a:srgbClr val="FF9966"/>
              </a:solidFill>
              <a:latin typeface="Comic Sans MS" pitchFamily="66" charset="0"/>
            </a:endParaRPr>
          </a:p>
        </p:txBody>
      </p:sp>
      <p:sp>
        <p:nvSpPr>
          <p:cNvPr id="17" name="Rectangle 14"/>
          <p:cNvSpPr>
            <a:spLocks noChangeArrowheads="1"/>
          </p:cNvSpPr>
          <p:nvPr/>
        </p:nvSpPr>
        <p:spPr bwMode="auto">
          <a:xfrm>
            <a:off x="6372225" y="404813"/>
            <a:ext cx="1576388" cy="952500"/>
          </a:xfrm>
          <a:prstGeom prst="rect">
            <a:avLst/>
          </a:prstGeom>
          <a:solidFill>
            <a:schemeClr val="bg1"/>
          </a:solidFill>
          <a:ln w="12700">
            <a:noFill/>
            <a:miter lim="800000"/>
            <a:headEnd/>
            <a:tailEnd/>
          </a:ln>
        </p:spPr>
        <p:txBody>
          <a:bodyPr lIns="90488" tIns="44450" rIns="90488" bIns="44450" anchor="ctr"/>
          <a:lstStyle/>
          <a:p>
            <a:pPr marL="1260475" indent="-1260475"/>
            <a:r>
              <a:rPr lang="en-GB" sz="4000">
                <a:solidFill>
                  <a:srgbClr val="FF9966"/>
                </a:solidFill>
                <a:latin typeface="Comic Sans MS" pitchFamily="66" charset="0"/>
              </a:rPr>
              <a:t>2009</a:t>
            </a:r>
            <a:endParaRPr lang="en-US" sz="4000">
              <a:solidFill>
                <a:srgbClr val="FF9966"/>
              </a:solidFill>
              <a:latin typeface="Comic Sans MS" pitchFamily="66" charset="0"/>
            </a:endParaRPr>
          </a:p>
        </p:txBody>
      </p:sp>
      <p:sp>
        <p:nvSpPr>
          <p:cNvPr id="8206" name="Rectangle 15"/>
          <p:cNvSpPr>
            <a:spLocks noChangeArrowheads="1"/>
          </p:cNvSpPr>
          <p:nvPr/>
        </p:nvSpPr>
        <p:spPr bwMode="auto">
          <a:xfrm>
            <a:off x="1042988" y="1646238"/>
            <a:ext cx="184150" cy="369887"/>
          </a:xfrm>
          <a:prstGeom prst="rect">
            <a:avLst/>
          </a:prstGeom>
          <a:solidFill>
            <a:schemeClr val="bg1"/>
          </a:solidFill>
          <a:ln w="12700">
            <a:noFill/>
            <a:miter lim="800000"/>
            <a:headEnd/>
            <a:tailEnd/>
          </a:ln>
        </p:spPr>
        <p:txBody>
          <a:bodyPr wrap="none" anchor="ctr">
            <a:spAutoFit/>
          </a:bodyPr>
          <a:lstStyle/>
          <a:p>
            <a:endParaRPr lang="en-GB">
              <a:latin typeface="Comic Sans MS" pitchFamily="66" charset="0"/>
            </a:endParaRPr>
          </a:p>
        </p:txBody>
      </p:sp>
      <p:sp>
        <p:nvSpPr>
          <p:cNvPr id="8207" name="Rectangle 16"/>
          <p:cNvSpPr>
            <a:spLocks noChangeArrowheads="1"/>
          </p:cNvSpPr>
          <p:nvPr/>
        </p:nvSpPr>
        <p:spPr bwMode="auto">
          <a:xfrm>
            <a:off x="1116013" y="5995988"/>
            <a:ext cx="184150" cy="369887"/>
          </a:xfrm>
          <a:prstGeom prst="rect">
            <a:avLst/>
          </a:prstGeom>
          <a:solidFill>
            <a:schemeClr val="bg1"/>
          </a:solidFill>
          <a:ln w="12700">
            <a:noFill/>
            <a:miter lim="800000"/>
            <a:headEnd/>
            <a:tailEnd/>
          </a:ln>
        </p:spPr>
        <p:txBody>
          <a:bodyPr wrap="none" anchor="ctr">
            <a:spAutoFit/>
          </a:bodyPr>
          <a:lstStyle/>
          <a:p>
            <a:endParaRPr lang="en-GB">
              <a:latin typeface="Comic Sans MS" pitchFamily="66" charset="0"/>
            </a:endParaRPr>
          </a:p>
        </p:txBody>
      </p:sp>
      <p:sp>
        <p:nvSpPr>
          <p:cNvPr id="8208" name="Rectangle 17"/>
          <p:cNvSpPr>
            <a:spLocks noChangeArrowheads="1"/>
          </p:cNvSpPr>
          <p:nvPr/>
        </p:nvSpPr>
        <p:spPr bwMode="auto">
          <a:xfrm>
            <a:off x="8597900" y="6021388"/>
            <a:ext cx="184150" cy="369887"/>
          </a:xfrm>
          <a:prstGeom prst="rect">
            <a:avLst/>
          </a:prstGeom>
          <a:solidFill>
            <a:schemeClr val="bg1"/>
          </a:solidFill>
          <a:ln w="12700">
            <a:noFill/>
            <a:miter lim="800000"/>
            <a:headEnd/>
            <a:tailEnd/>
          </a:ln>
        </p:spPr>
        <p:txBody>
          <a:bodyPr wrap="none" anchor="ctr">
            <a:spAutoFit/>
          </a:bodyPr>
          <a:lstStyle/>
          <a:p>
            <a:endParaRPr lang="en-GB">
              <a:latin typeface="Comic Sans MS" pitchFamily="66" charset="0"/>
            </a:endParaRPr>
          </a:p>
        </p:txBody>
      </p:sp>
      <p:sp>
        <p:nvSpPr>
          <p:cNvPr id="8209" name="Rectangle 18"/>
          <p:cNvSpPr>
            <a:spLocks noChangeArrowheads="1"/>
          </p:cNvSpPr>
          <p:nvPr/>
        </p:nvSpPr>
        <p:spPr bwMode="auto">
          <a:xfrm>
            <a:off x="8670925" y="1628775"/>
            <a:ext cx="184150" cy="369888"/>
          </a:xfrm>
          <a:prstGeom prst="rect">
            <a:avLst/>
          </a:prstGeom>
          <a:solidFill>
            <a:schemeClr val="bg1"/>
          </a:solidFill>
          <a:ln w="12700">
            <a:noFill/>
            <a:miter lim="800000"/>
            <a:headEnd/>
            <a:tailEnd/>
          </a:ln>
        </p:spPr>
        <p:txBody>
          <a:bodyPr wrap="none" anchor="ctr">
            <a:spAutoFit/>
          </a:bodyPr>
          <a:lstStyle/>
          <a:p>
            <a:endParaRPr lang="en-GB">
              <a:latin typeface="Comic Sans MS" pitchFamily="66" charset="0"/>
            </a:endParaRPr>
          </a:p>
        </p:txBody>
      </p:sp>
      <p:sp>
        <p:nvSpPr>
          <p:cNvPr id="8210" name="Rectangle 20"/>
          <p:cNvSpPr>
            <a:spLocks noChangeArrowheads="1"/>
          </p:cNvSpPr>
          <p:nvPr/>
        </p:nvSpPr>
        <p:spPr bwMode="auto">
          <a:xfrm>
            <a:off x="6516688" y="1125538"/>
            <a:ext cx="936625" cy="592137"/>
          </a:xfrm>
          <a:prstGeom prst="rect">
            <a:avLst/>
          </a:prstGeom>
          <a:solidFill>
            <a:schemeClr val="bg1"/>
          </a:solidFill>
          <a:ln w="12700">
            <a:noFill/>
            <a:miter lim="800000"/>
            <a:headEnd/>
            <a:tailEnd/>
          </a:ln>
        </p:spPr>
        <p:txBody>
          <a:bodyPr lIns="90488" tIns="44450" rIns="90488" bIns="44450" anchor="ctr"/>
          <a:lstStyle/>
          <a:p>
            <a:pPr marL="1260475" indent="-1260475"/>
            <a:r>
              <a:rPr lang="en-GB" sz="2600">
                <a:solidFill>
                  <a:srgbClr val="000000"/>
                </a:solidFill>
                <a:latin typeface="Comic Sans MS" pitchFamily="66" charset="0"/>
              </a:rPr>
              <a:t>77%</a:t>
            </a:r>
            <a:endParaRPr lang="en-US" sz="2600">
              <a:solidFill>
                <a:srgbClr val="000000"/>
              </a:solidFill>
              <a:latin typeface="Comic Sans MS" pitchFamily="66" charset="0"/>
            </a:endParaRPr>
          </a:p>
        </p:txBody>
      </p:sp>
      <p:sp>
        <p:nvSpPr>
          <p:cNvPr id="23" name="Rectangle 21"/>
          <p:cNvSpPr>
            <a:spLocks noChangeArrowheads="1"/>
          </p:cNvSpPr>
          <p:nvPr/>
        </p:nvSpPr>
        <p:spPr bwMode="auto">
          <a:xfrm>
            <a:off x="6516688" y="1125538"/>
            <a:ext cx="936625" cy="592137"/>
          </a:xfrm>
          <a:prstGeom prst="rect">
            <a:avLst/>
          </a:prstGeom>
          <a:solidFill>
            <a:schemeClr val="bg1"/>
          </a:solidFill>
          <a:ln w="12700">
            <a:noFill/>
            <a:miter lim="800000"/>
            <a:headEnd/>
            <a:tailEnd/>
          </a:ln>
        </p:spPr>
        <p:txBody>
          <a:bodyPr lIns="90488" tIns="44450" rIns="90488" bIns="44450" anchor="ctr"/>
          <a:lstStyle/>
          <a:p>
            <a:pPr marL="1260475" indent="-1260475"/>
            <a:r>
              <a:rPr lang="en-GB" sz="2600">
                <a:solidFill>
                  <a:srgbClr val="000000"/>
                </a:solidFill>
                <a:latin typeface="Comic Sans MS" pitchFamily="66" charset="0"/>
              </a:rPr>
              <a:t>81%</a:t>
            </a:r>
            <a:endParaRPr lang="en-US" sz="2600">
              <a:solidFill>
                <a:srgbClr val="000000"/>
              </a:solidFill>
              <a:latin typeface="Comic Sans MS" pitchFamily="66" charset="0"/>
            </a:endParaRPr>
          </a:p>
        </p:txBody>
      </p:sp>
      <p:sp>
        <p:nvSpPr>
          <p:cNvPr id="24" name="Rectangle 22"/>
          <p:cNvSpPr>
            <a:spLocks noChangeArrowheads="1"/>
          </p:cNvSpPr>
          <p:nvPr/>
        </p:nvSpPr>
        <p:spPr bwMode="auto">
          <a:xfrm>
            <a:off x="6516688" y="1108075"/>
            <a:ext cx="936625" cy="592138"/>
          </a:xfrm>
          <a:prstGeom prst="rect">
            <a:avLst/>
          </a:prstGeom>
          <a:solidFill>
            <a:schemeClr val="bg1"/>
          </a:solidFill>
          <a:ln w="12700">
            <a:noFill/>
            <a:miter lim="800000"/>
            <a:headEnd/>
            <a:tailEnd/>
          </a:ln>
        </p:spPr>
        <p:txBody>
          <a:bodyPr lIns="90488" tIns="44450" rIns="90488" bIns="44450" anchor="ctr"/>
          <a:lstStyle/>
          <a:p>
            <a:pPr marL="1260475" indent="-1260475"/>
            <a:r>
              <a:rPr lang="en-GB" sz="2600">
                <a:solidFill>
                  <a:srgbClr val="000000"/>
                </a:solidFill>
                <a:latin typeface="Comic Sans MS" pitchFamily="66" charset="0"/>
              </a:rPr>
              <a:t>83%</a:t>
            </a:r>
            <a:endParaRPr lang="en-US" sz="2600">
              <a:solidFill>
                <a:srgbClr val="000000"/>
              </a:solidFill>
              <a:latin typeface="Comic Sans MS" pitchFamily="66" charset="0"/>
            </a:endParaRPr>
          </a:p>
        </p:txBody>
      </p:sp>
      <p:sp>
        <p:nvSpPr>
          <p:cNvPr id="25" name="Rectangle 23"/>
          <p:cNvSpPr>
            <a:spLocks noChangeArrowheads="1"/>
          </p:cNvSpPr>
          <p:nvPr/>
        </p:nvSpPr>
        <p:spPr bwMode="auto">
          <a:xfrm>
            <a:off x="6516688" y="1125538"/>
            <a:ext cx="936625" cy="592137"/>
          </a:xfrm>
          <a:prstGeom prst="rect">
            <a:avLst/>
          </a:prstGeom>
          <a:solidFill>
            <a:schemeClr val="bg1"/>
          </a:solidFill>
          <a:ln w="12700">
            <a:noFill/>
            <a:miter lim="800000"/>
            <a:headEnd/>
            <a:tailEnd/>
          </a:ln>
        </p:spPr>
        <p:txBody>
          <a:bodyPr lIns="90488" tIns="44450" rIns="90488" bIns="44450" anchor="ctr"/>
          <a:lstStyle/>
          <a:p>
            <a:pPr marL="1260475" indent="-1260475"/>
            <a:r>
              <a:rPr lang="en-GB" sz="2600">
                <a:solidFill>
                  <a:srgbClr val="000000"/>
                </a:solidFill>
                <a:latin typeface="Comic Sans MS" pitchFamily="66" charset="0"/>
              </a:rPr>
              <a:t>85%</a:t>
            </a:r>
            <a:endParaRPr lang="en-US" sz="2600">
              <a:solidFill>
                <a:srgbClr val="000000"/>
              </a:solidFill>
              <a:latin typeface="Comic Sans MS" pitchFamily="66" charset="0"/>
            </a:endParaRPr>
          </a:p>
        </p:txBody>
      </p:sp>
      <p:sp>
        <p:nvSpPr>
          <p:cNvPr id="26" name="Rectangle 24"/>
          <p:cNvSpPr>
            <a:spLocks noChangeArrowheads="1"/>
          </p:cNvSpPr>
          <p:nvPr/>
        </p:nvSpPr>
        <p:spPr bwMode="auto">
          <a:xfrm>
            <a:off x="6516688" y="1125538"/>
            <a:ext cx="936625" cy="592137"/>
          </a:xfrm>
          <a:prstGeom prst="rect">
            <a:avLst/>
          </a:prstGeom>
          <a:solidFill>
            <a:schemeClr val="bg1"/>
          </a:solidFill>
          <a:ln w="12700">
            <a:noFill/>
            <a:miter lim="800000"/>
            <a:headEnd/>
            <a:tailEnd/>
          </a:ln>
        </p:spPr>
        <p:txBody>
          <a:bodyPr lIns="90488" tIns="44450" rIns="90488" bIns="44450" anchor="ctr"/>
          <a:lstStyle/>
          <a:p>
            <a:pPr marL="1260475" indent="-1260475"/>
            <a:r>
              <a:rPr lang="en-GB" sz="2600">
                <a:solidFill>
                  <a:srgbClr val="000000"/>
                </a:solidFill>
                <a:latin typeface="Comic Sans MS" pitchFamily="66" charset="0"/>
              </a:rPr>
              <a:t>86%</a:t>
            </a:r>
            <a:endParaRPr lang="en-US" sz="2600">
              <a:solidFill>
                <a:srgbClr val="000000"/>
              </a:solidFill>
              <a:latin typeface="Comic Sans MS" pitchFamily="66" charset="0"/>
            </a:endParaRPr>
          </a:p>
        </p:txBody>
      </p:sp>
      <p:pic>
        <p:nvPicPr>
          <p:cNvPr id="27" name="Picture 2"/>
          <p:cNvPicPr>
            <a:picLocks noChangeAspect="1" noChangeArrowheads="1"/>
          </p:cNvPicPr>
          <p:nvPr/>
        </p:nvPicPr>
        <p:blipFill>
          <a:blip r:embed="rId8" cstate="print"/>
          <a:srcRect/>
          <a:stretch>
            <a:fillRect/>
          </a:stretch>
        </p:blipFill>
        <p:spPr bwMode="auto">
          <a:xfrm>
            <a:off x="1116013" y="1516063"/>
            <a:ext cx="7848600" cy="4937125"/>
          </a:xfrm>
          <a:prstGeom prst="rect">
            <a:avLst/>
          </a:prstGeom>
          <a:noFill/>
          <a:ln w="9525">
            <a:noFill/>
            <a:miter lim="800000"/>
            <a:headEnd/>
            <a:tailEnd/>
          </a:ln>
        </p:spPr>
      </p:pic>
      <p:sp>
        <p:nvSpPr>
          <p:cNvPr id="8216" name="Rectangle 19"/>
          <p:cNvSpPr>
            <a:spLocks noChangeArrowheads="1"/>
          </p:cNvSpPr>
          <p:nvPr/>
        </p:nvSpPr>
        <p:spPr bwMode="auto">
          <a:xfrm>
            <a:off x="1004888" y="908050"/>
            <a:ext cx="5645150" cy="952500"/>
          </a:xfrm>
          <a:prstGeom prst="rect">
            <a:avLst/>
          </a:prstGeom>
          <a:noFill/>
          <a:ln w="12700">
            <a:noFill/>
            <a:miter lim="800000"/>
            <a:headEnd/>
            <a:tailEnd/>
          </a:ln>
        </p:spPr>
        <p:txBody>
          <a:bodyPr lIns="90488" tIns="44450" rIns="90488" bIns="44450" anchor="ctr"/>
          <a:lstStyle/>
          <a:p>
            <a:pPr marL="1260475" indent="-1260475"/>
            <a:r>
              <a:rPr lang="en-GB" sz="2600">
                <a:solidFill>
                  <a:srgbClr val="FF9966"/>
                </a:solidFill>
                <a:latin typeface="Comic Sans MS" pitchFamily="66" charset="0"/>
              </a:rPr>
              <a:t>	</a:t>
            </a:r>
            <a:r>
              <a:rPr lang="en-GB" sz="2600">
                <a:solidFill>
                  <a:srgbClr val="000000"/>
                </a:solidFill>
                <a:latin typeface="Comic Sans MS" pitchFamily="66" charset="0"/>
              </a:rPr>
              <a:t>Coverage of world economy</a:t>
            </a:r>
            <a:endParaRPr lang="en-US" sz="2600">
              <a:solidFill>
                <a:srgbClr val="000000"/>
              </a:solidFill>
              <a:latin typeface="Comic Sans MS" pitchFamily="66" charset="0"/>
            </a:endParaRPr>
          </a:p>
        </p:txBody>
      </p:sp>
      <p:sp>
        <p:nvSpPr>
          <p:cNvPr id="29" name="Rectangle 25"/>
          <p:cNvSpPr>
            <a:spLocks noChangeArrowheads="1"/>
          </p:cNvSpPr>
          <p:nvPr/>
        </p:nvSpPr>
        <p:spPr bwMode="auto">
          <a:xfrm>
            <a:off x="6516688" y="1125538"/>
            <a:ext cx="936625" cy="592137"/>
          </a:xfrm>
          <a:prstGeom prst="rect">
            <a:avLst/>
          </a:prstGeom>
          <a:solidFill>
            <a:schemeClr val="bg1"/>
          </a:solidFill>
          <a:ln w="12700">
            <a:noFill/>
            <a:miter lim="800000"/>
            <a:headEnd/>
            <a:tailEnd/>
          </a:ln>
        </p:spPr>
        <p:txBody>
          <a:bodyPr lIns="90488" tIns="44450" rIns="90488" bIns="44450" anchor="ctr"/>
          <a:lstStyle/>
          <a:p>
            <a:pPr marL="1260475" indent="-1260475"/>
            <a:r>
              <a:rPr lang="en-GB" sz="2600">
                <a:solidFill>
                  <a:srgbClr val="000000"/>
                </a:solidFill>
                <a:latin typeface="Comic Sans MS" pitchFamily="66" charset="0"/>
              </a:rPr>
              <a:t>87%</a:t>
            </a:r>
            <a:endParaRPr lang="en-US" sz="2600">
              <a:solidFill>
                <a:srgbClr val="000000"/>
              </a:solidFill>
              <a:latin typeface="Comic Sans MS" pitchFamily="66" charset="0"/>
            </a:endParaRPr>
          </a:p>
        </p:txBody>
      </p:sp>
      <p:sp>
        <p:nvSpPr>
          <p:cNvPr id="30" name="Rectangle 29"/>
          <p:cNvSpPr>
            <a:spLocks noChangeArrowheads="1"/>
          </p:cNvSpPr>
          <p:nvPr/>
        </p:nvSpPr>
        <p:spPr bwMode="auto">
          <a:xfrm>
            <a:off x="720725" y="0"/>
            <a:ext cx="8459787" cy="6858000"/>
          </a:xfrm>
          <a:prstGeom prst="rect">
            <a:avLst/>
          </a:prstGeom>
          <a:gradFill rotWithShape="0">
            <a:gsLst>
              <a:gs pos="0">
                <a:srgbClr val="00005E">
                  <a:alpha val="84999"/>
                </a:srgbClr>
              </a:gs>
              <a:gs pos="50000">
                <a:srgbClr val="0000CC">
                  <a:alpha val="84999"/>
                </a:srgbClr>
              </a:gs>
              <a:gs pos="100000">
                <a:srgbClr val="00005E">
                  <a:alpha val="84999"/>
                </a:srgbClr>
              </a:gs>
            </a:gsLst>
            <a:lin ang="5400000" scaled="1"/>
          </a:gradFill>
          <a:ln w="12700" algn="ctr">
            <a:noFill/>
            <a:round/>
            <a:headEnd/>
            <a:tailEnd/>
          </a:ln>
        </p:spPr>
        <p:txBody>
          <a:bodyPr>
            <a:spAutoFit/>
          </a:bodyPr>
          <a:lstStyle/>
          <a:p>
            <a:pPr eaLnBrk="0" hangingPunct="0"/>
            <a:endParaRPr lang="en-GB"/>
          </a:p>
        </p:txBody>
      </p:sp>
      <p:sp>
        <p:nvSpPr>
          <p:cNvPr id="4" name="Title 3"/>
          <p:cNvSpPr>
            <a:spLocks noGrp="1"/>
          </p:cNvSpPr>
          <p:nvPr>
            <p:ph type="title"/>
          </p:nvPr>
        </p:nvSpPr>
        <p:spPr>
          <a:xfrm>
            <a:off x="755650" y="192088"/>
            <a:ext cx="8388350" cy="788987"/>
          </a:xfrm>
        </p:spPr>
        <p:txBody>
          <a:bodyPr/>
          <a:lstStyle/>
          <a:p>
            <a:r>
              <a:rPr lang="en-GB" dirty="0" smtClean="0"/>
              <a:t>PISA 2009 in brief</a:t>
            </a:r>
          </a:p>
        </p:txBody>
      </p:sp>
      <p:sp>
        <p:nvSpPr>
          <p:cNvPr id="5" name="Content Placeholder 4"/>
          <p:cNvSpPr>
            <a:spLocks noGrp="1"/>
          </p:cNvSpPr>
          <p:nvPr>
            <p:ph idx="1"/>
          </p:nvPr>
        </p:nvSpPr>
        <p:spPr>
          <a:xfrm>
            <a:off x="755650" y="1196752"/>
            <a:ext cx="8388350" cy="5413598"/>
          </a:xfrm>
        </p:spPr>
        <p:txBody>
          <a:bodyPr/>
          <a:lstStyle/>
          <a:p>
            <a:r>
              <a:rPr lang="en-GB" sz="2400" dirty="0" smtClean="0"/>
              <a:t>Over half a million students…</a:t>
            </a:r>
          </a:p>
          <a:p>
            <a:pPr lvl="1"/>
            <a:r>
              <a:rPr lang="en-GB" sz="1900" dirty="0" smtClean="0"/>
              <a:t>representing 28 million 15-year-olds in 74</a:t>
            </a:r>
            <a:r>
              <a:rPr lang="en-GB" sz="1800" baseline="30000" dirty="0" smtClean="0"/>
              <a:t>*</a:t>
            </a:r>
            <a:r>
              <a:rPr lang="en-GB" sz="1900" dirty="0" smtClean="0"/>
              <a:t> countries/economies</a:t>
            </a:r>
            <a:endParaRPr lang="en-GB" sz="1900" dirty="0" smtClean="0">
              <a:solidFill>
                <a:srgbClr val="FFFF00"/>
              </a:solidFill>
            </a:endParaRPr>
          </a:p>
          <a:p>
            <a:pPr>
              <a:buFont typeface="Monotype Sorts"/>
              <a:buNone/>
            </a:pPr>
            <a:r>
              <a:rPr lang="en-GB" sz="2400" dirty="0" smtClean="0"/>
              <a:t>… took an internationally agreed 2-hour test…</a:t>
            </a:r>
          </a:p>
          <a:p>
            <a:pPr lvl="1"/>
            <a:r>
              <a:rPr lang="en-GB" sz="2000" dirty="0" smtClean="0"/>
              <a:t>Goes beyond testing whether students can </a:t>
            </a:r>
            <a:br>
              <a:rPr lang="en-GB" sz="2000" dirty="0" smtClean="0"/>
            </a:br>
            <a:r>
              <a:rPr lang="en-GB" sz="2000" dirty="0" smtClean="0"/>
              <a:t>reproduce what they were taught…</a:t>
            </a:r>
          </a:p>
          <a:p>
            <a:pPr lvl="1">
              <a:buNone/>
            </a:pPr>
            <a:r>
              <a:rPr lang="en-GB" sz="2000" dirty="0" smtClean="0"/>
              <a:t>…	to assess students’ capacity to extrapolate from what they know and creatively apply their knowledge in novel situations</a:t>
            </a:r>
          </a:p>
          <a:p>
            <a:pPr>
              <a:buFont typeface="Monotype Sorts"/>
              <a:buNone/>
            </a:pPr>
            <a:r>
              <a:rPr lang="en-GB" sz="2400" dirty="0" smtClean="0"/>
              <a:t>…	and responded to questions on… </a:t>
            </a:r>
          </a:p>
          <a:p>
            <a:pPr lvl="1"/>
            <a:r>
              <a:rPr lang="en-GB" sz="2000" dirty="0" smtClean="0"/>
              <a:t>their personal background, their schools </a:t>
            </a:r>
            <a:br>
              <a:rPr lang="en-GB" sz="2000" dirty="0" smtClean="0"/>
            </a:br>
            <a:r>
              <a:rPr lang="en-GB" sz="2000" dirty="0" smtClean="0"/>
              <a:t>and their engagement with learning and school</a:t>
            </a:r>
            <a:endParaRPr lang="en-US" sz="2000" dirty="0" smtClean="0"/>
          </a:p>
          <a:p>
            <a:r>
              <a:rPr lang="en-GB" sz="2300" dirty="0" smtClean="0"/>
              <a:t>Parents, principals and system leaders provided data on…</a:t>
            </a:r>
          </a:p>
          <a:p>
            <a:pPr lvl="1"/>
            <a:r>
              <a:rPr lang="en-GB" sz="2000" dirty="0" smtClean="0"/>
              <a:t>school policies, practices, resources  and institutional factors that help explain performance differences .</a:t>
            </a:r>
            <a:endParaRPr lang="en-US" sz="2000" dirty="0" smtClean="0"/>
          </a:p>
          <a:p>
            <a:pPr lvl="1">
              <a:buNone/>
            </a:pPr>
            <a:endParaRPr lang="en-GB" sz="1200" dirty="0" smtClean="0"/>
          </a:p>
          <a:p>
            <a:pPr lvl="1">
              <a:buNone/>
            </a:pPr>
            <a:r>
              <a:rPr lang="en-GB" sz="1000" dirty="0" smtClean="0">
                <a:solidFill>
                  <a:schemeClr val="tx1">
                    <a:lumMod val="65000"/>
                  </a:schemeClr>
                </a:solidFill>
              </a:rPr>
              <a:t>*	Data for Costa Rica, Georgia, India, Malaysia, Malta, Mauritius, Venezuela and Vietnam will be published in December 2011</a:t>
            </a:r>
            <a:endParaRPr lang="en-GB" sz="1600" dirty="0" smtClean="0">
              <a:solidFill>
                <a:schemeClr val="tx1">
                  <a:lumMod val="65000"/>
                </a:schemeClr>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childTnLst>
                                </p:cTn>
                              </p:par>
                              <p:par>
                                <p:cTn id="38" presetID="10"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childTnLst>
                                </p:cTn>
                              </p:par>
                              <p:par>
                                <p:cTn id="41" presetID="10"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1000"/>
                                        <p:tgtEl>
                                          <p:spTgt spid="26"/>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childTnLst>
                                </p:cTn>
                              </p:par>
                              <p:par>
                                <p:cTn id="48" presetID="10" presetClass="entr" presetSubtype="0" fill="hold"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1000"/>
                                        <p:tgtEl>
                                          <p:spTgt spid="29"/>
                                        </p:tgtEl>
                                      </p:cBhvr>
                                    </p:animEffect>
                                  </p:childTnLst>
                                </p:cTn>
                              </p:par>
                              <p:par>
                                <p:cTn id="51" presetID="10" presetClass="entr" presetSubtype="0"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10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2000"/>
                                        <p:tgtEl>
                                          <p:spTgt spid="30"/>
                                        </p:tgtEl>
                                      </p:cBhvr>
                                    </p:animEffect>
                                  </p:childTnLst>
                                </p:cTn>
                              </p:par>
                            </p:childTnLst>
                          </p:cTn>
                        </p:par>
                        <p:par>
                          <p:cTn id="59" fill="hold">
                            <p:stCondLst>
                              <p:cond delay="2000"/>
                            </p:stCondLst>
                            <p:childTnLst>
                              <p:par>
                                <p:cTn id="60" presetID="10" presetClass="entr" presetSubtype="0" fill="hold" grpId="0"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2000"/>
                                        <p:tgtEl>
                                          <p:spTgt spid="4"/>
                                        </p:tgtEl>
                                      </p:cBhvr>
                                    </p:animEffect>
                                  </p:childTnLst>
                                </p:cTn>
                              </p:par>
                            </p:childTnLst>
                          </p:cTn>
                        </p:par>
                        <p:par>
                          <p:cTn id="63" fill="hold">
                            <p:stCondLst>
                              <p:cond delay="4000"/>
                            </p:stCondLst>
                            <p:childTnLst>
                              <p:par>
                                <p:cTn id="64" presetID="23" presetClass="entr" presetSubtype="272" fill="hold" grpId="0" nodeType="afterEffect">
                                  <p:stCondLst>
                                    <p:cond delay="0"/>
                                  </p:stCondLst>
                                  <p:childTnLst>
                                    <p:set>
                                      <p:cBhvr>
                                        <p:cTn id="65" dur="1" fill="hold">
                                          <p:stCondLst>
                                            <p:cond delay="0"/>
                                          </p:stCondLst>
                                        </p:cTn>
                                        <p:tgtEl>
                                          <p:spTgt spid="5">
                                            <p:txEl>
                                              <p:pRg st="0" end="0"/>
                                            </p:txEl>
                                          </p:spTgt>
                                        </p:tgtEl>
                                        <p:attrNameLst>
                                          <p:attrName>style.visibility</p:attrName>
                                        </p:attrNameLst>
                                      </p:cBhvr>
                                      <p:to>
                                        <p:strVal val="visible"/>
                                      </p:to>
                                    </p:set>
                                    <p:anim calcmode="lin" valueType="num">
                                      <p:cBhvr>
                                        <p:cTn id="66" dur="500" fill="hold"/>
                                        <p:tgtEl>
                                          <p:spTgt spid="5">
                                            <p:txEl>
                                              <p:pRg st="0" end="0"/>
                                            </p:txEl>
                                          </p:spTgt>
                                        </p:tgtEl>
                                        <p:attrNameLst>
                                          <p:attrName>ppt_w</p:attrName>
                                        </p:attrNameLst>
                                      </p:cBhvr>
                                      <p:tavLst>
                                        <p:tav tm="0">
                                          <p:val>
                                            <p:strVal val="2/3*#ppt_w"/>
                                          </p:val>
                                        </p:tav>
                                        <p:tav tm="100000">
                                          <p:val>
                                            <p:strVal val="#ppt_w"/>
                                          </p:val>
                                        </p:tav>
                                      </p:tavLst>
                                    </p:anim>
                                    <p:anim calcmode="lin" valueType="num">
                                      <p:cBhvr>
                                        <p:cTn id="67" dur="500" fill="hold"/>
                                        <p:tgtEl>
                                          <p:spTgt spid="5">
                                            <p:txEl>
                                              <p:pRg st="0" end="0"/>
                                            </p:txEl>
                                          </p:spTgt>
                                        </p:tgtEl>
                                        <p:attrNameLst>
                                          <p:attrName>ppt_h</p:attrName>
                                        </p:attrNameLst>
                                      </p:cBhvr>
                                      <p:tavLst>
                                        <p:tav tm="0">
                                          <p:val>
                                            <p:strVal val="2/3*#ppt_h"/>
                                          </p:val>
                                        </p:tav>
                                        <p:tav tm="100000">
                                          <p:val>
                                            <p:strVal val="#ppt_h"/>
                                          </p:val>
                                        </p:tav>
                                      </p:tavLst>
                                    </p:anim>
                                  </p:childTnLst>
                                </p:cTn>
                              </p:par>
                            </p:childTnLst>
                          </p:cTn>
                        </p:par>
                        <p:par>
                          <p:cTn id="68" fill="hold">
                            <p:stCondLst>
                              <p:cond delay="4500"/>
                            </p:stCondLst>
                            <p:childTnLst>
                              <p:par>
                                <p:cTn id="69" presetID="23" presetClass="entr" presetSubtype="272" fill="hold" grpId="0" nodeType="afterEffect">
                                  <p:stCondLst>
                                    <p:cond delay="0"/>
                                  </p:stCondLst>
                                  <p:childTnLst>
                                    <p:set>
                                      <p:cBhvr>
                                        <p:cTn id="70" dur="1" fill="hold">
                                          <p:stCondLst>
                                            <p:cond delay="0"/>
                                          </p:stCondLst>
                                        </p:cTn>
                                        <p:tgtEl>
                                          <p:spTgt spid="5">
                                            <p:txEl>
                                              <p:pRg st="1" end="1"/>
                                            </p:txEl>
                                          </p:spTgt>
                                        </p:tgtEl>
                                        <p:attrNameLst>
                                          <p:attrName>style.visibility</p:attrName>
                                        </p:attrNameLst>
                                      </p:cBhvr>
                                      <p:to>
                                        <p:strVal val="visible"/>
                                      </p:to>
                                    </p:set>
                                    <p:anim calcmode="lin" valueType="num">
                                      <p:cBhvr>
                                        <p:cTn id="71" dur="500" fill="hold"/>
                                        <p:tgtEl>
                                          <p:spTgt spid="5">
                                            <p:txEl>
                                              <p:pRg st="1" end="1"/>
                                            </p:txEl>
                                          </p:spTgt>
                                        </p:tgtEl>
                                        <p:attrNameLst>
                                          <p:attrName>ppt_w</p:attrName>
                                        </p:attrNameLst>
                                      </p:cBhvr>
                                      <p:tavLst>
                                        <p:tav tm="0">
                                          <p:val>
                                            <p:strVal val="2/3*#ppt_w"/>
                                          </p:val>
                                        </p:tav>
                                        <p:tav tm="100000">
                                          <p:val>
                                            <p:strVal val="#ppt_w"/>
                                          </p:val>
                                        </p:tav>
                                      </p:tavLst>
                                    </p:anim>
                                    <p:anim calcmode="lin" valueType="num">
                                      <p:cBhvr>
                                        <p:cTn id="72" dur="500" fill="hold"/>
                                        <p:tgtEl>
                                          <p:spTgt spid="5">
                                            <p:txEl>
                                              <p:pRg st="1" end="1"/>
                                            </p:txEl>
                                          </p:spTgt>
                                        </p:tgtEl>
                                        <p:attrNameLst>
                                          <p:attrName>ppt_h</p:attrName>
                                        </p:attrNameLst>
                                      </p:cBhvr>
                                      <p:tavLst>
                                        <p:tav tm="0">
                                          <p:val>
                                            <p:strVal val="2/3*#ppt_h"/>
                                          </p:val>
                                        </p:tav>
                                        <p:tav tm="100000">
                                          <p:val>
                                            <p:strVal val="#ppt_h"/>
                                          </p:val>
                                        </p:tav>
                                      </p:tavLst>
                                    </p:anim>
                                  </p:childTnLst>
                                </p:cTn>
                              </p:par>
                            </p:childTnLst>
                          </p:cTn>
                        </p:par>
                        <p:par>
                          <p:cTn id="73" fill="hold">
                            <p:stCondLst>
                              <p:cond delay="5000"/>
                            </p:stCondLst>
                            <p:childTnLst>
                              <p:par>
                                <p:cTn id="74" presetID="10" presetClass="entr" presetSubtype="0" fill="hold" grpId="0" nodeType="afterEffect">
                                  <p:stCondLst>
                                    <p:cond delay="0"/>
                                  </p:stCondLst>
                                  <p:childTnLst>
                                    <p:set>
                                      <p:cBhvr>
                                        <p:cTn id="75" dur="1" fill="hold">
                                          <p:stCondLst>
                                            <p:cond delay="0"/>
                                          </p:stCondLst>
                                        </p:cTn>
                                        <p:tgtEl>
                                          <p:spTgt spid="5">
                                            <p:txEl>
                                              <p:pRg st="10" end="10"/>
                                            </p:txEl>
                                          </p:spTgt>
                                        </p:tgtEl>
                                        <p:attrNameLst>
                                          <p:attrName>style.visibility</p:attrName>
                                        </p:attrNameLst>
                                      </p:cBhvr>
                                      <p:to>
                                        <p:strVal val="visible"/>
                                      </p:to>
                                    </p:set>
                                    <p:animEffect transition="in" filter="fade">
                                      <p:cBhvr>
                                        <p:cTn id="76" dur="500"/>
                                        <p:tgtEl>
                                          <p:spTgt spid="5">
                                            <p:txEl>
                                              <p:pRg st="10" end="10"/>
                                            </p:txEl>
                                          </p:spTgt>
                                        </p:tgtEl>
                                      </p:cBhvr>
                                    </p:animEffect>
                                  </p:childTnLst>
                                </p:cTn>
                              </p:par>
                            </p:childTnLst>
                          </p:cTn>
                        </p:par>
                        <p:par>
                          <p:cTn id="77" fill="hold">
                            <p:stCondLst>
                              <p:cond delay="5500"/>
                            </p:stCondLst>
                            <p:childTnLst>
                              <p:par>
                                <p:cTn id="78" presetID="23" presetClass="entr" presetSubtype="272" fill="hold" grpId="0" nodeType="afterEffect">
                                  <p:stCondLst>
                                    <p:cond delay="0"/>
                                  </p:stCondLst>
                                  <p:childTnLst>
                                    <p:set>
                                      <p:cBhvr>
                                        <p:cTn id="79" dur="1" fill="hold">
                                          <p:stCondLst>
                                            <p:cond delay="0"/>
                                          </p:stCondLst>
                                        </p:cTn>
                                        <p:tgtEl>
                                          <p:spTgt spid="5">
                                            <p:txEl>
                                              <p:pRg st="2" end="2"/>
                                            </p:txEl>
                                          </p:spTgt>
                                        </p:tgtEl>
                                        <p:attrNameLst>
                                          <p:attrName>style.visibility</p:attrName>
                                        </p:attrNameLst>
                                      </p:cBhvr>
                                      <p:to>
                                        <p:strVal val="visible"/>
                                      </p:to>
                                    </p:set>
                                    <p:anim calcmode="lin" valueType="num">
                                      <p:cBhvr>
                                        <p:cTn id="80" dur="500" fill="hold"/>
                                        <p:tgtEl>
                                          <p:spTgt spid="5">
                                            <p:txEl>
                                              <p:pRg st="2" end="2"/>
                                            </p:txEl>
                                          </p:spTgt>
                                        </p:tgtEl>
                                        <p:attrNameLst>
                                          <p:attrName>ppt_w</p:attrName>
                                        </p:attrNameLst>
                                      </p:cBhvr>
                                      <p:tavLst>
                                        <p:tav tm="0">
                                          <p:val>
                                            <p:strVal val="2/3*#ppt_w"/>
                                          </p:val>
                                        </p:tav>
                                        <p:tav tm="100000">
                                          <p:val>
                                            <p:strVal val="#ppt_w"/>
                                          </p:val>
                                        </p:tav>
                                      </p:tavLst>
                                    </p:anim>
                                    <p:anim calcmode="lin" valueType="num">
                                      <p:cBhvr>
                                        <p:cTn id="81" dur="500" fill="hold"/>
                                        <p:tgtEl>
                                          <p:spTgt spid="5">
                                            <p:txEl>
                                              <p:pRg st="2" end="2"/>
                                            </p:txEl>
                                          </p:spTgt>
                                        </p:tgtEl>
                                        <p:attrNameLst>
                                          <p:attrName>ppt_h</p:attrName>
                                        </p:attrNameLst>
                                      </p:cBhvr>
                                      <p:tavLst>
                                        <p:tav tm="0">
                                          <p:val>
                                            <p:strVal val="2/3*#ppt_h"/>
                                          </p:val>
                                        </p:tav>
                                        <p:tav tm="100000">
                                          <p:val>
                                            <p:strVal val="#ppt_h"/>
                                          </p:val>
                                        </p:tav>
                                      </p:tavLst>
                                    </p:anim>
                                  </p:childTnLst>
                                </p:cTn>
                              </p:par>
                            </p:childTnLst>
                          </p:cTn>
                        </p:par>
                        <p:par>
                          <p:cTn id="82" fill="hold">
                            <p:stCondLst>
                              <p:cond delay="6000"/>
                            </p:stCondLst>
                            <p:childTnLst>
                              <p:par>
                                <p:cTn id="83" presetID="23" presetClass="entr" presetSubtype="272" fill="hold" grpId="0" nodeType="afterEffect">
                                  <p:stCondLst>
                                    <p:cond delay="0"/>
                                  </p:stCondLst>
                                  <p:childTnLst>
                                    <p:set>
                                      <p:cBhvr>
                                        <p:cTn id="84" dur="1" fill="hold">
                                          <p:stCondLst>
                                            <p:cond delay="0"/>
                                          </p:stCondLst>
                                        </p:cTn>
                                        <p:tgtEl>
                                          <p:spTgt spid="5">
                                            <p:txEl>
                                              <p:pRg st="5" end="5"/>
                                            </p:txEl>
                                          </p:spTgt>
                                        </p:tgtEl>
                                        <p:attrNameLst>
                                          <p:attrName>style.visibility</p:attrName>
                                        </p:attrNameLst>
                                      </p:cBhvr>
                                      <p:to>
                                        <p:strVal val="visible"/>
                                      </p:to>
                                    </p:set>
                                    <p:anim calcmode="lin" valueType="num">
                                      <p:cBhvr>
                                        <p:cTn id="85" dur="500" fill="hold"/>
                                        <p:tgtEl>
                                          <p:spTgt spid="5">
                                            <p:txEl>
                                              <p:pRg st="5" end="5"/>
                                            </p:txEl>
                                          </p:spTgt>
                                        </p:tgtEl>
                                        <p:attrNameLst>
                                          <p:attrName>ppt_w</p:attrName>
                                        </p:attrNameLst>
                                      </p:cBhvr>
                                      <p:tavLst>
                                        <p:tav tm="0">
                                          <p:val>
                                            <p:strVal val="2/3*#ppt_w"/>
                                          </p:val>
                                        </p:tav>
                                        <p:tav tm="100000">
                                          <p:val>
                                            <p:strVal val="#ppt_w"/>
                                          </p:val>
                                        </p:tav>
                                      </p:tavLst>
                                    </p:anim>
                                    <p:anim calcmode="lin" valueType="num">
                                      <p:cBhvr>
                                        <p:cTn id="86" dur="500" fill="hold"/>
                                        <p:tgtEl>
                                          <p:spTgt spid="5">
                                            <p:txEl>
                                              <p:pRg st="5" end="5"/>
                                            </p:txEl>
                                          </p:spTgt>
                                        </p:tgtEl>
                                        <p:attrNameLst>
                                          <p:attrName>ppt_h</p:attrName>
                                        </p:attrNameLst>
                                      </p:cBhvr>
                                      <p:tavLst>
                                        <p:tav tm="0">
                                          <p:val>
                                            <p:strVal val="2/3*#ppt_h"/>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23" presetClass="entr" presetSubtype="272" fill="hold" grpId="0" nodeType="clickEffect">
                                  <p:stCondLst>
                                    <p:cond delay="0"/>
                                  </p:stCondLst>
                                  <p:childTnLst>
                                    <p:set>
                                      <p:cBhvr>
                                        <p:cTn id="90" dur="1" fill="hold">
                                          <p:stCondLst>
                                            <p:cond delay="0"/>
                                          </p:stCondLst>
                                        </p:cTn>
                                        <p:tgtEl>
                                          <p:spTgt spid="5">
                                            <p:txEl>
                                              <p:pRg st="3" end="3"/>
                                            </p:txEl>
                                          </p:spTgt>
                                        </p:tgtEl>
                                        <p:attrNameLst>
                                          <p:attrName>style.visibility</p:attrName>
                                        </p:attrNameLst>
                                      </p:cBhvr>
                                      <p:to>
                                        <p:strVal val="visible"/>
                                      </p:to>
                                    </p:set>
                                    <p:anim calcmode="lin" valueType="num">
                                      <p:cBhvr>
                                        <p:cTn id="91" dur="500" fill="hold"/>
                                        <p:tgtEl>
                                          <p:spTgt spid="5">
                                            <p:txEl>
                                              <p:pRg st="3" end="3"/>
                                            </p:txEl>
                                          </p:spTgt>
                                        </p:tgtEl>
                                        <p:attrNameLst>
                                          <p:attrName>ppt_w</p:attrName>
                                        </p:attrNameLst>
                                      </p:cBhvr>
                                      <p:tavLst>
                                        <p:tav tm="0">
                                          <p:val>
                                            <p:strVal val="2/3*#ppt_w"/>
                                          </p:val>
                                        </p:tav>
                                        <p:tav tm="100000">
                                          <p:val>
                                            <p:strVal val="#ppt_w"/>
                                          </p:val>
                                        </p:tav>
                                      </p:tavLst>
                                    </p:anim>
                                    <p:anim calcmode="lin" valueType="num">
                                      <p:cBhvr>
                                        <p:cTn id="92" dur="500" fill="hold"/>
                                        <p:tgtEl>
                                          <p:spTgt spid="5">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23" presetClass="entr" presetSubtype="272" fill="hold" grpId="0" nodeType="clickEffect">
                                  <p:stCondLst>
                                    <p:cond delay="0"/>
                                  </p:stCondLst>
                                  <p:childTnLst>
                                    <p:set>
                                      <p:cBhvr>
                                        <p:cTn id="96" dur="1" fill="hold">
                                          <p:stCondLst>
                                            <p:cond delay="0"/>
                                          </p:stCondLst>
                                        </p:cTn>
                                        <p:tgtEl>
                                          <p:spTgt spid="5">
                                            <p:txEl>
                                              <p:pRg st="4" end="4"/>
                                            </p:txEl>
                                          </p:spTgt>
                                        </p:tgtEl>
                                        <p:attrNameLst>
                                          <p:attrName>style.visibility</p:attrName>
                                        </p:attrNameLst>
                                      </p:cBhvr>
                                      <p:to>
                                        <p:strVal val="visible"/>
                                      </p:to>
                                    </p:set>
                                    <p:anim calcmode="lin" valueType="num">
                                      <p:cBhvr>
                                        <p:cTn id="97" dur="500" fill="hold"/>
                                        <p:tgtEl>
                                          <p:spTgt spid="5">
                                            <p:txEl>
                                              <p:pRg st="4" end="4"/>
                                            </p:txEl>
                                          </p:spTgt>
                                        </p:tgtEl>
                                        <p:attrNameLst>
                                          <p:attrName>ppt_w</p:attrName>
                                        </p:attrNameLst>
                                      </p:cBhvr>
                                      <p:tavLst>
                                        <p:tav tm="0">
                                          <p:val>
                                            <p:strVal val="2/3*#ppt_w"/>
                                          </p:val>
                                        </p:tav>
                                        <p:tav tm="100000">
                                          <p:val>
                                            <p:strVal val="#ppt_w"/>
                                          </p:val>
                                        </p:tav>
                                      </p:tavLst>
                                    </p:anim>
                                    <p:anim calcmode="lin" valueType="num">
                                      <p:cBhvr>
                                        <p:cTn id="98" dur="500" fill="hold"/>
                                        <p:tgtEl>
                                          <p:spTgt spid="5">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23" presetClass="entr" presetSubtype="272" fill="hold" grpId="0" nodeType="clickEffect">
                                  <p:stCondLst>
                                    <p:cond delay="0"/>
                                  </p:stCondLst>
                                  <p:childTnLst>
                                    <p:set>
                                      <p:cBhvr>
                                        <p:cTn id="102" dur="1" fill="hold">
                                          <p:stCondLst>
                                            <p:cond delay="0"/>
                                          </p:stCondLst>
                                        </p:cTn>
                                        <p:tgtEl>
                                          <p:spTgt spid="5">
                                            <p:txEl>
                                              <p:pRg st="6" end="6"/>
                                            </p:txEl>
                                          </p:spTgt>
                                        </p:tgtEl>
                                        <p:attrNameLst>
                                          <p:attrName>style.visibility</p:attrName>
                                        </p:attrNameLst>
                                      </p:cBhvr>
                                      <p:to>
                                        <p:strVal val="visible"/>
                                      </p:to>
                                    </p:set>
                                    <p:anim calcmode="lin" valueType="num">
                                      <p:cBhvr>
                                        <p:cTn id="103" dur="500" fill="hold"/>
                                        <p:tgtEl>
                                          <p:spTgt spid="5">
                                            <p:txEl>
                                              <p:pRg st="6" end="6"/>
                                            </p:txEl>
                                          </p:spTgt>
                                        </p:tgtEl>
                                        <p:attrNameLst>
                                          <p:attrName>ppt_w</p:attrName>
                                        </p:attrNameLst>
                                      </p:cBhvr>
                                      <p:tavLst>
                                        <p:tav tm="0">
                                          <p:val>
                                            <p:strVal val="2/3*#ppt_w"/>
                                          </p:val>
                                        </p:tav>
                                        <p:tav tm="100000">
                                          <p:val>
                                            <p:strVal val="#ppt_w"/>
                                          </p:val>
                                        </p:tav>
                                      </p:tavLst>
                                    </p:anim>
                                    <p:anim calcmode="lin" valueType="num">
                                      <p:cBhvr>
                                        <p:cTn id="104" dur="500" fill="hold"/>
                                        <p:tgtEl>
                                          <p:spTgt spid="5">
                                            <p:txEl>
                                              <p:pRg st="6" end="6"/>
                                            </p:txEl>
                                          </p:spTgt>
                                        </p:tgtEl>
                                        <p:attrNameLst>
                                          <p:attrName>ppt_h</p:attrName>
                                        </p:attrNameLst>
                                      </p:cBhvr>
                                      <p:tavLst>
                                        <p:tav tm="0">
                                          <p:val>
                                            <p:strVal val="2/3*#ppt_h"/>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presetID="23" presetClass="entr" presetSubtype="272" fill="hold" grpId="0" nodeType="clickEffect">
                                  <p:stCondLst>
                                    <p:cond delay="0"/>
                                  </p:stCondLst>
                                  <p:childTnLst>
                                    <p:set>
                                      <p:cBhvr>
                                        <p:cTn id="108" dur="1" fill="hold">
                                          <p:stCondLst>
                                            <p:cond delay="0"/>
                                          </p:stCondLst>
                                        </p:cTn>
                                        <p:tgtEl>
                                          <p:spTgt spid="5">
                                            <p:txEl>
                                              <p:pRg st="7" end="7"/>
                                            </p:txEl>
                                          </p:spTgt>
                                        </p:tgtEl>
                                        <p:attrNameLst>
                                          <p:attrName>style.visibility</p:attrName>
                                        </p:attrNameLst>
                                      </p:cBhvr>
                                      <p:to>
                                        <p:strVal val="visible"/>
                                      </p:to>
                                    </p:set>
                                    <p:anim calcmode="lin" valueType="num">
                                      <p:cBhvr>
                                        <p:cTn id="109" dur="500" fill="hold"/>
                                        <p:tgtEl>
                                          <p:spTgt spid="5">
                                            <p:txEl>
                                              <p:pRg st="7" end="7"/>
                                            </p:txEl>
                                          </p:spTgt>
                                        </p:tgtEl>
                                        <p:attrNameLst>
                                          <p:attrName>ppt_w</p:attrName>
                                        </p:attrNameLst>
                                      </p:cBhvr>
                                      <p:tavLst>
                                        <p:tav tm="0">
                                          <p:val>
                                            <p:strVal val="2/3*#ppt_w"/>
                                          </p:val>
                                        </p:tav>
                                        <p:tav tm="100000">
                                          <p:val>
                                            <p:strVal val="#ppt_w"/>
                                          </p:val>
                                        </p:tav>
                                      </p:tavLst>
                                    </p:anim>
                                    <p:anim calcmode="lin" valueType="num">
                                      <p:cBhvr>
                                        <p:cTn id="110" dur="500" fill="hold"/>
                                        <p:tgtEl>
                                          <p:spTgt spid="5">
                                            <p:txEl>
                                              <p:pRg st="7" end="7"/>
                                            </p:txEl>
                                          </p:spTgt>
                                        </p:tgtEl>
                                        <p:attrNameLst>
                                          <p:attrName>ppt_h</p:attrName>
                                        </p:attrNameLst>
                                      </p:cBhvr>
                                      <p:tavLst>
                                        <p:tav tm="0">
                                          <p:val>
                                            <p:strVal val="2/3*#ppt_h"/>
                                          </p:val>
                                        </p:tav>
                                        <p:tav tm="100000">
                                          <p:val>
                                            <p:strVal val="#ppt_h"/>
                                          </p:val>
                                        </p:tav>
                                      </p:tavLst>
                                    </p:anim>
                                  </p:childTnLst>
                                </p:cTn>
                              </p:par>
                            </p:childTnLst>
                          </p:cTn>
                        </p:par>
                        <p:par>
                          <p:cTn id="111" fill="hold">
                            <p:stCondLst>
                              <p:cond delay="500"/>
                            </p:stCondLst>
                            <p:childTnLst>
                              <p:par>
                                <p:cTn id="112" presetID="23" presetClass="entr" presetSubtype="272" fill="hold" grpId="0" nodeType="afterEffect">
                                  <p:stCondLst>
                                    <p:cond delay="0"/>
                                  </p:stCondLst>
                                  <p:childTnLst>
                                    <p:set>
                                      <p:cBhvr>
                                        <p:cTn id="113" dur="1" fill="hold">
                                          <p:stCondLst>
                                            <p:cond delay="0"/>
                                          </p:stCondLst>
                                        </p:cTn>
                                        <p:tgtEl>
                                          <p:spTgt spid="5">
                                            <p:txEl>
                                              <p:pRg st="8" end="8"/>
                                            </p:txEl>
                                          </p:spTgt>
                                        </p:tgtEl>
                                        <p:attrNameLst>
                                          <p:attrName>style.visibility</p:attrName>
                                        </p:attrNameLst>
                                      </p:cBhvr>
                                      <p:to>
                                        <p:strVal val="visible"/>
                                      </p:to>
                                    </p:set>
                                    <p:anim calcmode="lin" valueType="num">
                                      <p:cBhvr>
                                        <p:cTn id="114" dur="500" fill="hold"/>
                                        <p:tgtEl>
                                          <p:spTgt spid="5">
                                            <p:txEl>
                                              <p:pRg st="8" end="8"/>
                                            </p:txEl>
                                          </p:spTgt>
                                        </p:tgtEl>
                                        <p:attrNameLst>
                                          <p:attrName>ppt_w</p:attrName>
                                        </p:attrNameLst>
                                      </p:cBhvr>
                                      <p:tavLst>
                                        <p:tav tm="0">
                                          <p:val>
                                            <p:strVal val="2/3*#ppt_w"/>
                                          </p:val>
                                        </p:tav>
                                        <p:tav tm="100000">
                                          <p:val>
                                            <p:strVal val="#ppt_w"/>
                                          </p:val>
                                        </p:tav>
                                      </p:tavLst>
                                    </p:anim>
                                    <p:anim calcmode="lin" valueType="num">
                                      <p:cBhvr>
                                        <p:cTn id="115" dur="500" fill="hold"/>
                                        <p:tgtEl>
                                          <p:spTgt spid="5">
                                            <p:txEl>
                                              <p:pRg st="8" end="8"/>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30" grpId="0" animBg="1"/>
      <p:bldP spid="4" grpId="0"/>
      <p:bldP spid="5"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755650" y="1656853"/>
          <a:ext cx="8388350" cy="5472112"/>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4"/>
          <p:cNvSpPr>
            <a:spLocks noGrp="1" noChangeArrowheads="1"/>
          </p:cNvSpPr>
          <p:nvPr>
            <p:ph type="title" idx="4294967295"/>
          </p:nvPr>
        </p:nvSpPr>
        <p:spPr>
          <a:xfrm>
            <a:off x="755650" y="466411"/>
            <a:ext cx="8388350" cy="952500"/>
          </a:xfrm>
        </p:spPr>
        <p:txBody>
          <a:bodyPr/>
          <a:lstStyle/>
          <a:p>
            <a:r>
              <a:rPr lang="en-GB" sz="2100" b="1" dirty="0" smtClean="0"/>
              <a:t>Increased likelihood of </a:t>
            </a:r>
            <a:r>
              <a:rPr lang="en-GB" sz="2100" b="1" dirty="0" err="1" smtClean="0"/>
              <a:t>postsec</a:t>
            </a:r>
            <a:r>
              <a:rPr lang="en-GB" sz="2100" b="1" dirty="0" smtClean="0"/>
              <a:t>. </a:t>
            </a:r>
            <a:r>
              <a:rPr lang="en-GB" sz="2100" b="1" dirty="0" err="1" smtClean="0"/>
              <a:t>particip</a:t>
            </a:r>
            <a:r>
              <a:rPr lang="en-GB" sz="2100" b="1" dirty="0" smtClean="0"/>
              <a:t>. at age 19/21 associated with PISA reading proficiency at age 15 (Canada)</a:t>
            </a:r>
            <a:r>
              <a:rPr lang="en-GB" sz="2300" b="1" dirty="0" smtClean="0"/>
              <a:t/>
            </a:r>
            <a:br>
              <a:rPr lang="en-GB" sz="2300" b="1" dirty="0" smtClean="0"/>
            </a:br>
            <a:r>
              <a:rPr lang="en-GB" sz="2000" b="1" dirty="0" smtClean="0"/>
              <a:t>after accounting for school engagement, gender, mother tongue, place of residence, parental, education and family income</a:t>
            </a:r>
            <a:r>
              <a:rPr lang="en-GB" sz="2000" dirty="0" smtClean="0"/>
              <a:t> (reference group PISA Level 1)</a:t>
            </a:r>
          </a:p>
        </p:txBody>
      </p:sp>
      <p:sp>
        <p:nvSpPr>
          <p:cNvPr id="8" name="TextBox 7"/>
          <p:cNvSpPr txBox="1"/>
          <p:nvPr/>
        </p:nvSpPr>
        <p:spPr>
          <a:xfrm>
            <a:off x="933273" y="1755520"/>
            <a:ext cx="1412359" cy="954107"/>
          </a:xfrm>
          <a:prstGeom prst="rect">
            <a:avLst/>
          </a:prstGeom>
          <a:noFill/>
        </p:spPr>
        <p:txBody>
          <a:bodyPr wrap="square" rtlCol="0">
            <a:spAutoFit/>
          </a:bodyPr>
          <a:lstStyle/>
          <a:p>
            <a:r>
              <a:rPr lang="en-GB" sz="1400" dirty="0" smtClean="0">
                <a:solidFill>
                  <a:srgbClr val="FFFF00"/>
                </a:solidFill>
                <a:latin typeface="+mj-lt"/>
              </a:rPr>
              <a:t>Odds ratio</a:t>
            </a:r>
            <a:br>
              <a:rPr lang="en-GB" sz="1400" dirty="0" smtClean="0">
                <a:solidFill>
                  <a:srgbClr val="FFFF00"/>
                </a:solidFill>
                <a:latin typeface="+mj-lt"/>
              </a:rPr>
            </a:br>
            <a:r>
              <a:rPr lang="en-GB" sz="1400" dirty="0" smtClean="0">
                <a:solidFill>
                  <a:srgbClr val="FFFF00"/>
                </a:solidFill>
                <a:latin typeface="+mj-lt"/>
              </a:rPr>
              <a:t>higher education entry</a:t>
            </a:r>
            <a:endParaRPr lang="en-GB" sz="1400" dirty="0">
              <a:solidFill>
                <a:srgbClr val="FFFF00"/>
              </a:solidFill>
              <a:latin typeface="+mj-lt"/>
            </a:endParaRPr>
          </a:p>
        </p:txBody>
      </p:sp>
      <p:sp>
        <p:nvSpPr>
          <p:cNvPr id="9" name="TextBox 8"/>
          <p:cNvSpPr txBox="1"/>
          <p:nvPr/>
        </p:nvSpPr>
        <p:spPr>
          <a:xfrm rot="20918443">
            <a:off x="4002962" y="5179762"/>
            <a:ext cx="2573408" cy="307777"/>
          </a:xfrm>
          <a:prstGeom prst="rect">
            <a:avLst/>
          </a:prstGeom>
          <a:noFill/>
        </p:spPr>
        <p:txBody>
          <a:bodyPr wrap="square" rtlCol="0">
            <a:spAutoFit/>
          </a:bodyPr>
          <a:lstStyle/>
          <a:p>
            <a:pPr algn="ctr"/>
            <a:r>
              <a:rPr lang="en-GB" sz="1400" dirty="0" smtClean="0">
                <a:solidFill>
                  <a:srgbClr val="000000"/>
                </a:solidFill>
                <a:latin typeface="+mj-lt"/>
              </a:rPr>
              <a:t>School marks at age 15</a:t>
            </a:r>
            <a:endParaRPr lang="en-GB" sz="1400" dirty="0">
              <a:solidFill>
                <a:srgbClr val="000000"/>
              </a:solidFill>
              <a:latin typeface="+mj-lt"/>
            </a:endParaRPr>
          </a:p>
        </p:txBody>
      </p:sp>
      <p:sp>
        <p:nvSpPr>
          <p:cNvPr id="10" name="TextBox 9"/>
          <p:cNvSpPr txBox="1"/>
          <p:nvPr/>
        </p:nvSpPr>
        <p:spPr>
          <a:xfrm rot="20922407">
            <a:off x="4170860" y="5592169"/>
            <a:ext cx="2573408" cy="307777"/>
          </a:xfrm>
          <a:prstGeom prst="rect">
            <a:avLst/>
          </a:prstGeom>
          <a:noFill/>
        </p:spPr>
        <p:txBody>
          <a:bodyPr wrap="square" rtlCol="0">
            <a:spAutoFit/>
          </a:bodyPr>
          <a:lstStyle/>
          <a:p>
            <a:r>
              <a:rPr lang="en-GB" sz="1400" dirty="0" smtClean="0">
                <a:solidFill>
                  <a:srgbClr val="FFFF00"/>
                </a:solidFill>
                <a:latin typeface="+mj-lt"/>
              </a:rPr>
              <a:t>PISA performance at age 15</a:t>
            </a:r>
            <a:endParaRPr lang="en-GB" sz="1400" dirty="0">
              <a:solidFill>
                <a:srgbClr val="FFFF00"/>
              </a:solidFill>
              <a:latin typeface="+mj-lt"/>
            </a:endParaRPr>
          </a:p>
        </p:txBody>
      </p:sp>
      <p:pic>
        <p:nvPicPr>
          <p:cNvPr id="11" name="CAN-McGuinty (Economic success).mpg">
            <a:hlinkClick r:id="" action="ppaction://media"/>
          </p:cNvPr>
          <p:cNvPicPr>
            <a:picLocks noRot="1" noChangeAspect="1"/>
          </p:cNvPicPr>
          <p:nvPr>
            <a:videoFile r:link="rId1"/>
          </p:nvPr>
        </p:nvPicPr>
        <p:blipFill>
          <a:blip r:embed="rId5" cstate="print"/>
          <a:stretch>
            <a:fillRect/>
          </a:stretch>
        </p:blipFill>
        <p:spPr>
          <a:xfrm>
            <a:off x="0" y="5805264"/>
            <a:ext cx="605716" cy="339874"/>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7" dur="2000"/>
                                        <p:tgtEl>
                                          <p:spTgt spid="6">
                                            <p:graphicEl>
                                              <a:chart seriesIdx="0" categoryIdx="0" bldStep="ptInCategory"/>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12" dur="2000"/>
                                        <p:tgtEl>
                                          <p:spTgt spid="6">
                                            <p:graphicEl>
                                              <a:chart seriesIdx="1" categoryIdx="0" bldStep="ptIn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wipe(down)">
                                      <p:cBhvr>
                                        <p:cTn id="17" dur="2000"/>
                                        <p:tgtEl>
                                          <p:spTgt spid="6">
                                            <p:graphicEl>
                                              <a:chart seriesIdx="2" categoryIdx="0" bldStep="ptIn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graphicEl>
                                              <a:chart seriesIdx="3" categoryIdx="0" bldStep="ptInCategory"/>
                                            </p:graphicEl>
                                          </p:spTgt>
                                        </p:tgtEl>
                                        <p:attrNameLst>
                                          <p:attrName>style.visibility</p:attrName>
                                        </p:attrNameLst>
                                      </p:cBhvr>
                                      <p:to>
                                        <p:strVal val="visible"/>
                                      </p:to>
                                    </p:set>
                                    <p:animEffect transition="in" filter="wipe(down)">
                                      <p:cBhvr>
                                        <p:cTn id="22" dur="2000"/>
                                        <p:tgtEl>
                                          <p:spTgt spid="6">
                                            <p:graphicEl>
                                              <a:chart seriesIdx="3" categoryIdx="0" bldStep="ptIn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27" dur="2000"/>
                                        <p:tgtEl>
                                          <p:spTgt spid="6">
                                            <p:graphicEl>
                                              <a:chart seriesIdx="0" categoryIdx="1" bldStep="ptIn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32" dur="2000"/>
                                        <p:tgtEl>
                                          <p:spTgt spid="6">
                                            <p:graphicEl>
                                              <a:chart seriesIdx="1" categoryIdx="1" bldStep="ptInCategory"/>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wipe(down)">
                                      <p:cBhvr>
                                        <p:cTn id="37" dur="2000"/>
                                        <p:tgtEl>
                                          <p:spTgt spid="6">
                                            <p:graphicEl>
                                              <a:chart seriesIdx="2" categoryIdx="1" bldStep="ptInCategory"/>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graphicEl>
                                              <a:chart seriesIdx="3" categoryIdx="1" bldStep="ptInCategory"/>
                                            </p:graphicEl>
                                          </p:spTgt>
                                        </p:tgtEl>
                                        <p:attrNameLst>
                                          <p:attrName>style.visibility</p:attrName>
                                        </p:attrNameLst>
                                      </p:cBhvr>
                                      <p:to>
                                        <p:strVal val="visible"/>
                                      </p:to>
                                    </p:set>
                                    <p:animEffect transition="in" filter="wipe(down)">
                                      <p:cBhvr>
                                        <p:cTn id="42" dur="2000"/>
                                        <p:tgtEl>
                                          <p:spTgt spid="6">
                                            <p:graphicEl>
                                              <a:chart seriesIdx="3" categoryIdx="1" bldStep="ptInCategory"/>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grpId="0" nodeType="clickEffect">
                                  <p:stCondLst>
                                    <p:cond delay="0"/>
                                  </p:stCondLst>
                                  <p:childTnLst>
                                    <p:animEffect transition="out" filter="dissolv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par>
                          <p:cTn id="48" fill="hold">
                            <p:stCondLst>
                              <p:cond delay="500"/>
                            </p:stCondLst>
                            <p:childTnLst>
                              <p:par>
                                <p:cTn id="49" presetID="51" presetClass="entr" presetSubtype="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770" decel="100000"/>
                                        <p:tgtEl>
                                          <p:spTgt spid="9"/>
                                        </p:tgtEl>
                                      </p:cBhvr>
                                    </p:animEffect>
                                    <p:animScale>
                                      <p:cBhvr>
                                        <p:cTn id="52" dur="770" decel="100000"/>
                                        <p:tgtEl>
                                          <p:spTgt spid="9"/>
                                        </p:tgtEl>
                                      </p:cBhvr>
                                      <p:from x="10000" y="10000"/>
                                      <p:to x="200000" y="450000"/>
                                    </p:animScale>
                                    <p:animScale>
                                      <p:cBhvr>
                                        <p:cTn id="53" dur="1230" accel="100000" fill="hold">
                                          <p:stCondLst>
                                            <p:cond delay="770"/>
                                          </p:stCondLst>
                                        </p:cTn>
                                        <p:tgtEl>
                                          <p:spTgt spid="9"/>
                                        </p:tgtEl>
                                      </p:cBhvr>
                                      <p:from x="200000" y="450000"/>
                                      <p:to x="100000" y="100000"/>
                                    </p:animScale>
                                    <p:set>
                                      <p:cBhvr>
                                        <p:cTn id="54" dur="770" fill="hold"/>
                                        <p:tgtEl>
                                          <p:spTgt spid="9"/>
                                        </p:tgtEl>
                                        <p:attrNameLst>
                                          <p:attrName>ppt_x</p:attrName>
                                        </p:attrNameLst>
                                      </p:cBhvr>
                                      <p:to>
                                        <p:strVal val="(0.5)"/>
                                      </p:to>
                                    </p:set>
                                    <p:anim from="(0.5)" to="(#ppt_x)" calcmode="lin" valueType="num">
                                      <p:cBhvr>
                                        <p:cTn id="55" dur="1230" accel="100000" fill="hold">
                                          <p:stCondLst>
                                            <p:cond delay="770"/>
                                          </p:stCondLst>
                                        </p:cTn>
                                        <p:tgtEl>
                                          <p:spTgt spid="9"/>
                                        </p:tgtEl>
                                        <p:attrNameLst>
                                          <p:attrName>ppt_x</p:attrName>
                                        </p:attrNameLst>
                                      </p:cBhvr>
                                    </p:anim>
                                    <p:set>
                                      <p:cBhvr>
                                        <p:cTn id="56" dur="770" fill="hold"/>
                                        <p:tgtEl>
                                          <p:spTgt spid="9"/>
                                        </p:tgtEl>
                                        <p:attrNameLst>
                                          <p:attrName>ppt_y</p:attrName>
                                        </p:attrNameLst>
                                      </p:cBhvr>
                                      <p:to>
                                        <p:strVal val="(#ppt_y+0.4)"/>
                                      </p:to>
                                    </p:set>
                                    <p:anim from="(#ppt_y+0.4)" to="(#ppt_y)" calcmode="lin" valueType="num">
                                      <p:cBhvr>
                                        <p:cTn id="57" dur="1230" accel="100000" fill="hold">
                                          <p:stCondLst>
                                            <p:cond delay="770"/>
                                          </p:stCondLst>
                                        </p:cTn>
                                        <p:tgtEl>
                                          <p:spTgt spid="9"/>
                                        </p:tgtEl>
                                        <p:attrNameLst>
                                          <p:attrName>ppt_y</p:attrName>
                                        </p:attrNameLst>
                                      </p:cBhvr>
                                    </p:anim>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62" dur="2000"/>
                                        <p:tgtEl>
                                          <p:spTgt spid="6">
                                            <p:graphicEl>
                                              <a:chart seriesIdx="0" categoryIdx="2" bldStep="ptInCategory"/>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67" dur="2000"/>
                                        <p:tgtEl>
                                          <p:spTgt spid="6">
                                            <p:graphicEl>
                                              <a:chart seriesIdx="1" categoryIdx="2" bldStep="ptInCategory"/>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wipe(down)">
                                      <p:cBhvr>
                                        <p:cTn id="72" dur="2000"/>
                                        <p:tgtEl>
                                          <p:spTgt spid="6">
                                            <p:graphicEl>
                                              <a:chart seriesIdx="2" categoryIdx="2" bldStep="ptInCategory"/>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6">
                                            <p:graphicEl>
                                              <a:chart seriesIdx="3" categoryIdx="2" bldStep="ptInCategory"/>
                                            </p:graphicEl>
                                          </p:spTgt>
                                        </p:tgtEl>
                                        <p:attrNameLst>
                                          <p:attrName>style.visibility</p:attrName>
                                        </p:attrNameLst>
                                      </p:cBhvr>
                                      <p:to>
                                        <p:strVal val="visible"/>
                                      </p:to>
                                    </p:set>
                                    <p:animEffect transition="in" filter="wipe(down)">
                                      <p:cBhvr>
                                        <p:cTn id="77" dur="2000"/>
                                        <p:tgtEl>
                                          <p:spTgt spid="6">
                                            <p:graphicEl>
                                              <a:chart seriesIdx="3"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8" fill="hold" display="0">
                  <p:stCondLst>
                    <p:cond delay="indefinite"/>
                  </p:stCondLst>
                  <p:endCondLst>
                    <p:cond evt="onNext" delay="0">
                      <p:tgtEl>
                        <p:sldTgt/>
                      </p:tgtEl>
                    </p:cond>
                    <p:cond evt="onPrev" delay="0">
                      <p:tgtEl>
                        <p:sldTgt/>
                      </p:tgtEl>
                    </p:cond>
                  </p:endCondLst>
                </p:cTn>
                <p:tgtEl>
                  <p:spTgt spid="11"/>
                </p:tgtEl>
              </p:cMediaNode>
            </p:video>
          </p:childTnLst>
        </p:cTn>
      </p:par>
    </p:tnLst>
    <p:bldLst>
      <p:bldGraphic spid="6" grpId="0">
        <p:bldSub>
          <a:bldChart bld="categoryEl" animBg="0"/>
        </p:bldSub>
      </p:bldGraphic>
      <p:bldP spid="9" grpId="0" uiExpand="1"/>
      <p:bldP spid="10" grpId="0" uiExpand="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 name="Rectangle 8"/>
          <p:cNvSpPr/>
          <p:nvPr/>
        </p:nvSpPr>
        <p:spPr bwMode="auto">
          <a:xfrm>
            <a:off x="1300163" y="5572125"/>
            <a:ext cx="4657725" cy="714375"/>
          </a:xfrm>
          <a:prstGeom prst="rect">
            <a:avLst/>
          </a:prstGeom>
          <a:gradFill flip="none" rotWithShape="1">
            <a:gsLst>
              <a:gs pos="0">
                <a:schemeClr val="accent1">
                  <a:tint val="66000"/>
                  <a:satMod val="160000"/>
                </a:schemeClr>
              </a:gs>
              <a:gs pos="50000">
                <a:srgbClr val="FFFF00"/>
              </a:gs>
              <a:gs pos="86000">
                <a:srgbClr val="FF0000"/>
              </a:gs>
            </a:gsLst>
            <a:lin ang="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9698" name="Rectangle 2"/>
          <p:cNvSpPr>
            <a:spLocks noGrp="1" noChangeArrowheads="1"/>
          </p:cNvSpPr>
          <p:nvPr>
            <p:ph type="title"/>
          </p:nvPr>
        </p:nvSpPr>
        <p:spPr/>
        <p:txBody>
          <a:bodyPr/>
          <a:lstStyle/>
          <a:p>
            <a:r>
              <a:rPr lang="en-GB" sz="2800" dirty="0" smtClean="0"/>
              <a:t>How poor skills raise the risk </a:t>
            </a:r>
            <a:br>
              <a:rPr lang="en-GB" sz="2800" dirty="0" smtClean="0"/>
            </a:br>
            <a:r>
              <a:rPr lang="en-GB" sz="2800" dirty="0" smtClean="0"/>
              <a:t>of economic and social disadvantage </a:t>
            </a:r>
            <a:r>
              <a:rPr lang="en-GB" sz="1600" dirty="0" smtClean="0"/>
              <a:t>(16-65 year-olds)</a:t>
            </a:r>
            <a:endParaRPr lang="en-US" sz="2000" dirty="0" smtClean="0"/>
          </a:p>
        </p:txBody>
      </p:sp>
      <p:graphicFrame>
        <p:nvGraphicFramePr>
          <p:cNvPr id="8" name="Chart 7"/>
          <p:cNvGraphicFramePr/>
          <p:nvPr/>
        </p:nvGraphicFramePr>
        <p:xfrm>
          <a:off x="771524" y="1057275"/>
          <a:ext cx="8372475" cy="5800725"/>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cSld>
  <p:clrMapOvr>
    <a:masterClrMapping/>
  </p:clrMapOvr>
  <p:transition spd="slow" advTm="100657">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left)">
                                      <p:cBhvr>
                                        <p:cTn id="7" dur="2000"/>
                                        <p:tgtEl>
                                          <p:spTgt spid="8">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wipe(left)">
                                      <p:cBhvr>
                                        <p:cTn id="12" dur="2000"/>
                                        <p:tgtEl>
                                          <p:spTgt spid="8">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graphicEl>
                                              <a:chart seriesIdx="2" categoryIdx="-4" bldStep="series"/>
                                            </p:graphicEl>
                                          </p:spTgt>
                                        </p:tgtEl>
                                        <p:attrNameLst>
                                          <p:attrName>style.visibility</p:attrName>
                                        </p:attrNameLst>
                                      </p:cBhvr>
                                      <p:to>
                                        <p:strVal val="visible"/>
                                      </p:to>
                                    </p:set>
                                    <p:animEffect transition="in" filter="wipe(left)">
                                      <p:cBhvr>
                                        <p:cTn id="17" dur="2000"/>
                                        <p:tgtEl>
                                          <p:spTgt spid="8">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graphicEl>
                                              <a:chart seriesIdx="3" categoryIdx="-4" bldStep="series"/>
                                            </p:graphicEl>
                                          </p:spTgt>
                                        </p:tgtEl>
                                        <p:attrNameLst>
                                          <p:attrName>style.visibility</p:attrName>
                                        </p:attrNameLst>
                                      </p:cBhvr>
                                      <p:to>
                                        <p:strVal val="visible"/>
                                      </p:to>
                                    </p:set>
                                    <p:animEffect transition="in" filter="wipe(left)">
                                      <p:cBhvr>
                                        <p:cTn id="22" dur="2000"/>
                                        <p:tgtEl>
                                          <p:spTgt spid="8">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 animBg="0"/>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does it all mean?</a:t>
            </a:r>
            <a:endParaRPr lang="en-GB" dirty="0"/>
          </a:p>
        </p:txBody>
      </p:sp>
    </p:spTree>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Diagram 4"/>
          <p:cNvGraphicFramePr/>
          <p:nvPr/>
        </p:nvGraphicFramePr>
        <p:xfrm>
          <a:off x="770562" y="-596900"/>
          <a:ext cx="8609898" cy="7300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348318" y="2716306"/>
            <a:ext cx="3402105" cy="1569660"/>
          </a:xfrm>
          <a:prstGeom prst="rect">
            <a:avLst/>
          </a:prstGeom>
          <a:noFill/>
        </p:spPr>
        <p:txBody>
          <a:bodyPr wrap="square" rtlCol="0">
            <a:spAutoFit/>
          </a:bodyPr>
          <a:lstStyle/>
          <a:p>
            <a:pPr algn="ctr"/>
            <a:r>
              <a:rPr lang="en-GB" sz="3200" dirty="0" smtClean="0">
                <a:solidFill>
                  <a:srgbClr val="0066FF"/>
                </a:solidFill>
                <a:effectLst>
                  <a:outerShdw blurRad="38100" dist="38100" dir="2700000" algn="tl">
                    <a:srgbClr val="000000">
                      <a:alpha val="43137"/>
                    </a:srgbClr>
                  </a:outerShdw>
                </a:effectLst>
                <a:latin typeface="+mj-lt"/>
              </a:rPr>
              <a:t>Some lessons from successful systems</a:t>
            </a:r>
            <a:endParaRPr lang="en-GB" sz="3200" dirty="0">
              <a:solidFill>
                <a:srgbClr val="0066FF"/>
              </a:solidFill>
              <a:effectLst>
                <a:outerShdw blurRad="38100" dist="38100" dir="2700000" algn="tl">
                  <a:srgbClr val="000000">
                    <a:alpha val="43137"/>
                  </a:srgbClr>
                </a:outerShdw>
              </a:effectLst>
              <a:latin typeface="+mj-lt"/>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graphicEl>
                                              <a:dgm id="{80E99CEA-E13D-4A49-AE64-570CAE60C816}"/>
                                            </p:graphicEl>
                                          </p:spTgt>
                                        </p:tgtEl>
                                        <p:attrNameLst>
                                          <p:attrName>style.visibility</p:attrName>
                                        </p:attrNameLst>
                                      </p:cBhvr>
                                      <p:to>
                                        <p:strVal val="visible"/>
                                      </p:to>
                                    </p:set>
                                    <p:anim calcmode="lin" valueType="num">
                                      <p:cBhvr>
                                        <p:cTn id="7" dur="500" fill="hold"/>
                                        <p:tgtEl>
                                          <p:spTgt spid="5">
                                            <p:graphicEl>
                                              <a:dgm id="{80E99CEA-E13D-4A49-AE64-570CAE60C816}"/>
                                            </p:graphicEl>
                                          </p:spTgt>
                                        </p:tgtEl>
                                        <p:attrNameLst>
                                          <p:attrName>ppt_w</p:attrName>
                                        </p:attrNameLst>
                                      </p:cBhvr>
                                      <p:tavLst>
                                        <p:tav tm="0">
                                          <p:val>
                                            <p:fltVal val="0"/>
                                          </p:val>
                                        </p:tav>
                                        <p:tav tm="100000">
                                          <p:val>
                                            <p:strVal val="#ppt_w"/>
                                          </p:val>
                                        </p:tav>
                                      </p:tavLst>
                                    </p:anim>
                                    <p:anim calcmode="lin" valueType="num">
                                      <p:cBhvr>
                                        <p:cTn id="8" dur="500" fill="hold"/>
                                        <p:tgtEl>
                                          <p:spTgt spid="5">
                                            <p:graphicEl>
                                              <a:dgm id="{80E99CEA-E13D-4A49-AE64-570CAE60C816}"/>
                                            </p:graphicEl>
                                          </p:spTgt>
                                        </p:tgtEl>
                                        <p:attrNameLst>
                                          <p:attrName>ppt_h</p:attrName>
                                        </p:attrNameLst>
                                      </p:cBhvr>
                                      <p:tavLst>
                                        <p:tav tm="0">
                                          <p:val>
                                            <p:fltVal val="0"/>
                                          </p:val>
                                        </p:tav>
                                        <p:tav tm="100000">
                                          <p:val>
                                            <p:strVal val="#ppt_h"/>
                                          </p:val>
                                        </p:tav>
                                      </p:tavLst>
                                    </p:anim>
                                    <p:animEffect transition="in" filter="fade">
                                      <p:cBhvr>
                                        <p:cTn id="9" dur="500"/>
                                        <p:tgtEl>
                                          <p:spTgt spid="5">
                                            <p:graphicEl>
                                              <a:dgm id="{80E99CEA-E13D-4A49-AE64-570CAE60C816}"/>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graphicEl>
                                              <a:dgm id="{C553B588-64E6-45E3-B6D1-6D68B6778636}"/>
                                            </p:graphicEl>
                                          </p:spTgt>
                                        </p:tgtEl>
                                        <p:attrNameLst>
                                          <p:attrName>style.visibility</p:attrName>
                                        </p:attrNameLst>
                                      </p:cBhvr>
                                      <p:to>
                                        <p:strVal val="visible"/>
                                      </p:to>
                                    </p:set>
                                    <p:anim calcmode="lin" valueType="num">
                                      <p:cBhvr>
                                        <p:cTn id="14" dur="500" fill="hold"/>
                                        <p:tgtEl>
                                          <p:spTgt spid="5">
                                            <p:graphicEl>
                                              <a:dgm id="{C553B588-64E6-45E3-B6D1-6D68B6778636}"/>
                                            </p:graphicEl>
                                          </p:spTgt>
                                        </p:tgtEl>
                                        <p:attrNameLst>
                                          <p:attrName>ppt_w</p:attrName>
                                        </p:attrNameLst>
                                      </p:cBhvr>
                                      <p:tavLst>
                                        <p:tav tm="0">
                                          <p:val>
                                            <p:fltVal val="0"/>
                                          </p:val>
                                        </p:tav>
                                        <p:tav tm="100000">
                                          <p:val>
                                            <p:strVal val="#ppt_w"/>
                                          </p:val>
                                        </p:tav>
                                      </p:tavLst>
                                    </p:anim>
                                    <p:anim calcmode="lin" valueType="num">
                                      <p:cBhvr>
                                        <p:cTn id="15" dur="500" fill="hold"/>
                                        <p:tgtEl>
                                          <p:spTgt spid="5">
                                            <p:graphicEl>
                                              <a:dgm id="{C553B588-64E6-45E3-B6D1-6D68B6778636}"/>
                                            </p:graphicEl>
                                          </p:spTgt>
                                        </p:tgtEl>
                                        <p:attrNameLst>
                                          <p:attrName>ppt_h</p:attrName>
                                        </p:attrNameLst>
                                      </p:cBhvr>
                                      <p:tavLst>
                                        <p:tav tm="0">
                                          <p:val>
                                            <p:fltVal val="0"/>
                                          </p:val>
                                        </p:tav>
                                        <p:tav tm="100000">
                                          <p:val>
                                            <p:strVal val="#ppt_h"/>
                                          </p:val>
                                        </p:tav>
                                      </p:tavLst>
                                    </p:anim>
                                    <p:animEffect transition="in" filter="fade">
                                      <p:cBhvr>
                                        <p:cTn id="16" dur="500"/>
                                        <p:tgtEl>
                                          <p:spTgt spid="5">
                                            <p:graphicEl>
                                              <a:dgm id="{C553B588-64E6-45E3-B6D1-6D68B6778636}"/>
                                            </p:graphicEl>
                                          </p:spTgt>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5">
                                            <p:graphicEl>
                                              <a:dgm id="{31A7F462-DF2B-40B4-ACB6-A9A79C19B388}"/>
                                            </p:graphicEl>
                                          </p:spTgt>
                                        </p:tgtEl>
                                        <p:attrNameLst>
                                          <p:attrName>style.visibility</p:attrName>
                                        </p:attrNameLst>
                                      </p:cBhvr>
                                      <p:to>
                                        <p:strVal val="visible"/>
                                      </p:to>
                                    </p:set>
                                    <p:anim calcmode="lin" valueType="num">
                                      <p:cBhvr>
                                        <p:cTn id="19" dur="500" fill="hold"/>
                                        <p:tgtEl>
                                          <p:spTgt spid="5">
                                            <p:graphicEl>
                                              <a:dgm id="{31A7F462-DF2B-40B4-ACB6-A9A79C19B388}"/>
                                            </p:graphicEl>
                                          </p:spTgt>
                                        </p:tgtEl>
                                        <p:attrNameLst>
                                          <p:attrName>ppt_w</p:attrName>
                                        </p:attrNameLst>
                                      </p:cBhvr>
                                      <p:tavLst>
                                        <p:tav tm="0">
                                          <p:val>
                                            <p:fltVal val="0"/>
                                          </p:val>
                                        </p:tav>
                                        <p:tav tm="100000">
                                          <p:val>
                                            <p:strVal val="#ppt_w"/>
                                          </p:val>
                                        </p:tav>
                                      </p:tavLst>
                                    </p:anim>
                                    <p:anim calcmode="lin" valueType="num">
                                      <p:cBhvr>
                                        <p:cTn id="20" dur="500" fill="hold"/>
                                        <p:tgtEl>
                                          <p:spTgt spid="5">
                                            <p:graphicEl>
                                              <a:dgm id="{31A7F462-DF2B-40B4-ACB6-A9A79C19B388}"/>
                                            </p:graphicEl>
                                          </p:spTgt>
                                        </p:tgtEl>
                                        <p:attrNameLst>
                                          <p:attrName>ppt_h</p:attrName>
                                        </p:attrNameLst>
                                      </p:cBhvr>
                                      <p:tavLst>
                                        <p:tav tm="0">
                                          <p:val>
                                            <p:fltVal val="0"/>
                                          </p:val>
                                        </p:tav>
                                        <p:tav tm="100000">
                                          <p:val>
                                            <p:strVal val="#ppt_h"/>
                                          </p:val>
                                        </p:tav>
                                      </p:tavLst>
                                    </p:anim>
                                    <p:animEffect transition="in" filter="fade">
                                      <p:cBhvr>
                                        <p:cTn id="21" dur="500"/>
                                        <p:tgtEl>
                                          <p:spTgt spid="5">
                                            <p:graphicEl>
                                              <a:dgm id="{31A7F462-DF2B-40B4-ACB6-A9A79C19B388}"/>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5">
                                            <p:graphicEl>
                                              <a:dgm id="{34C4AEBD-240C-4318-B5FC-0DF26D47415D}"/>
                                            </p:graphicEl>
                                          </p:spTgt>
                                        </p:tgtEl>
                                        <p:attrNameLst>
                                          <p:attrName>style.visibility</p:attrName>
                                        </p:attrNameLst>
                                      </p:cBhvr>
                                      <p:to>
                                        <p:strVal val="visible"/>
                                      </p:to>
                                    </p:set>
                                    <p:anim calcmode="lin" valueType="num">
                                      <p:cBhvr>
                                        <p:cTn id="26" dur="500" fill="hold"/>
                                        <p:tgtEl>
                                          <p:spTgt spid="5">
                                            <p:graphicEl>
                                              <a:dgm id="{34C4AEBD-240C-4318-B5FC-0DF26D47415D}"/>
                                            </p:graphicEl>
                                          </p:spTgt>
                                        </p:tgtEl>
                                        <p:attrNameLst>
                                          <p:attrName>ppt_w</p:attrName>
                                        </p:attrNameLst>
                                      </p:cBhvr>
                                      <p:tavLst>
                                        <p:tav tm="0">
                                          <p:val>
                                            <p:fltVal val="0"/>
                                          </p:val>
                                        </p:tav>
                                        <p:tav tm="100000">
                                          <p:val>
                                            <p:strVal val="#ppt_w"/>
                                          </p:val>
                                        </p:tav>
                                      </p:tavLst>
                                    </p:anim>
                                    <p:anim calcmode="lin" valueType="num">
                                      <p:cBhvr>
                                        <p:cTn id="27" dur="500" fill="hold"/>
                                        <p:tgtEl>
                                          <p:spTgt spid="5">
                                            <p:graphicEl>
                                              <a:dgm id="{34C4AEBD-240C-4318-B5FC-0DF26D47415D}"/>
                                            </p:graphicEl>
                                          </p:spTgt>
                                        </p:tgtEl>
                                        <p:attrNameLst>
                                          <p:attrName>ppt_h</p:attrName>
                                        </p:attrNameLst>
                                      </p:cBhvr>
                                      <p:tavLst>
                                        <p:tav tm="0">
                                          <p:val>
                                            <p:fltVal val="0"/>
                                          </p:val>
                                        </p:tav>
                                        <p:tav tm="100000">
                                          <p:val>
                                            <p:strVal val="#ppt_h"/>
                                          </p:val>
                                        </p:tav>
                                      </p:tavLst>
                                    </p:anim>
                                    <p:animEffect transition="in" filter="fade">
                                      <p:cBhvr>
                                        <p:cTn id="28" dur="500"/>
                                        <p:tgtEl>
                                          <p:spTgt spid="5">
                                            <p:graphicEl>
                                              <a:dgm id="{34C4AEBD-240C-4318-B5FC-0DF26D47415D}"/>
                                            </p:graphicEl>
                                          </p:spTgt>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5">
                                            <p:graphicEl>
                                              <a:dgm id="{68DC1AE0-BE3B-4A76-B0A6-930B8486BB94}"/>
                                            </p:graphicEl>
                                          </p:spTgt>
                                        </p:tgtEl>
                                        <p:attrNameLst>
                                          <p:attrName>style.visibility</p:attrName>
                                        </p:attrNameLst>
                                      </p:cBhvr>
                                      <p:to>
                                        <p:strVal val="visible"/>
                                      </p:to>
                                    </p:set>
                                    <p:anim calcmode="lin" valueType="num">
                                      <p:cBhvr>
                                        <p:cTn id="31" dur="500" fill="hold"/>
                                        <p:tgtEl>
                                          <p:spTgt spid="5">
                                            <p:graphicEl>
                                              <a:dgm id="{68DC1AE0-BE3B-4A76-B0A6-930B8486BB94}"/>
                                            </p:graphicEl>
                                          </p:spTgt>
                                        </p:tgtEl>
                                        <p:attrNameLst>
                                          <p:attrName>ppt_w</p:attrName>
                                        </p:attrNameLst>
                                      </p:cBhvr>
                                      <p:tavLst>
                                        <p:tav tm="0">
                                          <p:val>
                                            <p:fltVal val="0"/>
                                          </p:val>
                                        </p:tav>
                                        <p:tav tm="100000">
                                          <p:val>
                                            <p:strVal val="#ppt_w"/>
                                          </p:val>
                                        </p:tav>
                                      </p:tavLst>
                                    </p:anim>
                                    <p:anim calcmode="lin" valueType="num">
                                      <p:cBhvr>
                                        <p:cTn id="32" dur="500" fill="hold"/>
                                        <p:tgtEl>
                                          <p:spTgt spid="5">
                                            <p:graphicEl>
                                              <a:dgm id="{68DC1AE0-BE3B-4A76-B0A6-930B8486BB94}"/>
                                            </p:graphicEl>
                                          </p:spTgt>
                                        </p:tgtEl>
                                        <p:attrNameLst>
                                          <p:attrName>ppt_h</p:attrName>
                                        </p:attrNameLst>
                                      </p:cBhvr>
                                      <p:tavLst>
                                        <p:tav tm="0">
                                          <p:val>
                                            <p:fltVal val="0"/>
                                          </p:val>
                                        </p:tav>
                                        <p:tav tm="100000">
                                          <p:val>
                                            <p:strVal val="#ppt_h"/>
                                          </p:val>
                                        </p:tav>
                                      </p:tavLst>
                                    </p:anim>
                                    <p:animEffect transition="in" filter="fade">
                                      <p:cBhvr>
                                        <p:cTn id="33" dur="500"/>
                                        <p:tgtEl>
                                          <p:spTgt spid="5">
                                            <p:graphicEl>
                                              <a:dgm id="{68DC1AE0-BE3B-4A76-B0A6-930B8486BB94}"/>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5">
                                            <p:graphicEl>
                                              <a:dgm id="{08B0A8E6-8199-453A-BB65-50EE881CEF4A}"/>
                                            </p:graphicEl>
                                          </p:spTgt>
                                        </p:tgtEl>
                                        <p:attrNameLst>
                                          <p:attrName>style.visibility</p:attrName>
                                        </p:attrNameLst>
                                      </p:cBhvr>
                                      <p:to>
                                        <p:strVal val="visible"/>
                                      </p:to>
                                    </p:set>
                                    <p:anim calcmode="lin" valueType="num">
                                      <p:cBhvr>
                                        <p:cTn id="38" dur="500" fill="hold"/>
                                        <p:tgtEl>
                                          <p:spTgt spid="5">
                                            <p:graphicEl>
                                              <a:dgm id="{08B0A8E6-8199-453A-BB65-50EE881CEF4A}"/>
                                            </p:graphicEl>
                                          </p:spTgt>
                                        </p:tgtEl>
                                        <p:attrNameLst>
                                          <p:attrName>ppt_w</p:attrName>
                                        </p:attrNameLst>
                                      </p:cBhvr>
                                      <p:tavLst>
                                        <p:tav tm="0">
                                          <p:val>
                                            <p:fltVal val="0"/>
                                          </p:val>
                                        </p:tav>
                                        <p:tav tm="100000">
                                          <p:val>
                                            <p:strVal val="#ppt_w"/>
                                          </p:val>
                                        </p:tav>
                                      </p:tavLst>
                                    </p:anim>
                                    <p:anim calcmode="lin" valueType="num">
                                      <p:cBhvr>
                                        <p:cTn id="39" dur="500" fill="hold"/>
                                        <p:tgtEl>
                                          <p:spTgt spid="5">
                                            <p:graphicEl>
                                              <a:dgm id="{08B0A8E6-8199-453A-BB65-50EE881CEF4A}"/>
                                            </p:graphicEl>
                                          </p:spTgt>
                                        </p:tgtEl>
                                        <p:attrNameLst>
                                          <p:attrName>ppt_h</p:attrName>
                                        </p:attrNameLst>
                                      </p:cBhvr>
                                      <p:tavLst>
                                        <p:tav tm="0">
                                          <p:val>
                                            <p:fltVal val="0"/>
                                          </p:val>
                                        </p:tav>
                                        <p:tav tm="100000">
                                          <p:val>
                                            <p:strVal val="#ppt_h"/>
                                          </p:val>
                                        </p:tav>
                                      </p:tavLst>
                                    </p:anim>
                                    <p:animEffect transition="in" filter="fade">
                                      <p:cBhvr>
                                        <p:cTn id="40" dur="500"/>
                                        <p:tgtEl>
                                          <p:spTgt spid="5">
                                            <p:graphicEl>
                                              <a:dgm id="{08B0A8E6-8199-453A-BB65-50EE881CEF4A}"/>
                                            </p:graphicEl>
                                          </p:spTgt>
                                        </p:tgtEl>
                                      </p:cBhvr>
                                    </p:animEffect>
                                  </p:childTnLst>
                                </p:cTn>
                              </p:par>
                              <p:par>
                                <p:cTn id="41" presetID="53" presetClass="entr" presetSubtype="0" fill="hold" grpId="0" nodeType="withEffect">
                                  <p:stCondLst>
                                    <p:cond delay="0"/>
                                  </p:stCondLst>
                                  <p:childTnLst>
                                    <p:set>
                                      <p:cBhvr>
                                        <p:cTn id="42" dur="1" fill="hold">
                                          <p:stCondLst>
                                            <p:cond delay="0"/>
                                          </p:stCondLst>
                                        </p:cTn>
                                        <p:tgtEl>
                                          <p:spTgt spid="5">
                                            <p:graphicEl>
                                              <a:dgm id="{FADA314E-C729-4EE5-B521-86DDDBAC259A}"/>
                                            </p:graphicEl>
                                          </p:spTgt>
                                        </p:tgtEl>
                                        <p:attrNameLst>
                                          <p:attrName>style.visibility</p:attrName>
                                        </p:attrNameLst>
                                      </p:cBhvr>
                                      <p:to>
                                        <p:strVal val="visible"/>
                                      </p:to>
                                    </p:set>
                                    <p:anim calcmode="lin" valueType="num">
                                      <p:cBhvr>
                                        <p:cTn id="43" dur="500" fill="hold"/>
                                        <p:tgtEl>
                                          <p:spTgt spid="5">
                                            <p:graphicEl>
                                              <a:dgm id="{FADA314E-C729-4EE5-B521-86DDDBAC259A}"/>
                                            </p:graphicEl>
                                          </p:spTgt>
                                        </p:tgtEl>
                                        <p:attrNameLst>
                                          <p:attrName>ppt_w</p:attrName>
                                        </p:attrNameLst>
                                      </p:cBhvr>
                                      <p:tavLst>
                                        <p:tav tm="0">
                                          <p:val>
                                            <p:fltVal val="0"/>
                                          </p:val>
                                        </p:tav>
                                        <p:tav tm="100000">
                                          <p:val>
                                            <p:strVal val="#ppt_w"/>
                                          </p:val>
                                        </p:tav>
                                      </p:tavLst>
                                    </p:anim>
                                    <p:anim calcmode="lin" valueType="num">
                                      <p:cBhvr>
                                        <p:cTn id="44" dur="500" fill="hold"/>
                                        <p:tgtEl>
                                          <p:spTgt spid="5">
                                            <p:graphicEl>
                                              <a:dgm id="{FADA314E-C729-4EE5-B521-86DDDBAC259A}"/>
                                            </p:graphicEl>
                                          </p:spTgt>
                                        </p:tgtEl>
                                        <p:attrNameLst>
                                          <p:attrName>ppt_h</p:attrName>
                                        </p:attrNameLst>
                                      </p:cBhvr>
                                      <p:tavLst>
                                        <p:tav tm="0">
                                          <p:val>
                                            <p:fltVal val="0"/>
                                          </p:val>
                                        </p:tav>
                                        <p:tav tm="100000">
                                          <p:val>
                                            <p:strVal val="#ppt_h"/>
                                          </p:val>
                                        </p:tav>
                                      </p:tavLst>
                                    </p:anim>
                                    <p:animEffect transition="in" filter="fade">
                                      <p:cBhvr>
                                        <p:cTn id="45" dur="500"/>
                                        <p:tgtEl>
                                          <p:spTgt spid="5">
                                            <p:graphicEl>
                                              <a:dgm id="{FADA314E-C729-4EE5-B521-86DDDBAC259A}"/>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5">
                                            <p:graphicEl>
                                              <a:dgm id="{BF5F5ED3-BE89-4086-8C48-370D05A99C5F}"/>
                                            </p:graphicEl>
                                          </p:spTgt>
                                        </p:tgtEl>
                                        <p:attrNameLst>
                                          <p:attrName>style.visibility</p:attrName>
                                        </p:attrNameLst>
                                      </p:cBhvr>
                                      <p:to>
                                        <p:strVal val="visible"/>
                                      </p:to>
                                    </p:set>
                                    <p:anim calcmode="lin" valueType="num">
                                      <p:cBhvr>
                                        <p:cTn id="50" dur="500" fill="hold"/>
                                        <p:tgtEl>
                                          <p:spTgt spid="5">
                                            <p:graphicEl>
                                              <a:dgm id="{BF5F5ED3-BE89-4086-8C48-370D05A99C5F}"/>
                                            </p:graphicEl>
                                          </p:spTgt>
                                        </p:tgtEl>
                                        <p:attrNameLst>
                                          <p:attrName>ppt_w</p:attrName>
                                        </p:attrNameLst>
                                      </p:cBhvr>
                                      <p:tavLst>
                                        <p:tav tm="0">
                                          <p:val>
                                            <p:fltVal val="0"/>
                                          </p:val>
                                        </p:tav>
                                        <p:tav tm="100000">
                                          <p:val>
                                            <p:strVal val="#ppt_w"/>
                                          </p:val>
                                        </p:tav>
                                      </p:tavLst>
                                    </p:anim>
                                    <p:anim calcmode="lin" valueType="num">
                                      <p:cBhvr>
                                        <p:cTn id="51" dur="500" fill="hold"/>
                                        <p:tgtEl>
                                          <p:spTgt spid="5">
                                            <p:graphicEl>
                                              <a:dgm id="{BF5F5ED3-BE89-4086-8C48-370D05A99C5F}"/>
                                            </p:graphicEl>
                                          </p:spTgt>
                                        </p:tgtEl>
                                        <p:attrNameLst>
                                          <p:attrName>ppt_h</p:attrName>
                                        </p:attrNameLst>
                                      </p:cBhvr>
                                      <p:tavLst>
                                        <p:tav tm="0">
                                          <p:val>
                                            <p:fltVal val="0"/>
                                          </p:val>
                                        </p:tav>
                                        <p:tav tm="100000">
                                          <p:val>
                                            <p:strVal val="#ppt_h"/>
                                          </p:val>
                                        </p:tav>
                                      </p:tavLst>
                                    </p:anim>
                                    <p:animEffect transition="in" filter="fade">
                                      <p:cBhvr>
                                        <p:cTn id="52" dur="500"/>
                                        <p:tgtEl>
                                          <p:spTgt spid="5">
                                            <p:graphicEl>
                                              <a:dgm id="{BF5F5ED3-BE89-4086-8C48-370D05A99C5F}"/>
                                            </p:graphicEl>
                                          </p:spTgt>
                                        </p:tgtEl>
                                      </p:cBhvr>
                                    </p:animEffect>
                                  </p:childTnLst>
                                </p:cTn>
                              </p:par>
                              <p:par>
                                <p:cTn id="53" presetID="53" presetClass="entr" presetSubtype="0" fill="hold" grpId="0" nodeType="withEffect">
                                  <p:stCondLst>
                                    <p:cond delay="0"/>
                                  </p:stCondLst>
                                  <p:childTnLst>
                                    <p:set>
                                      <p:cBhvr>
                                        <p:cTn id="54" dur="1" fill="hold">
                                          <p:stCondLst>
                                            <p:cond delay="0"/>
                                          </p:stCondLst>
                                        </p:cTn>
                                        <p:tgtEl>
                                          <p:spTgt spid="5">
                                            <p:graphicEl>
                                              <a:dgm id="{58D09865-FBBB-4603-B097-BAF5291F7F63}"/>
                                            </p:graphicEl>
                                          </p:spTgt>
                                        </p:tgtEl>
                                        <p:attrNameLst>
                                          <p:attrName>style.visibility</p:attrName>
                                        </p:attrNameLst>
                                      </p:cBhvr>
                                      <p:to>
                                        <p:strVal val="visible"/>
                                      </p:to>
                                    </p:set>
                                    <p:anim calcmode="lin" valueType="num">
                                      <p:cBhvr>
                                        <p:cTn id="55" dur="500" fill="hold"/>
                                        <p:tgtEl>
                                          <p:spTgt spid="5">
                                            <p:graphicEl>
                                              <a:dgm id="{58D09865-FBBB-4603-B097-BAF5291F7F63}"/>
                                            </p:graphicEl>
                                          </p:spTgt>
                                        </p:tgtEl>
                                        <p:attrNameLst>
                                          <p:attrName>ppt_w</p:attrName>
                                        </p:attrNameLst>
                                      </p:cBhvr>
                                      <p:tavLst>
                                        <p:tav tm="0">
                                          <p:val>
                                            <p:fltVal val="0"/>
                                          </p:val>
                                        </p:tav>
                                        <p:tav tm="100000">
                                          <p:val>
                                            <p:strVal val="#ppt_w"/>
                                          </p:val>
                                        </p:tav>
                                      </p:tavLst>
                                    </p:anim>
                                    <p:anim calcmode="lin" valueType="num">
                                      <p:cBhvr>
                                        <p:cTn id="56" dur="500" fill="hold"/>
                                        <p:tgtEl>
                                          <p:spTgt spid="5">
                                            <p:graphicEl>
                                              <a:dgm id="{58D09865-FBBB-4603-B097-BAF5291F7F63}"/>
                                            </p:graphicEl>
                                          </p:spTgt>
                                        </p:tgtEl>
                                        <p:attrNameLst>
                                          <p:attrName>ppt_h</p:attrName>
                                        </p:attrNameLst>
                                      </p:cBhvr>
                                      <p:tavLst>
                                        <p:tav tm="0">
                                          <p:val>
                                            <p:fltVal val="0"/>
                                          </p:val>
                                        </p:tav>
                                        <p:tav tm="100000">
                                          <p:val>
                                            <p:strVal val="#ppt_h"/>
                                          </p:val>
                                        </p:tav>
                                      </p:tavLst>
                                    </p:anim>
                                    <p:animEffect transition="in" filter="fade">
                                      <p:cBhvr>
                                        <p:cTn id="57" dur="500"/>
                                        <p:tgtEl>
                                          <p:spTgt spid="5">
                                            <p:graphicEl>
                                              <a:dgm id="{58D09865-FBBB-4603-B097-BAF5291F7F63}"/>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5">
                                            <p:graphicEl>
                                              <a:dgm id="{CDF53B0B-6ED8-437B-9D35-968372408D87}"/>
                                            </p:graphicEl>
                                          </p:spTgt>
                                        </p:tgtEl>
                                        <p:attrNameLst>
                                          <p:attrName>style.visibility</p:attrName>
                                        </p:attrNameLst>
                                      </p:cBhvr>
                                      <p:to>
                                        <p:strVal val="visible"/>
                                      </p:to>
                                    </p:set>
                                    <p:anim calcmode="lin" valueType="num">
                                      <p:cBhvr>
                                        <p:cTn id="62" dur="500" fill="hold"/>
                                        <p:tgtEl>
                                          <p:spTgt spid="5">
                                            <p:graphicEl>
                                              <a:dgm id="{CDF53B0B-6ED8-437B-9D35-968372408D87}"/>
                                            </p:graphicEl>
                                          </p:spTgt>
                                        </p:tgtEl>
                                        <p:attrNameLst>
                                          <p:attrName>ppt_w</p:attrName>
                                        </p:attrNameLst>
                                      </p:cBhvr>
                                      <p:tavLst>
                                        <p:tav tm="0">
                                          <p:val>
                                            <p:fltVal val="0"/>
                                          </p:val>
                                        </p:tav>
                                        <p:tav tm="100000">
                                          <p:val>
                                            <p:strVal val="#ppt_w"/>
                                          </p:val>
                                        </p:tav>
                                      </p:tavLst>
                                    </p:anim>
                                    <p:anim calcmode="lin" valueType="num">
                                      <p:cBhvr>
                                        <p:cTn id="63" dur="500" fill="hold"/>
                                        <p:tgtEl>
                                          <p:spTgt spid="5">
                                            <p:graphicEl>
                                              <a:dgm id="{CDF53B0B-6ED8-437B-9D35-968372408D87}"/>
                                            </p:graphicEl>
                                          </p:spTgt>
                                        </p:tgtEl>
                                        <p:attrNameLst>
                                          <p:attrName>ppt_h</p:attrName>
                                        </p:attrNameLst>
                                      </p:cBhvr>
                                      <p:tavLst>
                                        <p:tav tm="0">
                                          <p:val>
                                            <p:fltVal val="0"/>
                                          </p:val>
                                        </p:tav>
                                        <p:tav tm="100000">
                                          <p:val>
                                            <p:strVal val="#ppt_h"/>
                                          </p:val>
                                        </p:tav>
                                      </p:tavLst>
                                    </p:anim>
                                    <p:animEffect transition="in" filter="fade">
                                      <p:cBhvr>
                                        <p:cTn id="64" dur="500"/>
                                        <p:tgtEl>
                                          <p:spTgt spid="5">
                                            <p:graphicEl>
                                              <a:dgm id="{CDF53B0B-6ED8-437B-9D35-968372408D87}"/>
                                            </p:graphicEl>
                                          </p:spTgt>
                                        </p:tgtEl>
                                      </p:cBhvr>
                                    </p:animEffect>
                                  </p:childTnLst>
                                </p:cTn>
                              </p:par>
                              <p:par>
                                <p:cTn id="65" presetID="53" presetClass="entr" presetSubtype="0" fill="hold" grpId="0" nodeType="withEffect">
                                  <p:stCondLst>
                                    <p:cond delay="0"/>
                                  </p:stCondLst>
                                  <p:childTnLst>
                                    <p:set>
                                      <p:cBhvr>
                                        <p:cTn id="66" dur="1" fill="hold">
                                          <p:stCondLst>
                                            <p:cond delay="0"/>
                                          </p:stCondLst>
                                        </p:cTn>
                                        <p:tgtEl>
                                          <p:spTgt spid="5">
                                            <p:graphicEl>
                                              <a:dgm id="{6F1C5EEF-8717-4509-9A9E-088FB683B58B}"/>
                                            </p:graphicEl>
                                          </p:spTgt>
                                        </p:tgtEl>
                                        <p:attrNameLst>
                                          <p:attrName>style.visibility</p:attrName>
                                        </p:attrNameLst>
                                      </p:cBhvr>
                                      <p:to>
                                        <p:strVal val="visible"/>
                                      </p:to>
                                    </p:set>
                                    <p:anim calcmode="lin" valueType="num">
                                      <p:cBhvr>
                                        <p:cTn id="67" dur="500" fill="hold"/>
                                        <p:tgtEl>
                                          <p:spTgt spid="5">
                                            <p:graphicEl>
                                              <a:dgm id="{6F1C5EEF-8717-4509-9A9E-088FB683B58B}"/>
                                            </p:graphicEl>
                                          </p:spTgt>
                                        </p:tgtEl>
                                        <p:attrNameLst>
                                          <p:attrName>ppt_w</p:attrName>
                                        </p:attrNameLst>
                                      </p:cBhvr>
                                      <p:tavLst>
                                        <p:tav tm="0">
                                          <p:val>
                                            <p:fltVal val="0"/>
                                          </p:val>
                                        </p:tav>
                                        <p:tav tm="100000">
                                          <p:val>
                                            <p:strVal val="#ppt_w"/>
                                          </p:val>
                                        </p:tav>
                                      </p:tavLst>
                                    </p:anim>
                                    <p:anim calcmode="lin" valueType="num">
                                      <p:cBhvr>
                                        <p:cTn id="68" dur="500" fill="hold"/>
                                        <p:tgtEl>
                                          <p:spTgt spid="5">
                                            <p:graphicEl>
                                              <a:dgm id="{6F1C5EEF-8717-4509-9A9E-088FB683B58B}"/>
                                            </p:graphicEl>
                                          </p:spTgt>
                                        </p:tgtEl>
                                        <p:attrNameLst>
                                          <p:attrName>ppt_h</p:attrName>
                                        </p:attrNameLst>
                                      </p:cBhvr>
                                      <p:tavLst>
                                        <p:tav tm="0">
                                          <p:val>
                                            <p:fltVal val="0"/>
                                          </p:val>
                                        </p:tav>
                                        <p:tav tm="100000">
                                          <p:val>
                                            <p:strVal val="#ppt_h"/>
                                          </p:val>
                                        </p:tav>
                                      </p:tavLst>
                                    </p:anim>
                                    <p:animEffect transition="in" filter="fade">
                                      <p:cBhvr>
                                        <p:cTn id="69" dur="500"/>
                                        <p:tgtEl>
                                          <p:spTgt spid="5">
                                            <p:graphicEl>
                                              <a:dgm id="{6F1C5EEF-8717-4509-9A9E-088FB683B58B}"/>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0" fill="hold" grpId="0" nodeType="clickEffect">
                                  <p:stCondLst>
                                    <p:cond delay="0"/>
                                  </p:stCondLst>
                                  <p:childTnLst>
                                    <p:set>
                                      <p:cBhvr>
                                        <p:cTn id="73" dur="1" fill="hold">
                                          <p:stCondLst>
                                            <p:cond delay="0"/>
                                          </p:stCondLst>
                                        </p:cTn>
                                        <p:tgtEl>
                                          <p:spTgt spid="5">
                                            <p:graphicEl>
                                              <a:dgm id="{7637DA9F-164D-45FE-AD72-5CDA74BBD6A7}"/>
                                            </p:graphicEl>
                                          </p:spTgt>
                                        </p:tgtEl>
                                        <p:attrNameLst>
                                          <p:attrName>style.visibility</p:attrName>
                                        </p:attrNameLst>
                                      </p:cBhvr>
                                      <p:to>
                                        <p:strVal val="visible"/>
                                      </p:to>
                                    </p:set>
                                    <p:anim calcmode="lin" valueType="num">
                                      <p:cBhvr>
                                        <p:cTn id="74" dur="500" fill="hold"/>
                                        <p:tgtEl>
                                          <p:spTgt spid="5">
                                            <p:graphicEl>
                                              <a:dgm id="{7637DA9F-164D-45FE-AD72-5CDA74BBD6A7}"/>
                                            </p:graphicEl>
                                          </p:spTgt>
                                        </p:tgtEl>
                                        <p:attrNameLst>
                                          <p:attrName>ppt_w</p:attrName>
                                        </p:attrNameLst>
                                      </p:cBhvr>
                                      <p:tavLst>
                                        <p:tav tm="0">
                                          <p:val>
                                            <p:fltVal val="0"/>
                                          </p:val>
                                        </p:tav>
                                        <p:tav tm="100000">
                                          <p:val>
                                            <p:strVal val="#ppt_w"/>
                                          </p:val>
                                        </p:tav>
                                      </p:tavLst>
                                    </p:anim>
                                    <p:anim calcmode="lin" valueType="num">
                                      <p:cBhvr>
                                        <p:cTn id="75" dur="500" fill="hold"/>
                                        <p:tgtEl>
                                          <p:spTgt spid="5">
                                            <p:graphicEl>
                                              <a:dgm id="{7637DA9F-164D-45FE-AD72-5CDA74BBD6A7}"/>
                                            </p:graphicEl>
                                          </p:spTgt>
                                        </p:tgtEl>
                                        <p:attrNameLst>
                                          <p:attrName>ppt_h</p:attrName>
                                        </p:attrNameLst>
                                      </p:cBhvr>
                                      <p:tavLst>
                                        <p:tav tm="0">
                                          <p:val>
                                            <p:fltVal val="0"/>
                                          </p:val>
                                        </p:tav>
                                        <p:tav tm="100000">
                                          <p:val>
                                            <p:strVal val="#ppt_h"/>
                                          </p:val>
                                        </p:tav>
                                      </p:tavLst>
                                    </p:anim>
                                    <p:animEffect transition="in" filter="fade">
                                      <p:cBhvr>
                                        <p:cTn id="76" dur="500"/>
                                        <p:tgtEl>
                                          <p:spTgt spid="5">
                                            <p:graphicEl>
                                              <a:dgm id="{7637DA9F-164D-45FE-AD72-5CDA74BBD6A7}"/>
                                            </p:graphicEl>
                                          </p:spTgt>
                                        </p:tgtEl>
                                      </p:cBhvr>
                                    </p:animEffect>
                                  </p:childTnLst>
                                </p:cTn>
                              </p:par>
                              <p:par>
                                <p:cTn id="77" presetID="53" presetClass="entr" presetSubtype="0" fill="hold" grpId="0" nodeType="withEffect">
                                  <p:stCondLst>
                                    <p:cond delay="0"/>
                                  </p:stCondLst>
                                  <p:childTnLst>
                                    <p:set>
                                      <p:cBhvr>
                                        <p:cTn id="78" dur="1" fill="hold">
                                          <p:stCondLst>
                                            <p:cond delay="0"/>
                                          </p:stCondLst>
                                        </p:cTn>
                                        <p:tgtEl>
                                          <p:spTgt spid="5">
                                            <p:graphicEl>
                                              <a:dgm id="{7900993D-6820-4CB8-9551-250300D8C4A2}"/>
                                            </p:graphicEl>
                                          </p:spTgt>
                                        </p:tgtEl>
                                        <p:attrNameLst>
                                          <p:attrName>style.visibility</p:attrName>
                                        </p:attrNameLst>
                                      </p:cBhvr>
                                      <p:to>
                                        <p:strVal val="visible"/>
                                      </p:to>
                                    </p:set>
                                    <p:anim calcmode="lin" valueType="num">
                                      <p:cBhvr>
                                        <p:cTn id="79" dur="500" fill="hold"/>
                                        <p:tgtEl>
                                          <p:spTgt spid="5">
                                            <p:graphicEl>
                                              <a:dgm id="{7900993D-6820-4CB8-9551-250300D8C4A2}"/>
                                            </p:graphicEl>
                                          </p:spTgt>
                                        </p:tgtEl>
                                        <p:attrNameLst>
                                          <p:attrName>ppt_w</p:attrName>
                                        </p:attrNameLst>
                                      </p:cBhvr>
                                      <p:tavLst>
                                        <p:tav tm="0">
                                          <p:val>
                                            <p:fltVal val="0"/>
                                          </p:val>
                                        </p:tav>
                                        <p:tav tm="100000">
                                          <p:val>
                                            <p:strVal val="#ppt_w"/>
                                          </p:val>
                                        </p:tav>
                                      </p:tavLst>
                                    </p:anim>
                                    <p:anim calcmode="lin" valueType="num">
                                      <p:cBhvr>
                                        <p:cTn id="80" dur="500" fill="hold"/>
                                        <p:tgtEl>
                                          <p:spTgt spid="5">
                                            <p:graphicEl>
                                              <a:dgm id="{7900993D-6820-4CB8-9551-250300D8C4A2}"/>
                                            </p:graphicEl>
                                          </p:spTgt>
                                        </p:tgtEl>
                                        <p:attrNameLst>
                                          <p:attrName>ppt_h</p:attrName>
                                        </p:attrNameLst>
                                      </p:cBhvr>
                                      <p:tavLst>
                                        <p:tav tm="0">
                                          <p:val>
                                            <p:fltVal val="0"/>
                                          </p:val>
                                        </p:tav>
                                        <p:tav tm="100000">
                                          <p:val>
                                            <p:strVal val="#ppt_h"/>
                                          </p:val>
                                        </p:tav>
                                      </p:tavLst>
                                    </p:anim>
                                    <p:animEffect transition="in" filter="fade">
                                      <p:cBhvr>
                                        <p:cTn id="81" dur="500"/>
                                        <p:tgtEl>
                                          <p:spTgt spid="5">
                                            <p:graphicEl>
                                              <a:dgm id="{7900993D-6820-4CB8-9551-250300D8C4A2}"/>
                                            </p:graphicEl>
                                          </p:spTgt>
                                        </p:tgtEl>
                                      </p:cBhvr>
                                    </p:animEffect>
                                  </p:childTnLst>
                                </p:cTn>
                              </p:par>
                              <p:par>
                                <p:cTn id="82" presetID="53" presetClass="entr" presetSubtype="0" fill="hold" grpId="0" nodeType="withEffect">
                                  <p:stCondLst>
                                    <p:cond delay="0"/>
                                  </p:stCondLst>
                                  <p:childTnLst>
                                    <p:set>
                                      <p:cBhvr>
                                        <p:cTn id="83" dur="1" fill="hold">
                                          <p:stCondLst>
                                            <p:cond delay="0"/>
                                          </p:stCondLst>
                                        </p:cTn>
                                        <p:tgtEl>
                                          <p:spTgt spid="5">
                                            <p:graphicEl>
                                              <a:dgm id="{79457BCD-7824-4CDE-BC85-BC439C6D2EFC}"/>
                                            </p:graphicEl>
                                          </p:spTgt>
                                        </p:tgtEl>
                                        <p:attrNameLst>
                                          <p:attrName>style.visibility</p:attrName>
                                        </p:attrNameLst>
                                      </p:cBhvr>
                                      <p:to>
                                        <p:strVal val="visible"/>
                                      </p:to>
                                    </p:set>
                                    <p:anim calcmode="lin" valueType="num">
                                      <p:cBhvr>
                                        <p:cTn id="84" dur="500" fill="hold"/>
                                        <p:tgtEl>
                                          <p:spTgt spid="5">
                                            <p:graphicEl>
                                              <a:dgm id="{79457BCD-7824-4CDE-BC85-BC439C6D2EFC}"/>
                                            </p:graphicEl>
                                          </p:spTgt>
                                        </p:tgtEl>
                                        <p:attrNameLst>
                                          <p:attrName>ppt_w</p:attrName>
                                        </p:attrNameLst>
                                      </p:cBhvr>
                                      <p:tavLst>
                                        <p:tav tm="0">
                                          <p:val>
                                            <p:fltVal val="0"/>
                                          </p:val>
                                        </p:tav>
                                        <p:tav tm="100000">
                                          <p:val>
                                            <p:strVal val="#ppt_w"/>
                                          </p:val>
                                        </p:tav>
                                      </p:tavLst>
                                    </p:anim>
                                    <p:anim calcmode="lin" valueType="num">
                                      <p:cBhvr>
                                        <p:cTn id="85" dur="500" fill="hold"/>
                                        <p:tgtEl>
                                          <p:spTgt spid="5">
                                            <p:graphicEl>
                                              <a:dgm id="{79457BCD-7824-4CDE-BC85-BC439C6D2EFC}"/>
                                            </p:graphicEl>
                                          </p:spTgt>
                                        </p:tgtEl>
                                        <p:attrNameLst>
                                          <p:attrName>ppt_h</p:attrName>
                                        </p:attrNameLst>
                                      </p:cBhvr>
                                      <p:tavLst>
                                        <p:tav tm="0">
                                          <p:val>
                                            <p:fltVal val="0"/>
                                          </p:val>
                                        </p:tav>
                                        <p:tav tm="100000">
                                          <p:val>
                                            <p:strVal val="#ppt_h"/>
                                          </p:val>
                                        </p:tav>
                                      </p:tavLst>
                                    </p:anim>
                                    <p:animEffect transition="in" filter="fade">
                                      <p:cBhvr>
                                        <p:cTn id="86" dur="500"/>
                                        <p:tgtEl>
                                          <p:spTgt spid="5">
                                            <p:graphicEl>
                                              <a:dgm id="{79457BCD-7824-4CDE-BC85-BC439C6D2EF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extBox 19"/>
          <p:cNvSpPr txBox="1"/>
          <p:nvPr/>
        </p:nvSpPr>
        <p:spPr>
          <a:xfrm>
            <a:off x="2618509" y="2716306"/>
            <a:ext cx="4488873" cy="1569660"/>
          </a:xfrm>
          <a:prstGeom prst="rect">
            <a:avLst/>
          </a:prstGeom>
          <a:noFill/>
        </p:spPr>
        <p:txBody>
          <a:bodyPr wrap="square" rtlCol="0">
            <a:spAutoFit/>
          </a:bodyPr>
          <a:lstStyle/>
          <a:p>
            <a:pPr algn="ctr"/>
            <a:r>
              <a:rPr lang="en-GB" sz="3200" dirty="0" smtClean="0">
                <a:solidFill>
                  <a:srgbClr val="0066FF"/>
                </a:solidFill>
                <a:effectLst>
                  <a:outerShdw blurRad="38100" dist="38100" dir="2700000" algn="tl">
                    <a:srgbClr val="000000">
                      <a:alpha val="43137"/>
                    </a:srgbClr>
                  </a:outerShdw>
                </a:effectLst>
                <a:latin typeface="Comic Sans MS"/>
              </a:rPr>
              <a:t>Lessons from PISA </a:t>
            </a:r>
            <a:br>
              <a:rPr lang="en-GB" sz="3200" dirty="0" smtClean="0">
                <a:solidFill>
                  <a:srgbClr val="0066FF"/>
                </a:solidFill>
                <a:effectLst>
                  <a:outerShdw blurRad="38100" dist="38100" dir="2700000" algn="tl">
                    <a:srgbClr val="000000">
                      <a:alpha val="43137"/>
                    </a:srgbClr>
                  </a:outerShdw>
                </a:effectLst>
                <a:latin typeface="Comic Sans MS"/>
              </a:rPr>
            </a:br>
            <a:r>
              <a:rPr lang="en-GB" sz="3200" dirty="0" smtClean="0">
                <a:solidFill>
                  <a:srgbClr val="0066FF"/>
                </a:solidFill>
                <a:effectLst>
                  <a:outerShdw blurRad="38100" dist="38100" dir="2700000" algn="tl">
                    <a:srgbClr val="000000">
                      <a:alpha val="43137"/>
                    </a:srgbClr>
                  </a:outerShdw>
                </a:effectLst>
                <a:latin typeface="Comic Sans MS"/>
              </a:rPr>
              <a:t>on successful education systems</a:t>
            </a:r>
            <a:endParaRPr lang="en-GB" sz="3200" dirty="0">
              <a:solidFill>
                <a:srgbClr val="0066FF"/>
              </a:solidFill>
              <a:effectLst>
                <a:outerShdw blurRad="38100" dist="38100" dir="2700000" algn="tl">
                  <a:srgbClr val="000000">
                    <a:alpha val="43137"/>
                  </a:srgbClr>
                </a:outerShdw>
              </a:effectLst>
              <a:latin typeface="Comic Sans MS"/>
            </a:endParaRPr>
          </a:p>
        </p:txBody>
      </p:sp>
      <p:graphicFrame>
        <p:nvGraphicFramePr>
          <p:cNvPr id="5" name="Diagram 4"/>
          <p:cNvGraphicFramePr/>
          <p:nvPr/>
        </p:nvGraphicFramePr>
        <p:xfrm>
          <a:off x="770562" y="-596900"/>
          <a:ext cx="8609898" cy="7300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p:cNvSpPr/>
          <p:nvPr/>
        </p:nvSpPr>
        <p:spPr>
          <a:xfrm>
            <a:off x="1465730" y="-13448"/>
            <a:ext cx="6925234" cy="4424083"/>
          </a:xfrm>
          <a:prstGeom prst="round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shade val="50000"/>
              <a:hueOff val="0"/>
              <a:satOff val="0"/>
              <a:lumOff val="7561"/>
              <a:alphaOff val="0"/>
            </a:schemeClr>
          </a:fillRef>
          <a:effectRef idx="2">
            <a:schemeClr val="accent3">
              <a:shade val="50000"/>
              <a:hueOff val="0"/>
              <a:satOff val="0"/>
              <a:lumOff val="7561"/>
              <a:alphaOff val="0"/>
            </a:schemeClr>
          </a:effectRef>
          <a:fontRef idx="minor">
            <a:schemeClr val="lt1"/>
          </a:fontRef>
        </p:style>
      </p:sp>
      <p:sp>
        <p:nvSpPr>
          <p:cNvPr id="7" name="Content Placeholder 2"/>
          <p:cNvSpPr txBox="1">
            <a:spLocks/>
          </p:cNvSpPr>
          <p:nvPr/>
        </p:nvSpPr>
        <p:spPr>
          <a:xfrm>
            <a:off x="1586752" y="138953"/>
            <a:ext cx="6669741" cy="3714750"/>
          </a:xfrm>
          <a:prstGeom prst="rect">
            <a:avLst/>
          </a:prstGeom>
        </p:spPr>
        <p:txBody>
          <a:bodyPr/>
          <a:lstStyle/>
          <a:p>
            <a:pPr marL="342900" indent="-342900" eaLnBrk="0" hangingPunct="0">
              <a:spcBef>
                <a:spcPct val="20000"/>
              </a:spcBef>
              <a:buSzPct val="75000"/>
              <a:buFont typeface="Monotype Sorts" pitchFamily="2" charset="2"/>
              <a:buChar char="r"/>
              <a:tabLst>
                <a:tab pos="7712075" algn="r"/>
              </a:tabLst>
              <a:defRPr/>
            </a:pPr>
            <a:r>
              <a:rPr lang="en-GB" sz="2400" kern="0" dirty="0" smtClean="0">
                <a:solidFill>
                  <a:srgbClr val="000000"/>
                </a:solidFill>
                <a:latin typeface="Comic Sans MS"/>
              </a:rPr>
              <a:t>A commitment to education and the belief that competencies can be learned and therefore all children can achieve</a:t>
            </a:r>
          </a:p>
          <a:p>
            <a:pPr marL="742950" lvl="1" indent="-285750" eaLnBrk="0" hangingPunct="0">
              <a:spcBef>
                <a:spcPct val="20000"/>
              </a:spcBef>
              <a:buSzPct val="50000"/>
              <a:buFont typeface="Wingdings" pitchFamily="2" charset="2"/>
              <a:buChar char="l"/>
              <a:tabLst>
                <a:tab pos="7712075" algn="r"/>
              </a:tabLst>
            </a:pPr>
            <a:r>
              <a:rPr lang="en-US" sz="2000" kern="0" dirty="0" smtClean="0">
                <a:solidFill>
                  <a:srgbClr val="919191">
                    <a:lumMod val="50000"/>
                  </a:srgbClr>
                </a:solidFill>
                <a:latin typeface="Comic Sans MS"/>
              </a:rPr>
              <a:t>Universal educational standards and </a:t>
            </a:r>
            <a:r>
              <a:rPr lang="en-US" sz="2000" kern="0" dirty="0" err="1" smtClean="0">
                <a:solidFill>
                  <a:srgbClr val="919191">
                    <a:lumMod val="50000"/>
                  </a:srgbClr>
                </a:solidFill>
                <a:latin typeface="Comic Sans MS"/>
              </a:rPr>
              <a:t>personalisation</a:t>
            </a:r>
            <a:r>
              <a:rPr lang="en-US" sz="2000" kern="0" dirty="0" smtClean="0">
                <a:solidFill>
                  <a:srgbClr val="919191">
                    <a:lumMod val="50000"/>
                  </a:srgbClr>
                </a:solidFill>
                <a:latin typeface="Comic Sans MS"/>
              </a:rPr>
              <a:t> as the approach to heterogeneity in the student body…</a:t>
            </a:r>
          </a:p>
          <a:p>
            <a:pPr marL="742950" lvl="1" indent="-285750" eaLnBrk="0" hangingPunct="0">
              <a:spcBef>
                <a:spcPct val="20000"/>
              </a:spcBef>
              <a:buSzPct val="50000"/>
              <a:tabLst>
                <a:tab pos="7712075" algn="r"/>
              </a:tabLst>
            </a:pPr>
            <a:r>
              <a:rPr lang="en-US" sz="2000" kern="0" dirty="0" smtClean="0">
                <a:solidFill>
                  <a:srgbClr val="919191">
                    <a:lumMod val="50000"/>
                  </a:srgbClr>
                </a:solidFill>
                <a:latin typeface="Comic Sans MS"/>
              </a:rPr>
              <a:t>…	as opposed to a belief that students have different destinations to be met with different expectations, and selection/stratification as the approach to heterogeneity</a:t>
            </a:r>
          </a:p>
          <a:p>
            <a:pPr marL="742950" lvl="1" indent="-285750" eaLnBrk="0" hangingPunct="0">
              <a:spcBef>
                <a:spcPct val="20000"/>
              </a:spcBef>
              <a:buSzPct val="50000"/>
              <a:buFont typeface="Wingdings" pitchFamily="2" charset="2"/>
              <a:buChar char="l"/>
              <a:tabLst>
                <a:tab pos="7712075" algn="r"/>
              </a:tabLst>
            </a:pPr>
            <a:r>
              <a:rPr lang="en-US" sz="2000" kern="0" dirty="0" smtClean="0">
                <a:solidFill>
                  <a:srgbClr val="919191">
                    <a:lumMod val="50000"/>
                  </a:srgbClr>
                </a:solidFill>
                <a:latin typeface="Comic Sans MS"/>
              </a:rPr>
              <a:t>Clear articulation who is responsible for ensuring student success and to whom</a:t>
            </a:r>
            <a:endParaRPr lang="en-GB" sz="2000" kern="0" dirty="0" smtClean="0">
              <a:solidFill>
                <a:srgbClr val="919191">
                  <a:lumMod val="50000"/>
                </a:srgbClr>
              </a:solidFill>
              <a:latin typeface="Comic Sans MS"/>
            </a:endParaRPr>
          </a:p>
        </p:txBody>
      </p:sp>
      <p:sp>
        <p:nvSpPr>
          <p:cNvPr id="12" name="Rounded Rectangle 11"/>
          <p:cNvSpPr/>
          <p:nvPr/>
        </p:nvSpPr>
        <p:spPr>
          <a:xfrm>
            <a:off x="2326342" y="1896034"/>
            <a:ext cx="6925234" cy="3536578"/>
          </a:xfrm>
          <a:prstGeom prst="round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shade val="50000"/>
              <a:hueOff val="0"/>
              <a:satOff val="0"/>
              <a:lumOff val="7561"/>
              <a:alphaOff val="0"/>
            </a:schemeClr>
          </a:fillRef>
          <a:effectRef idx="2">
            <a:schemeClr val="accent3">
              <a:shade val="50000"/>
              <a:hueOff val="0"/>
              <a:satOff val="0"/>
              <a:lumOff val="7561"/>
              <a:alphaOff val="0"/>
            </a:schemeClr>
          </a:effectRef>
          <a:fontRef idx="minor">
            <a:schemeClr val="lt1"/>
          </a:fontRef>
        </p:style>
      </p:sp>
      <p:sp>
        <p:nvSpPr>
          <p:cNvPr id="13" name="Content Placeholder 2"/>
          <p:cNvSpPr txBox="1">
            <a:spLocks/>
          </p:cNvSpPr>
          <p:nvPr/>
        </p:nvSpPr>
        <p:spPr>
          <a:xfrm>
            <a:off x="2447364" y="2048434"/>
            <a:ext cx="6669741" cy="3608295"/>
          </a:xfrm>
          <a:prstGeom prst="rect">
            <a:avLst/>
          </a:prstGeom>
        </p:spPr>
        <p:txBody>
          <a:bodyPr/>
          <a:lstStyle/>
          <a:p>
            <a:pPr marL="342900" indent="-342900" eaLnBrk="0" hangingPunct="0">
              <a:spcBef>
                <a:spcPct val="20000"/>
              </a:spcBef>
              <a:buSzPct val="75000"/>
              <a:buFont typeface="Monotype Sorts" pitchFamily="2" charset="2"/>
              <a:buChar char="r"/>
              <a:tabLst>
                <a:tab pos="7712075" algn="r"/>
              </a:tabLst>
            </a:pPr>
            <a:r>
              <a:rPr lang="en-US" sz="2300" kern="0" dirty="0" smtClean="0">
                <a:solidFill>
                  <a:srgbClr val="000000"/>
                </a:solidFill>
                <a:latin typeface="Comic Sans MS"/>
              </a:rPr>
              <a:t>Capacity at the point of delivery</a:t>
            </a:r>
          </a:p>
          <a:p>
            <a:pPr marL="742950" lvl="1" indent="-285750" eaLnBrk="0" hangingPunct="0">
              <a:spcBef>
                <a:spcPct val="20000"/>
              </a:spcBef>
              <a:buSzPct val="50000"/>
              <a:buFont typeface="Wingdings" pitchFamily="2" charset="2"/>
              <a:buChar char="l"/>
              <a:tabLst>
                <a:tab pos="7712075" algn="r"/>
              </a:tabLst>
            </a:pPr>
            <a:r>
              <a:rPr lang="en-US" sz="2000" kern="0" dirty="0" smtClean="0">
                <a:solidFill>
                  <a:srgbClr val="919191">
                    <a:lumMod val="50000"/>
                  </a:srgbClr>
                </a:solidFill>
                <a:latin typeface="Comic Sans MS"/>
              </a:rPr>
              <a:t>Attracting, developing and retaining high quality teachers and school leaders and a work </a:t>
            </a:r>
            <a:r>
              <a:rPr lang="en-US" sz="2000" kern="0" dirty="0" err="1" smtClean="0">
                <a:solidFill>
                  <a:srgbClr val="919191">
                    <a:lumMod val="50000"/>
                  </a:srgbClr>
                </a:solidFill>
                <a:latin typeface="Comic Sans MS"/>
              </a:rPr>
              <a:t>organisation</a:t>
            </a:r>
            <a:r>
              <a:rPr lang="en-US" sz="2000" kern="0" dirty="0" smtClean="0">
                <a:solidFill>
                  <a:srgbClr val="919191">
                    <a:lumMod val="50000"/>
                  </a:srgbClr>
                </a:solidFill>
                <a:latin typeface="Comic Sans MS"/>
              </a:rPr>
              <a:t> in which they can use their potential</a:t>
            </a:r>
          </a:p>
          <a:p>
            <a:pPr marL="742950" lvl="1" indent="-285750" eaLnBrk="0" hangingPunct="0">
              <a:spcBef>
                <a:spcPct val="20000"/>
              </a:spcBef>
              <a:buSzPct val="50000"/>
              <a:buFont typeface="Wingdings" pitchFamily="2" charset="2"/>
              <a:buChar char="l"/>
              <a:tabLst>
                <a:tab pos="7712075" algn="r"/>
              </a:tabLst>
            </a:pPr>
            <a:r>
              <a:rPr lang="en-US" sz="2000" kern="0" dirty="0" smtClean="0">
                <a:solidFill>
                  <a:srgbClr val="919191">
                    <a:lumMod val="50000"/>
                  </a:srgbClr>
                </a:solidFill>
                <a:latin typeface="Comic Sans MS"/>
              </a:rPr>
              <a:t>Instructional  leadership and human resource management in schools</a:t>
            </a:r>
          </a:p>
          <a:p>
            <a:pPr marL="742950" lvl="1" indent="-285750" eaLnBrk="0" hangingPunct="0">
              <a:spcBef>
                <a:spcPct val="20000"/>
              </a:spcBef>
              <a:buSzPct val="50000"/>
              <a:buFont typeface="Wingdings" pitchFamily="2" charset="2"/>
              <a:buChar char="l"/>
              <a:tabLst>
                <a:tab pos="7712075" algn="r"/>
              </a:tabLst>
            </a:pPr>
            <a:r>
              <a:rPr lang="en-US" sz="2000" kern="0" dirty="0" smtClean="0">
                <a:solidFill>
                  <a:srgbClr val="919191">
                    <a:lumMod val="50000"/>
                  </a:srgbClr>
                </a:solidFill>
                <a:latin typeface="Comic Sans MS"/>
              </a:rPr>
              <a:t>Keeping teaching an attractive profession</a:t>
            </a:r>
          </a:p>
          <a:p>
            <a:pPr marL="742950" lvl="1" indent="-285750" eaLnBrk="0" hangingPunct="0">
              <a:spcBef>
                <a:spcPct val="20000"/>
              </a:spcBef>
              <a:buSzPct val="50000"/>
              <a:buFont typeface="Wingdings" pitchFamily="2" charset="2"/>
              <a:buChar char="l"/>
              <a:tabLst>
                <a:tab pos="7712075" algn="r"/>
              </a:tabLst>
            </a:pPr>
            <a:r>
              <a:rPr lang="en-US" sz="2000" kern="0" dirty="0" smtClean="0">
                <a:solidFill>
                  <a:srgbClr val="919191">
                    <a:lumMod val="50000"/>
                  </a:srgbClr>
                </a:solidFill>
                <a:latin typeface="Comic Sans MS"/>
              </a:rPr>
              <a:t>System-wide career development</a:t>
            </a:r>
          </a:p>
        </p:txBody>
      </p:sp>
      <p:sp>
        <p:nvSpPr>
          <p:cNvPr id="14" name="Rounded Rectangle 13"/>
          <p:cNvSpPr/>
          <p:nvPr/>
        </p:nvSpPr>
        <p:spPr>
          <a:xfrm>
            <a:off x="676837" y="3993776"/>
            <a:ext cx="6925234" cy="2864223"/>
          </a:xfrm>
          <a:prstGeom prst="round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shade val="50000"/>
              <a:hueOff val="0"/>
              <a:satOff val="0"/>
              <a:lumOff val="7561"/>
              <a:alphaOff val="0"/>
            </a:schemeClr>
          </a:fillRef>
          <a:effectRef idx="2">
            <a:schemeClr val="accent3">
              <a:shade val="50000"/>
              <a:hueOff val="0"/>
              <a:satOff val="0"/>
              <a:lumOff val="7561"/>
              <a:alphaOff val="0"/>
            </a:schemeClr>
          </a:effectRef>
          <a:fontRef idx="minor">
            <a:schemeClr val="lt1"/>
          </a:fontRef>
        </p:style>
      </p:sp>
      <p:sp>
        <p:nvSpPr>
          <p:cNvPr id="15" name="Content Placeholder 2"/>
          <p:cNvSpPr txBox="1">
            <a:spLocks/>
          </p:cNvSpPr>
          <p:nvPr/>
        </p:nvSpPr>
        <p:spPr>
          <a:xfrm>
            <a:off x="797859" y="4195482"/>
            <a:ext cx="6669741" cy="2541493"/>
          </a:xfrm>
          <a:prstGeom prst="rect">
            <a:avLst/>
          </a:prstGeom>
        </p:spPr>
        <p:txBody>
          <a:bodyPr/>
          <a:lstStyle/>
          <a:p>
            <a:pPr marL="342900" indent="-342900" eaLnBrk="0" hangingPunct="0">
              <a:spcBef>
                <a:spcPct val="20000"/>
              </a:spcBef>
              <a:buSzPct val="75000"/>
              <a:buFont typeface="Monotype Sorts" pitchFamily="2" charset="2"/>
              <a:buChar char="r"/>
              <a:tabLst>
                <a:tab pos="7712075" algn="r"/>
              </a:tabLst>
            </a:pPr>
            <a:r>
              <a:rPr lang="en-US" sz="2300" kern="0" dirty="0" smtClean="0">
                <a:solidFill>
                  <a:srgbClr val="000000"/>
                </a:solidFill>
                <a:latin typeface="Comic Sans MS"/>
              </a:rPr>
              <a:t>Investing resources where they can make most of a difference</a:t>
            </a:r>
          </a:p>
          <a:p>
            <a:pPr marL="742950" lvl="1" indent="-285750" eaLnBrk="0" hangingPunct="0">
              <a:spcBef>
                <a:spcPct val="20000"/>
              </a:spcBef>
              <a:buSzPct val="50000"/>
              <a:buFont typeface="Wingdings" pitchFamily="2" charset="2"/>
              <a:buChar char="l"/>
              <a:tabLst>
                <a:tab pos="7712075" algn="r"/>
              </a:tabLst>
            </a:pPr>
            <a:r>
              <a:rPr lang="en-US" sz="2000" kern="0" dirty="0" smtClean="0">
                <a:solidFill>
                  <a:srgbClr val="919191">
                    <a:lumMod val="50000"/>
                  </a:srgbClr>
                </a:solidFill>
                <a:latin typeface="Comic Sans MS"/>
              </a:rPr>
              <a:t>Alignment of resources with key challenges (e.g. attracting the most talented teachers to the most challenging classrooms)</a:t>
            </a:r>
          </a:p>
          <a:p>
            <a:pPr marL="742950" lvl="1" indent="-285750" eaLnBrk="0" hangingPunct="0">
              <a:spcBef>
                <a:spcPct val="20000"/>
              </a:spcBef>
              <a:buSzPct val="50000"/>
              <a:buFont typeface="Wingdings" pitchFamily="2" charset="2"/>
              <a:buChar char="l"/>
              <a:tabLst>
                <a:tab pos="7712075" algn="r"/>
              </a:tabLst>
            </a:pPr>
            <a:r>
              <a:rPr lang="en-US" sz="2000" kern="0" dirty="0" smtClean="0">
                <a:solidFill>
                  <a:srgbClr val="919191">
                    <a:lumMod val="50000"/>
                  </a:srgbClr>
                </a:solidFill>
                <a:latin typeface="Comic Sans MS"/>
              </a:rPr>
              <a:t>Effective spending choices that </a:t>
            </a:r>
            <a:r>
              <a:rPr lang="en-US" sz="2000" kern="0" dirty="0" err="1" smtClean="0">
                <a:solidFill>
                  <a:srgbClr val="919191">
                    <a:lumMod val="50000"/>
                  </a:srgbClr>
                </a:solidFill>
                <a:latin typeface="Comic Sans MS"/>
              </a:rPr>
              <a:t>prioritise</a:t>
            </a:r>
            <a:r>
              <a:rPr lang="en-US" sz="2000" kern="0" dirty="0" smtClean="0">
                <a:solidFill>
                  <a:srgbClr val="919191">
                    <a:lumMod val="50000"/>
                  </a:srgbClr>
                </a:solidFill>
                <a:latin typeface="Comic Sans MS"/>
              </a:rPr>
              <a:t> high quality teachers over smaller classes</a:t>
            </a:r>
          </a:p>
        </p:txBody>
      </p:sp>
      <p:sp>
        <p:nvSpPr>
          <p:cNvPr id="16" name="Rounded Rectangle 15"/>
          <p:cNvSpPr/>
          <p:nvPr/>
        </p:nvSpPr>
        <p:spPr>
          <a:xfrm>
            <a:off x="0" y="2133601"/>
            <a:ext cx="6925234" cy="2788027"/>
          </a:xfrm>
          <a:prstGeom prst="round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shade val="50000"/>
              <a:hueOff val="0"/>
              <a:satOff val="0"/>
              <a:lumOff val="7561"/>
              <a:alphaOff val="0"/>
            </a:schemeClr>
          </a:fillRef>
          <a:effectRef idx="2">
            <a:schemeClr val="accent3">
              <a:shade val="50000"/>
              <a:hueOff val="0"/>
              <a:satOff val="0"/>
              <a:lumOff val="7561"/>
              <a:alphaOff val="0"/>
            </a:schemeClr>
          </a:effectRef>
          <a:fontRef idx="minor">
            <a:schemeClr val="lt1"/>
          </a:fontRef>
        </p:style>
      </p:sp>
      <p:sp>
        <p:nvSpPr>
          <p:cNvPr id="17" name="Content Placeholder 2"/>
          <p:cNvSpPr txBox="1">
            <a:spLocks/>
          </p:cNvSpPr>
          <p:nvPr/>
        </p:nvSpPr>
        <p:spPr>
          <a:xfrm>
            <a:off x="121022" y="2286001"/>
            <a:ext cx="6669741" cy="2958355"/>
          </a:xfrm>
          <a:prstGeom prst="rect">
            <a:avLst/>
          </a:prstGeom>
        </p:spPr>
        <p:txBody>
          <a:bodyPr/>
          <a:lstStyle/>
          <a:p>
            <a:pPr marL="342900" indent="-342900" eaLnBrk="0" hangingPunct="0">
              <a:spcBef>
                <a:spcPct val="20000"/>
              </a:spcBef>
              <a:buSzPct val="75000"/>
              <a:buFont typeface="Monotype Sorts" pitchFamily="2" charset="2"/>
              <a:buChar char="r"/>
              <a:tabLst>
                <a:tab pos="7712075" algn="r"/>
              </a:tabLst>
            </a:pPr>
            <a:r>
              <a:rPr lang="en-US" sz="2300" kern="0" dirty="0" smtClean="0">
                <a:solidFill>
                  <a:srgbClr val="000000"/>
                </a:solidFill>
                <a:latin typeface="Comic Sans MS"/>
              </a:rPr>
              <a:t>A learning system</a:t>
            </a:r>
          </a:p>
          <a:p>
            <a:pPr marL="742950" lvl="1" indent="-285750" eaLnBrk="0" hangingPunct="0">
              <a:spcBef>
                <a:spcPct val="20000"/>
              </a:spcBef>
              <a:buSzPct val="50000"/>
              <a:buFont typeface="Wingdings" pitchFamily="2" charset="2"/>
              <a:buChar char="l"/>
              <a:tabLst>
                <a:tab pos="7712075" algn="r"/>
              </a:tabLst>
            </a:pPr>
            <a:r>
              <a:rPr lang="en-US" sz="2000" kern="0" dirty="0" smtClean="0">
                <a:solidFill>
                  <a:srgbClr val="919191">
                    <a:lumMod val="50000"/>
                  </a:srgbClr>
                </a:solidFill>
                <a:latin typeface="Comic Sans MS"/>
              </a:rPr>
              <a:t>An outward orientation of the system to keep the system learning, international benchmarks as the ‘eyes’ and ‘ears’ of the system</a:t>
            </a:r>
          </a:p>
          <a:p>
            <a:pPr marL="742950" lvl="1" indent="-285750" eaLnBrk="0" hangingPunct="0">
              <a:spcBef>
                <a:spcPct val="20000"/>
              </a:spcBef>
              <a:buSzPct val="50000"/>
              <a:buFont typeface="Wingdings" pitchFamily="2" charset="2"/>
              <a:buChar char="l"/>
              <a:tabLst>
                <a:tab pos="7712075" algn="r"/>
              </a:tabLst>
            </a:pPr>
            <a:r>
              <a:rPr lang="en-US" sz="2000" kern="0" dirty="0" err="1" smtClean="0">
                <a:solidFill>
                  <a:srgbClr val="919191">
                    <a:lumMod val="50000"/>
                  </a:srgbClr>
                </a:solidFill>
                <a:latin typeface="Comic Sans MS"/>
              </a:rPr>
              <a:t>Recognising</a:t>
            </a:r>
            <a:r>
              <a:rPr lang="en-US" sz="2000" kern="0" dirty="0" smtClean="0">
                <a:solidFill>
                  <a:srgbClr val="919191">
                    <a:lumMod val="50000"/>
                  </a:srgbClr>
                </a:solidFill>
                <a:latin typeface="Comic Sans MS"/>
              </a:rPr>
              <a:t> challenges and potential future threats to current success, learning from them, designing responses and implementing these</a:t>
            </a:r>
          </a:p>
        </p:txBody>
      </p:sp>
      <p:sp>
        <p:nvSpPr>
          <p:cNvPr id="18" name="Rounded Rectangle 17"/>
          <p:cNvSpPr/>
          <p:nvPr/>
        </p:nvSpPr>
        <p:spPr>
          <a:xfrm>
            <a:off x="174812" y="228597"/>
            <a:ext cx="6212541" cy="3182530"/>
          </a:xfrm>
          <a:prstGeom prst="round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shade val="50000"/>
              <a:hueOff val="0"/>
              <a:satOff val="0"/>
              <a:lumOff val="7561"/>
              <a:alphaOff val="0"/>
            </a:schemeClr>
          </a:fillRef>
          <a:effectRef idx="2">
            <a:schemeClr val="accent3">
              <a:shade val="50000"/>
              <a:hueOff val="0"/>
              <a:satOff val="0"/>
              <a:lumOff val="7561"/>
              <a:alphaOff val="0"/>
            </a:schemeClr>
          </a:effectRef>
          <a:fontRef idx="minor">
            <a:schemeClr val="lt1"/>
          </a:fontRef>
        </p:style>
      </p:sp>
      <p:sp>
        <p:nvSpPr>
          <p:cNvPr id="19" name="Content Placeholder 2"/>
          <p:cNvSpPr txBox="1">
            <a:spLocks/>
          </p:cNvSpPr>
          <p:nvPr/>
        </p:nvSpPr>
        <p:spPr>
          <a:xfrm>
            <a:off x="295834" y="380997"/>
            <a:ext cx="6185648" cy="2958355"/>
          </a:xfrm>
          <a:prstGeom prst="rect">
            <a:avLst/>
          </a:prstGeom>
        </p:spPr>
        <p:txBody>
          <a:bodyPr/>
          <a:lstStyle/>
          <a:p>
            <a:pPr marL="342900" indent="-342900" eaLnBrk="0" hangingPunct="0">
              <a:spcBef>
                <a:spcPct val="20000"/>
              </a:spcBef>
              <a:buSzPct val="75000"/>
              <a:buFont typeface="Monotype Sorts" pitchFamily="2" charset="2"/>
              <a:buChar char="r"/>
              <a:tabLst>
                <a:tab pos="7712075" algn="r"/>
              </a:tabLst>
            </a:pPr>
            <a:r>
              <a:rPr lang="en-US" sz="2300" kern="0" dirty="0" smtClean="0">
                <a:solidFill>
                  <a:srgbClr val="000000"/>
                </a:solidFill>
                <a:latin typeface="Comic Sans MS"/>
              </a:rPr>
              <a:t>Coherence of policies and practices</a:t>
            </a:r>
          </a:p>
          <a:p>
            <a:pPr marL="742950" lvl="1" indent="-285750" eaLnBrk="0" hangingPunct="0">
              <a:spcBef>
                <a:spcPct val="20000"/>
              </a:spcBef>
              <a:buSzPct val="50000"/>
              <a:buFont typeface="Wingdings" pitchFamily="2" charset="2"/>
              <a:buChar char="l"/>
              <a:tabLst>
                <a:tab pos="7712075" algn="r"/>
              </a:tabLst>
            </a:pPr>
            <a:r>
              <a:rPr lang="en-US" sz="2000" kern="0" dirty="0" smtClean="0">
                <a:solidFill>
                  <a:srgbClr val="919191">
                    <a:lumMod val="50000"/>
                  </a:srgbClr>
                </a:solidFill>
                <a:latin typeface="Comic Sans MS"/>
              </a:rPr>
              <a:t>Alignment of policies </a:t>
            </a:r>
            <a:br>
              <a:rPr lang="en-US" sz="2000" kern="0" dirty="0" smtClean="0">
                <a:solidFill>
                  <a:srgbClr val="919191">
                    <a:lumMod val="50000"/>
                  </a:srgbClr>
                </a:solidFill>
                <a:latin typeface="Comic Sans MS"/>
              </a:rPr>
            </a:br>
            <a:r>
              <a:rPr lang="en-US" sz="2000" kern="0" dirty="0" smtClean="0">
                <a:solidFill>
                  <a:srgbClr val="919191">
                    <a:lumMod val="50000"/>
                  </a:srgbClr>
                </a:solidFill>
                <a:latin typeface="Comic Sans MS"/>
              </a:rPr>
              <a:t>across all aspects of the system</a:t>
            </a:r>
          </a:p>
          <a:p>
            <a:pPr marL="742950" lvl="1" indent="-285750" eaLnBrk="0" hangingPunct="0">
              <a:spcBef>
                <a:spcPct val="20000"/>
              </a:spcBef>
              <a:buSzPct val="50000"/>
              <a:buFont typeface="Wingdings" pitchFamily="2" charset="2"/>
              <a:buChar char="l"/>
              <a:tabLst>
                <a:tab pos="7712075" algn="r"/>
              </a:tabLst>
            </a:pPr>
            <a:r>
              <a:rPr lang="en-US" sz="2000" kern="0" dirty="0" smtClean="0">
                <a:solidFill>
                  <a:srgbClr val="919191">
                    <a:lumMod val="50000"/>
                  </a:srgbClr>
                </a:solidFill>
                <a:latin typeface="Comic Sans MS"/>
              </a:rPr>
              <a:t>Coherence of policies </a:t>
            </a:r>
            <a:br>
              <a:rPr lang="en-US" sz="2000" kern="0" dirty="0" smtClean="0">
                <a:solidFill>
                  <a:srgbClr val="919191">
                    <a:lumMod val="50000"/>
                  </a:srgbClr>
                </a:solidFill>
                <a:latin typeface="Comic Sans MS"/>
              </a:rPr>
            </a:br>
            <a:r>
              <a:rPr lang="en-US" sz="2000" kern="0" dirty="0" smtClean="0">
                <a:solidFill>
                  <a:srgbClr val="919191">
                    <a:lumMod val="50000"/>
                  </a:srgbClr>
                </a:solidFill>
                <a:latin typeface="Comic Sans MS"/>
              </a:rPr>
              <a:t>over sustained periods of time</a:t>
            </a:r>
          </a:p>
          <a:p>
            <a:pPr marL="742950" lvl="1" indent="-285750" eaLnBrk="0" hangingPunct="0">
              <a:spcBef>
                <a:spcPct val="20000"/>
              </a:spcBef>
              <a:buSzPct val="50000"/>
              <a:buFont typeface="Wingdings" pitchFamily="2" charset="2"/>
              <a:buChar char="l"/>
              <a:tabLst>
                <a:tab pos="7712075" algn="r"/>
              </a:tabLst>
            </a:pPr>
            <a:r>
              <a:rPr lang="en-US" sz="2000" kern="0" dirty="0" smtClean="0">
                <a:solidFill>
                  <a:srgbClr val="919191">
                    <a:lumMod val="50000"/>
                  </a:srgbClr>
                </a:solidFill>
                <a:latin typeface="Comic Sans MS"/>
              </a:rPr>
              <a:t>Consistency of implementation </a:t>
            </a:r>
          </a:p>
          <a:p>
            <a:pPr marL="742950" lvl="1" indent="-285750" eaLnBrk="0" hangingPunct="0">
              <a:spcBef>
                <a:spcPct val="20000"/>
              </a:spcBef>
              <a:buSzPct val="50000"/>
              <a:buFont typeface="Wingdings" pitchFamily="2" charset="2"/>
              <a:buChar char="l"/>
              <a:tabLst>
                <a:tab pos="7712075" algn="r"/>
              </a:tabLst>
            </a:pPr>
            <a:r>
              <a:rPr lang="en-US" sz="2000" kern="0" dirty="0" smtClean="0">
                <a:solidFill>
                  <a:srgbClr val="919191">
                    <a:lumMod val="50000"/>
                  </a:srgbClr>
                </a:solidFill>
                <a:latin typeface="Comic Sans MS"/>
              </a:rPr>
              <a:t>Fidelity of implementation </a:t>
            </a:r>
            <a:br>
              <a:rPr lang="en-US" sz="2000" kern="0" dirty="0" smtClean="0">
                <a:solidFill>
                  <a:srgbClr val="919191">
                    <a:lumMod val="50000"/>
                  </a:srgbClr>
                </a:solidFill>
                <a:latin typeface="Comic Sans MS"/>
              </a:rPr>
            </a:br>
            <a:r>
              <a:rPr lang="en-US" sz="2000" kern="0" dirty="0" smtClean="0">
                <a:solidFill>
                  <a:srgbClr val="919191">
                    <a:lumMod val="50000"/>
                  </a:srgbClr>
                </a:solidFill>
                <a:latin typeface="Comic Sans MS"/>
              </a:rPr>
              <a:t>(without excessive control)</a:t>
            </a:r>
          </a:p>
        </p:txBody>
      </p:sp>
      <p:sp>
        <p:nvSpPr>
          <p:cNvPr id="8" name="Rounded Rectangle 7"/>
          <p:cNvSpPr/>
          <p:nvPr/>
        </p:nvSpPr>
        <p:spPr>
          <a:xfrm>
            <a:off x="2290480" y="192741"/>
            <a:ext cx="6925234" cy="3612777"/>
          </a:xfrm>
          <a:prstGeom prst="round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shade val="50000"/>
              <a:hueOff val="0"/>
              <a:satOff val="0"/>
              <a:lumOff val="7561"/>
              <a:alphaOff val="0"/>
            </a:schemeClr>
          </a:fillRef>
          <a:effectRef idx="2">
            <a:schemeClr val="accent3">
              <a:shade val="50000"/>
              <a:hueOff val="0"/>
              <a:satOff val="0"/>
              <a:lumOff val="7561"/>
              <a:alphaOff val="0"/>
            </a:schemeClr>
          </a:effectRef>
          <a:fontRef idx="minor">
            <a:schemeClr val="lt1"/>
          </a:fontRef>
        </p:style>
      </p:sp>
      <p:sp>
        <p:nvSpPr>
          <p:cNvPr id="9" name="Content Placeholder 2"/>
          <p:cNvSpPr txBox="1">
            <a:spLocks/>
          </p:cNvSpPr>
          <p:nvPr/>
        </p:nvSpPr>
        <p:spPr>
          <a:xfrm>
            <a:off x="2474259" y="421236"/>
            <a:ext cx="6669741" cy="3608295"/>
          </a:xfrm>
          <a:prstGeom prst="rect">
            <a:avLst/>
          </a:prstGeom>
        </p:spPr>
        <p:txBody>
          <a:bodyPr/>
          <a:lstStyle/>
          <a:p>
            <a:pPr marL="342900" indent="-342900" eaLnBrk="0" hangingPunct="0">
              <a:spcBef>
                <a:spcPct val="20000"/>
              </a:spcBef>
              <a:buSzPct val="75000"/>
              <a:buFont typeface="Monotype Sorts" pitchFamily="2" charset="2"/>
              <a:buChar char="r"/>
              <a:tabLst>
                <a:tab pos="7712075" algn="r"/>
              </a:tabLst>
            </a:pPr>
            <a:r>
              <a:rPr lang="en-US" sz="2300" kern="0" dirty="0" smtClean="0">
                <a:solidFill>
                  <a:srgbClr val="000000"/>
                </a:solidFill>
                <a:latin typeface="Comic Sans MS"/>
              </a:rPr>
              <a:t>Clear ambitious goals that are shared across the system and aligned with high stakes gateways and instructional systems</a:t>
            </a:r>
          </a:p>
          <a:p>
            <a:pPr marL="742950" lvl="1" indent="-285750" eaLnBrk="0" hangingPunct="0">
              <a:spcBef>
                <a:spcPct val="20000"/>
              </a:spcBef>
              <a:buSzPct val="50000"/>
              <a:buFont typeface="Wingdings" pitchFamily="2" charset="2"/>
              <a:buChar char="l"/>
              <a:tabLst>
                <a:tab pos="7712075" algn="r"/>
              </a:tabLst>
            </a:pPr>
            <a:r>
              <a:rPr lang="en-US" sz="2000" kern="0" dirty="0" smtClean="0">
                <a:solidFill>
                  <a:srgbClr val="919191">
                    <a:lumMod val="50000"/>
                  </a:srgbClr>
                </a:solidFill>
                <a:latin typeface="Comic Sans MS"/>
              </a:rPr>
              <a:t>Well established delivery chain through which curricular goals translate into instructional systems, instructional practices and student learning (intended, implemented and achieved)</a:t>
            </a:r>
          </a:p>
          <a:p>
            <a:pPr marL="742950" lvl="1" indent="-285750" eaLnBrk="0" hangingPunct="0">
              <a:spcBef>
                <a:spcPct val="20000"/>
              </a:spcBef>
              <a:buSzPct val="50000"/>
              <a:buFont typeface="Wingdings" pitchFamily="2" charset="2"/>
              <a:buChar char="l"/>
              <a:tabLst>
                <a:tab pos="7712075" algn="r"/>
              </a:tabLst>
            </a:pPr>
            <a:r>
              <a:rPr lang="en-US" sz="2000" kern="0" dirty="0" smtClean="0">
                <a:solidFill>
                  <a:srgbClr val="919191">
                    <a:lumMod val="50000"/>
                  </a:srgbClr>
                </a:solidFill>
                <a:latin typeface="Comic Sans MS"/>
              </a:rPr>
              <a:t>High level of </a:t>
            </a:r>
            <a:r>
              <a:rPr lang="en-US" sz="2000" kern="0" dirty="0" err="1" smtClean="0">
                <a:solidFill>
                  <a:srgbClr val="919191">
                    <a:lumMod val="50000"/>
                  </a:srgbClr>
                </a:solidFill>
                <a:latin typeface="Comic Sans MS"/>
              </a:rPr>
              <a:t>metacognitive</a:t>
            </a:r>
            <a:r>
              <a:rPr lang="en-US" sz="2000" kern="0" dirty="0" smtClean="0">
                <a:solidFill>
                  <a:srgbClr val="919191">
                    <a:lumMod val="50000"/>
                  </a:srgbClr>
                </a:solidFill>
                <a:latin typeface="Comic Sans MS"/>
              </a:rPr>
              <a:t> content of instruction </a:t>
            </a:r>
          </a:p>
        </p:txBody>
      </p:sp>
      <p:sp>
        <p:nvSpPr>
          <p:cNvPr id="10" name="Rounded Rectangle 9"/>
          <p:cNvSpPr/>
          <p:nvPr/>
        </p:nvSpPr>
        <p:spPr>
          <a:xfrm>
            <a:off x="900953" y="578224"/>
            <a:ext cx="8243047" cy="6279778"/>
          </a:xfrm>
          <a:prstGeom prst="round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shade val="50000"/>
              <a:hueOff val="0"/>
              <a:satOff val="0"/>
              <a:lumOff val="7561"/>
              <a:alphaOff val="0"/>
            </a:schemeClr>
          </a:fillRef>
          <a:effectRef idx="2">
            <a:schemeClr val="accent3">
              <a:shade val="50000"/>
              <a:hueOff val="0"/>
              <a:satOff val="0"/>
              <a:lumOff val="7561"/>
              <a:alphaOff val="0"/>
            </a:schemeClr>
          </a:effectRef>
          <a:fontRef idx="minor">
            <a:schemeClr val="lt1"/>
          </a:fontRef>
        </p:style>
      </p:sp>
      <p:sp>
        <p:nvSpPr>
          <p:cNvPr id="11" name="Content Placeholder 2"/>
          <p:cNvSpPr txBox="1">
            <a:spLocks/>
          </p:cNvSpPr>
          <p:nvPr/>
        </p:nvSpPr>
        <p:spPr>
          <a:xfrm>
            <a:off x="1062318" y="739588"/>
            <a:ext cx="7974105" cy="5997388"/>
          </a:xfrm>
          <a:prstGeom prst="rect">
            <a:avLst/>
          </a:prstGeom>
        </p:spPr>
        <p:txBody>
          <a:bodyPr/>
          <a:lstStyle/>
          <a:p>
            <a:pPr marL="342900" indent="-342900" eaLnBrk="0" hangingPunct="0">
              <a:spcBef>
                <a:spcPct val="20000"/>
              </a:spcBef>
              <a:buSzPct val="75000"/>
              <a:buFont typeface="Monotype Sorts" pitchFamily="2" charset="2"/>
              <a:buChar char="r"/>
              <a:tabLst>
                <a:tab pos="7712075" algn="r"/>
              </a:tabLst>
            </a:pPr>
            <a:r>
              <a:rPr lang="en-US" sz="2300" kern="0" dirty="0" smtClean="0">
                <a:solidFill>
                  <a:srgbClr val="000000"/>
                </a:solidFill>
                <a:latin typeface="Comic Sans MS"/>
              </a:rPr>
              <a:t>Incentives, accountability, knowledge management</a:t>
            </a:r>
          </a:p>
          <a:p>
            <a:pPr marL="742950" lvl="1" indent="-285750" eaLnBrk="0" hangingPunct="0">
              <a:spcBef>
                <a:spcPct val="20000"/>
              </a:spcBef>
              <a:buSzPct val="50000"/>
              <a:buFont typeface="Wingdings" pitchFamily="2" charset="2"/>
              <a:buChar char="l"/>
              <a:tabLst>
                <a:tab pos="7712075" algn="r"/>
              </a:tabLst>
            </a:pPr>
            <a:r>
              <a:rPr lang="en-US" sz="2000" kern="0" dirty="0" smtClean="0">
                <a:solidFill>
                  <a:srgbClr val="919191">
                    <a:lumMod val="50000"/>
                  </a:srgbClr>
                </a:solidFill>
                <a:latin typeface="Comic Sans MS"/>
              </a:rPr>
              <a:t>Aligned incentive structures</a:t>
            </a:r>
          </a:p>
          <a:p>
            <a:pPr marL="1200150" lvl="2" indent="-285750" eaLnBrk="0" hangingPunct="0">
              <a:spcBef>
                <a:spcPct val="20000"/>
              </a:spcBef>
              <a:buSzPct val="50000"/>
              <a:tabLst>
                <a:tab pos="7712075" algn="r"/>
              </a:tabLst>
            </a:pPr>
            <a:r>
              <a:rPr lang="de-DE" sz="2000" kern="0" dirty="0" err="1" smtClean="0">
                <a:solidFill>
                  <a:srgbClr val="919191">
                    <a:lumMod val="50000"/>
                  </a:srgbClr>
                </a:solidFill>
                <a:latin typeface="Comic Sans MS"/>
              </a:rPr>
              <a:t>For</a:t>
            </a:r>
            <a:r>
              <a:rPr lang="de-DE" sz="2000" kern="0" dirty="0" smtClean="0">
                <a:solidFill>
                  <a:srgbClr val="919191">
                    <a:lumMod val="50000"/>
                  </a:srgbClr>
                </a:solidFill>
                <a:latin typeface="Comic Sans MS"/>
              </a:rPr>
              <a:t> </a:t>
            </a:r>
            <a:r>
              <a:rPr lang="de-DE" sz="2000" kern="0" dirty="0" err="1" smtClean="0">
                <a:solidFill>
                  <a:srgbClr val="919191">
                    <a:lumMod val="50000"/>
                  </a:srgbClr>
                </a:solidFill>
                <a:latin typeface="Comic Sans MS"/>
              </a:rPr>
              <a:t>students</a:t>
            </a:r>
            <a:endParaRPr lang="en-US" sz="2000" kern="0" dirty="0" smtClean="0">
              <a:solidFill>
                <a:srgbClr val="919191">
                  <a:lumMod val="50000"/>
                </a:srgbClr>
              </a:solidFill>
              <a:latin typeface="Comic Sans MS"/>
            </a:endParaRPr>
          </a:p>
          <a:p>
            <a:pPr marL="1200150" lvl="2" indent="-285750" eaLnBrk="0" hangingPunct="0">
              <a:spcBef>
                <a:spcPct val="20000"/>
              </a:spcBef>
              <a:buSzPct val="50000"/>
              <a:buFont typeface="Wingdings" pitchFamily="2" charset="2"/>
              <a:buChar char="l"/>
              <a:tabLst>
                <a:tab pos="7712075" algn="r"/>
              </a:tabLst>
            </a:pPr>
            <a:r>
              <a:rPr lang="en-US" sz="1600" kern="0" dirty="0" smtClean="0">
                <a:solidFill>
                  <a:srgbClr val="919191">
                    <a:lumMod val="50000"/>
                  </a:srgbClr>
                </a:solidFill>
                <a:latin typeface="Comic Sans MS"/>
              </a:rPr>
              <a:t>How gateways affect the strength, direction, clarity and nature of the incentives operating on students at each stage of their education </a:t>
            </a:r>
          </a:p>
          <a:p>
            <a:pPr marL="1200150" lvl="2" indent="-285750" eaLnBrk="0" hangingPunct="0">
              <a:spcBef>
                <a:spcPct val="20000"/>
              </a:spcBef>
              <a:buSzPct val="50000"/>
              <a:buFont typeface="Wingdings" pitchFamily="2" charset="2"/>
              <a:buChar char="l"/>
              <a:tabLst>
                <a:tab pos="7712075" algn="r"/>
              </a:tabLst>
            </a:pPr>
            <a:r>
              <a:rPr lang="en-US" sz="1600" kern="0" dirty="0" smtClean="0">
                <a:solidFill>
                  <a:srgbClr val="919191">
                    <a:lumMod val="50000"/>
                  </a:srgbClr>
                </a:solidFill>
                <a:latin typeface="Comic Sans MS"/>
              </a:rPr>
              <a:t>Degree to which students have incentives to take tough courses and study hard</a:t>
            </a:r>
          </a:p>
          <a:p>
            <a:pPr marL="1200150" lvl="2" indent="-285750" eaLnBrk="0" hangingPunct="0">
              <a:spcBef>
                <a:spcPct val="20000"/>
              </a:spcBef>
              <a:buSzPct val="50000"/>
              <a:buFont typeface="Wingdings" pitchFamily="2" charset="2"/>
              <a:buChar char="l"/>
              <a:tabLst>
                <a:tab pos="7712075" algn="r"/>
              </a:tabLst>
            </a:pPr>
            <a:r>
              <a:rPr lang="en-US" sz="1600" kern="0" dirty="0" smtClean="0">
                <a:solidFill>
                  <a:srgbClr val="919191">
                    <a:lumMod val="50000"/>
                  </a:srgbClr>
                </a:solidFill>
                <a:latin typeface="Comic Sans MS"/>
              </a:rPr>
              <a:t>Opportunity costs for staying in school and performing well</a:t>
            </a:r>
          </a:p>
          <a:p>
            <a:pPr marL="1200150" lvl="2" indent="-285750" eaLnBrk="0" hangingPunct="0">
              <a:spcBef>
                <a:spcPct val="20000"/>
              </a:spcBef>
              <a:buSzPct val="50000"/>
              <a:tabLst>
                <a:tab pos="7712075" algn="r"/>
              </a:tabLst>
            </a:pPr>
            <a:r>
              <a:rPr lang="en-US" sz="2000" kern="0" dirty="0" smtClean="0">
                <a:solidFill>
                  <a:srgbClr val="919191">
                    <a:lumMod val="50000"/>
                  </a:srgbClr>
                </a:solidFill>
                <a:latin typeface="Comic Sans MS"/>
              </a:rPr>
              <a:t>For teachers</a:t>
            </a:r>
          </a:p>
          <a:p>
            <a:pPr marL="1200150" lvl="2" indent="-285750" eaLnBrk="0" hangingPunct="0">
              <a:spcBef>
                <a:spcPct val="20000"/>
              </a:spcBef>
              <a:buSzPct val="50000"/>
              <a:buFont typeface="Wingdings" pitchFamily="2" charset="2"/>
              <a:buChar char="l"/>
              <a:tabLst>
                <a:tab pos="7712075" algn="r"/>
              </a:tabLst>
            </a:pPr>
            <a:r>
              <a:rPr lang="en-US" sz="1600" kern="0" dirty="0" smtClean="0">
                <a:solidFill>
                  <a:srgbClr val="919191">
                    <a:lumMod val="50000"/>
                  </a:srgbClr>
                </a:solidFill>
                <a:latin typeface="Comic Sans MS"/>
              </a:rPr>
              <a:t>Make innovations in pedagogy and/or </a:t>
            </a:r>
            <a:r>
              <a:rPr lang="en-US" sz="1600" kern="0" dirty="0" err="1" smtClean="0">
                <a:solidFill>
                  <a:srgbClr val="919191">
                    <a:lumMod val="50000"/>
                  </a:srgbClr>
                </a:solidFill>
                <a:latin typeface="Comic Sans MS"/>
              </a:rPr>
              <a:t>organisation</a:t>
            </a:r>
            <a:r>
              <a:rPr lang="en-US" sz="1600" kern="0" dirty="0" smtClean="0">
                <a:solidFill>
                  <a:srgbClr val="919191">
                    <a:lumMod val="50000"/>
                  </a:srgbClr>
                </a:solidFill>
                <a:latin typeface="Comic Sans MS"/>
              </a:rPr>
              <a:t> </a:t>
            </a:r>
          </a:p>
          <a:p>
            <a:pPr marL="1200150" lvl="2" indent="-285750" eaLnBrk="0" hangingPunct="0">
              <a:spcBef>
                <a:spcPct val="20000"/>
              </a:spcBef>
              <a:buSzPct val="50000"/>
              <a:buFont typeface="Wingdings" pitchFamily="2" charset="2"/>
              <a:buChar char="l"/>
              <a:tabLst>
                <a:tab pos="7712075" algn="r"/>
              </a:tabLst>
            </a:pPr>
            <a:r>
              <a:rPr lang="en-US" sz="1600" kern="0" dirty="0" smtClean="0">
                <a:solidFill>
                  <a:srgbClr val="919191">
                    <a:lumMod val="50000"/>
                  </a:srgbClr>
                </a:solidFill>
                <a:latin typeface="Comic Sans MS"/>
              </a:rPr>
              <a:t>Improve their own performance </a:t>
            </a:r>
            <a:br>
              <a:rPr lang="en-US" sz="1600" kern="0" dirty="0" smtClean="0">
                <a:solidFill>
                  <a:srgbClr val="919191">
                    <a:lumMod val="50000"/>
                  </a:srgbClr>
                </a:solidFill>
                <a:latin typeface="Comic Sans MS"/>
              </a:rPr>
            </a:br>
            <a:r>
              <a:rPr lang="en-US" sz="1600" kern="0" dirty="0" smtClean="0">
                <a:solidFill>
                  <a:srgbClr val="919191">
                    <a:lumMod val="50000"/>
                  </a:srgbClr>
                </a:solidFill>
                <a:latin typeface="Comic Sans MS"/>
              </a:rPr>
              <a:t>and the performance of their colleagues</a:t>
            </a:r>
          </a:p>
          <a:p>
            <a:pPr marL="1200150" lvl="2" indent="-285750" eaLnBrk="0" hangingPunct="0">
              <a:spcBef>
                <a:spcPct val="20000"/>
              </a:spcBef>
              <a:buSzPct val="50000"/>
              <a:buFont typeface="Wingdings" pitchFamily="2" charset="2"/>
              <a:buChar char="l"/>
              <a:tabLst>
                <a:tab pos="7712075" algn="r"/>
              </a:tabLst>
            </a:pPr>
            <a:r>
              <a:rPr lang="en-US" sz="1600" kern="0" dirty="0" smtClean="0">
                <a:solidFill>
                  <a:srgbClr val="919191">
                    <a:lumMod val="50000"/>
                  </a:srgbClr>
                </a:solidFill>
                <a:latin typeface="Comic Sans MS"/>
              </a:rPr>
              <a:t>Pursue professional development opportunities </a:t>
            </a:r>
            <a:br>
              <a:rPr lang="en-US" sz="1600" kern="0" dirty="0" smtClean="0">
                <a:solidFill>
                  <a:srgbClr val="919191">
                    <a:lumMod val="50000"/>
                  </a:srgbClr>
                </a:solidFill>
                <a:latin typeface="Comic Sans MS"/>
              </a:rPr>
            </a:br>
            <a:r>
              <a:rPr lang="en-US" sz="1600" kern="0" dirty="0" smtClean="0">
                <a:solidFill>
                  <a:srgbClr val="919191">
                    <a:lumMod val="50000"/>
                  </a:srgbClr>
                </a:solidFill>
                <a:latin typeface="Comic Sans MS"/>
              </a:rPr>
              <a:t>that lead to stronger pedagogical practices</a:t>
            </a:r>
          </a:p>
          <a:p>
            <a:pPr marL="742950" lvl="1" indent="-285750" eaLnBrk="0" hangingPunct="0">
              <a:spcBef>
                <a:spcPct val="20000"/>
              </a:spcBef>
              <a:buSzPct val="50000"/>
              <a:buFont typeface="Wingdings" pitchFamily="2" charset="2"/>
              <a:buChar char="l"/>
              <a:tabLst>
                <a:tab pos="7712075" algn="r"/>
              </a:tabLst>
            </a:pPr>
            <a:r>
              <a:rPr lang="en-US" sz="2000" kern="0" dirty="0" smtClean="0">
                <a:solidFill>
                  <a:srgbClr val="919191">
                    <a:lumMod val="50000"/>
                  </a:srgbClr>
                </a:solidFill>
                <a:latin typeface="Comic Sans MS"/>
              </a:rPr>
              <a:t>A balance between vertical and lateral accountability</a:t>
            </a:r>
          </a:p>
          <a:p>
            <a:pPr marL="742950" lvl="1" indent="-285750" eaLnBrk="0" hangingPunct="0">
              <a:spcBef>
                <a:spcPct val="20000"/>
              </a:spcBef>
              <a:buSzPct val="50000"/>
              <a:buFont typeface="Wingdings" pitchFamily="2" charset="2"/>
              <a:buChar char="l"/>
              <a:tabLst>
                <a:tab pos="7712075" algn="r"/>
              </a:tabLst>
            </a:pPr>
            <a:r>
              <a:rPr lang="en-US" sz="2000" kern="0" dirty="0" smtClean="0">
                <a:solidFill>
                  <a:srgbClr val="919191">
                    <a:lumMod val="50000"/>
                  </a:srgbClr>
                </a:solidFill>
                <a:latin typeface="Comic Sans MS"/>
              </a:rPr>
              <a:t>Effective instruments to manage and share knowledge and spread innovation – communication within the system and with stakeholders around it</a:t>
            </a:r>
          </a:p>
          <a:p>
            <a:pPr marL="742950" lvl="1" indent="-285750" eaLnBrk="0" hangingPunct="0">
              <a:spcBef>
                <a:spcPct val="20000"/>
              </a:spcBef>
              <a:buSzPct val="50000"/>
              <a:buFont typeface="Wingdings" pitchFamily="2" charset="2"/>
              <a:buChar char="l"/>
              <a:tabLst>
                <a:tab pos="7712075" algn="r"/>
              </a:tabLst>
            </a:pPr>
            <a:r>
              <a:rPr lang="en-US" sz="2000" kern="0" dirty="0" smtClean="0">
                <a:solidFill>
                  <a:srgbClr val="919191">
                    <a:lumMod val="50000"/>
                  </a:srgbClr>
                </a:solidFill>
                <a:latin typeface="Comic Sans MS"/>
              </a:rPr>
              <a:t>A capable centre with authority and legitimacy to act </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8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strVal val="4/3*#ppt_w"/>
                                          </p:val>
                                        </p:tav>
                                        <p:tav tm="100000">
                                          <p:val>
                                            <p:strVal val="#ppt_w"/>
                                          </p:val>
                                        </p:tav>
                                      </p:tavLst>
                                    </p:anim>
                                    <p:anim calcmode="lin" valueType="num">
                                      <p:cBhvr>
                                        <p:cTn id="13" dur="500" fill="hold"/>
                                        <p:tgtEl>
                                          <p:spTgt spid="4"/>
                                        </p:tgtEl>
                                        <p:attrNameLst>
                                          <p:attrName>ppt_h</p:attrName>
                                        </p:attrNameLst>
                                      </p:cBhvr>
                                      <p:tavLst>
                                        <p:tav tm="0">
                                          <p:val>
                                            <p:strVal val="4/3*#ppt_h"/>
                                          </p:val>
                                        </p:tav>
                                        <p:tav tm="100000">
                                          <p:val>
                                            <p:strVal val="#ppt_h"/>
                                          </p:val>
                                        </p:tav>
                                      </p:tavLst>
                                    </p:anim>
                                  </p:childTnLst>
                                </p:cTn>
                              </p:par>
                            </p:childTnLst>
                          </p:cTn>
                        </p:par>
                        <p:par>
                          <p:cTn id="14" fill="hold">
                            <p:stCondLst>
                              <p:cond delay="500"/>
                            </p:stCondLst>
                            <p:childTnLst>
                              <p:par>
                                <p:cTn id="15" presetID="23" presetClass="entr" presetSubtype="272"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p:cTn id="17" dur="500" fill="hold"/>
                                        <p:tgtEl>
                                          <p:spTgt spid="7">
                                            <p:txEl>
                                              <p:pRg st="0" end="0"/>
                                            </p:txEl>
                                          </p:spTgt>
                                        </p:tgtEl>
                                        <p:attrNameLst>
                                          <p:attrName>ppt_w</p:attrName>
                                        </p:attrNameLst>
                                      </p:cBhvr>
                                      <p:tavLst>
                                        <p:tav tm="0">
                                          <p:val>
                                            <p:strVal val="2/3*#ppt_w"/>
                                          </p:val>
                                        </p:tav>
                                        <p:tav tm="100000">
                                          <p:val>
                                            <p:strVal val="#ppt_w"/>
                                          </p:val>
                                        </p:tav>
                                      </p:tavLst>
                                    </p:anim>
                                    <p:anim calcmode="lin" valueType="num">
                                      <p:cBhvr>
                                        <p:cTn id="18" dur="500" fill="hold"/>
                                        <p:tgtEl>
                                          <p:spTgt spid="7">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272"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p:cTn id="23" dur="500" fill="hold"/>
                                        <p:tgtEl>
                                          <p:spTgt spid="7">
                                            <p:txEl>
                                              <p:pRg st="1" end="1"/>
                                            </p:txEl>
                                          </p:spTgt>
                                        </p:tgtEl>
                                        <p:attrNameLst>
                                          <p:attrName>ppt_w</p:attrName>
                                        </p:attrNameLst>
                                      </p:cBhvr>
                                      <p:tavLst>
                                        <p:tav tm="0">
                                          <p:val>
                                            <p:strVal val="2/3*#ppt_w"/>
                                          </p:val>
                                        </p:tav>
                                        <p:tav tm="100000">
                                          <p:val>
                                            <p:strVal val="#ppt_w"/>
                                          </p:val>
                                        </p:tav>
                                      </p:tavLst>
                                    </p:anim>
                                    <p:anim calcmode="lin" valueType="num">
                                      <p:cBhvr>
                                        <p:cTn id="24" dur="500" fill="hold"/>
                                        <p:tgtEl>
                                          <p:spTgt spid="7">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272" fill="hold" grpId="0"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 calcmode="lin" valueType="num">
                                      <p:cBhvr>
                                        <p:cTn id="29" dur="500" fill="hold"/>
                                        <p:tgtEl>
                                          <p:spTgt spid="7">
                                            <p:txEl>
                                              <p:pRg st="2" end="2"/>
                                            </p:txEl>
                                          </p:spTgt>
                                        </p:tgtEl>
                                        <p:attrNameLst>
                                          <p:attrName>ppt_w</p:attrName>
                                        </p:attrNameLst>
                                      </p:cBhvr>
                                      <p:tavLst>
                                        <p:tav tm="0">
                                          <p:val>
                                            <p:strVal val="2/3*#ppt_w"/>
                                          </p:val>
                                        </p:tav>
                                        <p:tav tm="100000">
                                          <p:val>
                                            <p:strVal val="#ppt_w"/>
                                          </p:val>
                                        </p:tav>
                                      </p:tavLst>
                                    </p:anim>
                                    <p:anim calcmode="lin" valueType="num">
                                      <p:cBhvr>
                                        <p:cTn id="30" dur="500" fill="hold"/>
                                        <p:tgtEl>
                                          <p:spTgt spid="7">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272" fill="hold" grpId="0"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 calcmode="lin" valueType="num">
                                      <p:cBhvr>
                                        <p:cTn id="35" dur="500" fill="hold"/>
                                        <p:tgtEl>
                                          <p:spTgt spid="7">
                                            <p:txEl>
                                              <p:pRg st="3" end="3"/>
                                            </p:txEl>
                                          </p:spTgt>
                                        </p:tgtEl>
                                        <p:attrNameLst>
                                          <p:attrName>ppt_w</p:attrName>
                                        </p:attrNameLst>
                                      </p:cBhvr>
                                      <p:tavLst>
                                        <p:tav tm="0">
                                          <p:val>
                                            <p:strVal val="2/3*#ppt_w"/>
                                          </p:val>
                                        </p:tav>
                                        <p:tav tm="100000">
                                          <p:val>
                                            <p:strVal val="#ppt_w"/>
                                          </p:val>
                                        </p:tav>
                                      </p:tavLst>
                                    </p:anim>
                                    <p:anim calcmode="lin" valueType="num">
                                      <p:cBhvr>
                                        <p:cTn id="36" dur="500" fill="hold"/>
                                        <p:tgtEl>
                                          <p:spTgt spid="7">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xit" presetSubtype="0" fill="hold" grpId="1" nodeType="clickEffect">
                                  <p:stCondLst>
                                    <p:cond delay="0"/>
                                  </p:stCondLst>
                                  <p:childTnLst>
                                    <p:anim calcmode="lin" valueType="num">
                                      <p:cBhvr>
                                        <p:cTn id="40" dur="1000"/>
                                        <p:tgtEl>
                                          <p:spTgt spid="7">
                                            <p:txEl>
                                              <p:pRg st="0" end="0"/>
                                            </p:txEl>
                                          </p:spTgt>
                                        </p:tgtEl>
                                        <p:attrNameLst>
                                          <p:attrName>ppt_w</p:attrName>
                                        </p:attrNameLst>
                                      </p:cBhvr>
                                      <p:tavLst>
                                        <p:tav tm="0">
                                          <p:val>
                                            <p:strVal val="ppt_w"/>
                                          </p:val>
                                        </p:tav>
                                        <p:tav tm="100000">
                                          <p:val>
                                            <p:fltVal val="0"/>
                                          </p:val>
                                        </p:tav>
                                      </p:tavLst>
                                    </p:anim>
                                    <p:anim calcmode="lin" valueType="num">
                                      <p:cBhvr>
                                        <p:cTn id="41" dur="1000"/>
                                        <p:tgtEl>
                                          <p:spTgt spid="7">
                                            <p:txEl>
                                              <p:pRg st="0" end="0"/>
                                            </p:txEl>
                                          </p:spTgt>
                                        </p:tgtEl>
                                        <p:attrNameLst>
                                          <p:attrName>ppt_h</p:attrName>
                                        </p:attrNameLst>
                                      </p:cBhvr>
                                      <p:tavLst>
                                        <p:tav tm="0">
                                          <p:val>
                                            <p:strVal val="ppt_h"/>
                                          </p:val>
                                        </p:tav>
                                        <p:tav tm="100000">
                                          <p:val>
                                            <p:fltVal val="0"/>
                                          </p:val>
                                        </p:tav>
                                      </p:tavLst>
                                    </p:anim>
                                    <p:animEffect transition="out" filter="fade">
                                      <p:cBhvr>
                                        <p:cTn id="42" dur="1000"/>
                                        <p:tgtEl>
                                          <p:spTgt spid="7">
                                            <p:txEl>
                                              <p:pRg st="0" end="0"/>
                                            </p:txEl>
                                          </p:spTgt>
                                        </p:tgtEl>
                                      </p:cBhvr>
                                    </p:animEffect>
                                    <p:set>
                                      <p:cBhvr>
                                        <p:cTn id="43" dur="1" fill="hold">
                                          <p:stCondLst>
                                            <p:cond delay="999"/>
                                          </p:stCondLst>
                                        </p:cTn>
                                        <p:tgtEl>
                                          <p:spTgt spid="7">
                                            <p:txEl>
                                              <p:pRg st="0" end="0"/>
                                            </p:txEl>
                                          </p:spTgt>
                                        </p:tgtEl>
                                        <p:attrNameLst>
                                          <p:attrName>style.visibility</p:attrName>
                                        </p:attrNameLst>
                                      </p:cBhvr>
                                      <p:to>
                                        <p:strVal val="hidden"/>
                                      </p:to>
                                    </p:set>
                                  </p:childTnLst>
                                </p:cTn>
                              </p:par>
                              <p:par>
                                <p:cTn id="44" presetID="53" presetClass="exit" presetSubtype="0" fill="hold" grpId="1" nodeType="withEffect">
                                  <p:stCondLst>
                                    <p:cond delay="0"/>
                                  </p:stCondLst>
                                  <p:childTnLst>
                                    <p:anim calcmode="lin" valueType="num">
                                      <p:cBhvr>
                                        <p:cTn id="45" dur="1000"/>
                                        <p:tgtEl>
                                          <p:spTgt spid="7">
                                            <p:txEl>
                                              <p:pRg st="1" end="1"/>
                                            </p:txEl>
                                          </p:spTgt>
                                        </p:tgtEl>
                                        <p:attrNameLst>
                                          <p:attrName>ppt_w</p:attrName>
                                        </p:attrNameLst>
                                      </p:cBhvr>
                                      <p:tavLst>
                                        <p:tav tm="0">
                                          <p:val>
                                            <p:strVal val="ppt_w"/>
                                          </p:val>
                                        </p:tav>
                                        <p:tav tm="100000">
                                          <p:val>
                                            <p:fltVal val="0"/>
                                          </p:val>
                                        </p:tav>
                                      </p:tavLst>
                                    </p:anim>
                                    <p:anim calcmode="lin" valueType="num">
                                      <p:cBhvr>
                                        <p:cTn id="46" dur="1000"/>
                                        <p:tgtEl>
                                          <p:spTgt spid="7">
                                            <p:txEl>
                                              <p:pRg st="1" end="1"/>
                                            </p:txEl>
                                          </p:spTgt>
                                        </p:tgtEl>
                                        <p:attrNameLst>
                                          <p:attrName>ppt_h</p:attrName>
                                        </p:attrNameLst>
                                      </p:cBhvr>
                                      <p:tavLst>
                                        <p:tav tm="0">
                                          <p:val>
                                            <p:strVal val="ppt_h"/>
                                          </p:val>
                                        </p:tav>
                                        <p:tav tm="100000">
                                          <p:val>
                                            <p:fltVal val="0"/>
                                          </p:val>
                                        </p:tav>
                                      </p:tavLst>
                                    </p:anim>
                                    <p:animEffect transition="out" filter="fade">
                                      <p:cBhvr>
                                        <p:cTn id="47" dur="1000"/>
                                        <p:tgtEl>
                                          <p:spTgt spid="7">
                                            <p:txEl>
                                              <p:pRg st="1" end="1"/>
                                            </p:txEl>
                                          </p:spTgt>
                                        </p:tgtEl>
                                      </p:cBhvr>
                                    </p:animEffect>
                                    <p:set>
                                      <p:cBhvr>
                                        <p:cTn id="48" dur="1" fill="hold">
                                          <p:stCondLst>
                                            <p:cond delay="999"/>
                                          </p:stCondLst>
                                        </p:cTn>
                                        <p:tgtEl>
                                          <p:spTgt spid="7">
                                            <p:txEl>
                                              <p:pRg st="1" end="1"/>
                                            </p:txEl>
                                          </p:spTgt>
                                        </p:tgtEl>
                                        <p:attrNameLst>
                                          <p:attrName>style.visibility</p:attrName>
                                        </p:attrNameLst>
                                      </p:cBhvr>
                                      <p:to>
                                        <p:strVal val="hidden"/>
                                      </p:to>
                                    </p:set>
                                  </p:childTnLst>
                                </p:cTn>
                              </p:par>
                              <p:par>
                                <p:cTn id="49" presetID="53" presetClass="exit" presetSubtype="0" fill="hold" grpId="1" nodeType="withEffect">
                                  <p:stCondLst>
                                    <p:cond delay="0"/>
                                  </p:stCondLst>
                                  <p:childTnLst>
                                    <p:anim calcmode="lin" valueType="num">
                                      <p:cBhvr>
                                        <p:cTn id="50" dur="1000"/>
                                        <p:tgtEl>
                                          <p:spTgt spid="7">
                                            <p:txEl>
                                              <p:pRg st="2" end="2"/>
                                            </p:txEl>
                                          </p:spTgt>
                                        </p:tgtEl>
                                        <p:attrNameLst>
                                          <p:attrName>ppt_w</p:attrName>
                                        </p:attrNameLst>
                                      </p:cBhvr>
                                      <p:tavLst>
                                        <p:tav tm="0">
                                          <p:val>
                                            <p:strVal val="ppt_w"/>
                                          </p:val>
                                        </p:tav>
                                        <p:tav tm="100000">
                                          <p:val>
                                            <p:fltVal val="0"/>
                                          </p:val>
                                        </p:tav>
                                      </p:tavLst>
                                    </p:anim>
                                    <p:anim calcmode="lin" valueType="num">
                                      <p:cBhvr>
                                        <p:cTn id="51" dur="1000"/>
                                        <p:tgtEl>
                                          <p:spTgt spid="7">
                                            <p:txEl>
                                              <p:pRg st="2" end="2"/>
                                            </p:txEl>
                                          </p:spTgt>
                                        </p:tgtEl>
                                        <p:attrNameLst>
                                          <p:attrName>ppt_h</p:attrName>
                                        </p:attrNameLst>
                                      </p:cBhvr>
                                      <p:tavLst>
                                        <p:tav tm="0">
                                          <p:val>
                                            <p:strVal val="ppt_h"/>
                                          </p:val>
                                        </p:tav>
                                        <p:tav tm="100000">
                                          <p:val>
                                            <p:fltVal val="0"/>
                                          </p:val>
                                        </p:tav>
                                      </p:tavLst>
                                    </p:anim>
                                    <p:animEffect transition="out" filter="fade">
                                      <p:cBhvr>
                                        <p:cTn id="52" dur="1000"/>
                                        <p:tgtEl>
                                          <p:spTgt spid="7">
                                            <p:txEl>
                                              <p:pRg st="2" end="2"/>
                                            </p:txEl>
                                          </p:spTgt>
                                        </p:tgtEl>
                                      </p:cBhvr>
                                    </p:animEffect>
                                    <p:set>
                                      <p:cBhvr>
                                        <p:cTn id="53" dur="1" fill="hold">
                                          <p:stCondLst>
                                            <p:cond delay="999"/>
                                          </p:stCondLst>
                                        </p:cTn>
                                        <p:tgtEl>
                                          <p:spTgt spid="7">
                                            <p:txEl>
                                              <p:pRg st="2" end="2"/>
                                            </p:txEl>
                                          </p:spTgt>
                                        </p:tgtEl>
                                        <p:attrNameLst>
                                          <p:attrName>style.visibility</p:attrName>
                                        </p:attrNameLst>
                                      </p:cBhvr>
                                      <p:to>
                                        <p:strVal val="hidden"/>
                                      </p:to>
                                    </p:set>
                                  </p:childTnLst>
                                </p:cTn>
                              </p:par>
                              <p:par>
                                <p:cTn id="54" presetID="53" presetClass="exit" presetSubtype="0" fill="hold" grpId="1" nodeType="withEffect">
                                  <p:stCondLst>
                                    <p:cond delay="0"/>
                                  </p:stCondLst>
                                  <p:childTnLst>
                                    <p:anim calcmode="lin" valueType="num">
                                      <p:cBhvr>
                                        <p:cTn id="55" dur="1000"/>
                                        <p:tgtEl>
                                          <p:spTgt spid="7">
                                            <p:txEl>
                                              <p:pRg st="3" end="3"/>
                                            </p:txEl>
                                          </p:spTgt>
                                        </p:tgtEl>
                                        <p:attrNameLst>
                                          <p:attrName>ppt_w</p:attrName>
                                        </p:attrNameLst>
                                      </p:cBhvr>
                                      <p:tavLst>
                                        <p:tav tm="0">
                                          <p:val>
                                            <p:strVal val="ppt_w"/>
                                          </p:val>
                                        </p:tav>
                                        <p:tav tm="100000">
                                          <p:val>
                                            <p:fltVal val="0"/>
                                          </p:val>
                                        </p:tav>
                                      </p:tavLst>
                                    </p:anim>
                                    <p:anim calcmode="lin" valueType="num">
                                      <p:cBhvr>
                                        <p:cTn id="56" dur="1000"/>
                                        <p:tgtEl>
                                          <p:spTgt spid="7">
                                            <p:txEl>
                                              <p:pRg st="3" end="3"/>
                                            </p:txEl>
                                          </p:spTgt>
                                        </p:tgtEl>
                                        <p:attrNameLst>
                                          <p:attrName>ppt_h</p:attrName>
                                        </p:attrNameLst>
                                      </p:cBhvr>
                                      <p:tavLst>
                                        <p:tav tm="0">
                                          <p:val>
                                            <p:strVal val="ppt_h"/>
                                          </p:val>
                                        </p:tav>
                                        <p:tav tm="100000">
                                          <p:val>
                                            <p:fltVal val="0"/>
                                          </p:val>
                                        </p:tav>
                                      </p:tavLst>
                                    </p:anim>
                                    <p:animEffect transition="out" filter="fade">
                                      <p:cBhvr>
                                        <p:cTn id="57" dur="1000"/>
                                        <p:tgtEl>
                                          <p:spTgt spid="7">
                                            <p:txEl>
                                              <p:pRg st="3" end="3"/>
                                            </p:txEl>
                                          </p:spTgt>
                                        </p:tgtEl>
                                      </p:cBhvr>
                                    </p:animEffect>
                                    <p:set>
                                      <p:cBhvr>
                                        <p:cTn id="58" dur="1" fill="hold">
                                          <p:stCondLst>
                                            <p:cond delay="999"/>
                                          </p:stCondLst>
                                        </p:cTn>
                                        <p:tgtEl>
                                          <p:spTgt spid="7">
                                            <p:txEl>
                                              <p:pRg st="3" end="3"/>
                                            </p:txEl>
                                          </p:spTgt>
                                        </p:tgtEl>
                                        <p:attrNameLst>
                                          <p:attrName>style.visibility</p:attrName>
                                        </p:attrNameLst>
                                      </p:cBhvr>
                                      <p:to>
                                        <p:strVal val="hidden"/>
                                      </p:to>
                                    </p:set>
                                  </p:childTnLst>
                                </p:cTn>
                              </p:par>
                              <p:par>
                                <p:cTn id="59" presetID="53" presetClass="exit" presetSubtype="0" fill="hold" nodeType="withEffect">
                                  <p:stCondLst>
                                    <p:cond delay="0"/>
                                  </p:stCondLst>
                                  <p:childTnLst>
                                    <p:anim calcmode="lin" valueType="num">
                                      <p:cBhvr>
                                        <p:cTn id="60" dur="1000"/>
                                        <p:tgtEl>
                                          <p:spTgt spid="4"/>
                                        </p:tgtEl>
                                        <p:attrNameLst>
                                          <p:attrName>ppt_w</p:attrName>
                                        </p:attrNameLst>
                                      </p:cBhvr>
                                      <p:tavLst>
                                        <p:tav tm="0">
                                          <p:val>
                                            <p:strVal val="ppt_w"/>
                                          </p:val>
                                        </p:tav>
                                        <p:tav tm="100000">
                                          <p:val>
                                            <p:fltVal val="0"/>
                                          </p:val>
                                        </p:tav>
                                      </p:tavLst>
                                    </p:anim>
                                    <p:anim calcmode="lin" valueType="num">
                                      <p:cBhvr>
                                        <p:cTn id="61" dur="1000"/>
                                        <p:tgtEl>
                                          <p:spTgt spid="4"/>
                                        </p:tgtEl>
                                        <p:attrNameLst>
                                          <p:attrName>ppt_h</p:attrName>
                                        </p:attrNameLst>
                                      </p:cBhvr>
                                      <p:tavLst>
                                        <p:tav tm="0">
                                          <p:val>
                                            <p:strVal val="ppt_h"/>
                                          </p:val>
                                        </p:tav>
                                        <p:tav tm="100000">
                                          <p:val>
                                            <p:fltVal val="0"/>
                                          </p:val>
                                        </p:tav>
                                      </p:tavLst>
                                    </p:anim>
                                    <p:animEffect transition="out" filter="fade">
                                      <p:cBhvr>
                                        <p:cTn id="62" dur="1000"/>
                                        <p:tgtEl>
                                          <p:spTgt spid="4"/>
                                        </p:tgtEl>
                                      </p:cBhvr>
                                    </p:animEffect>
                                    <p:set>
                                      <p:cBhvr>
                                        <p:cTn id="63" dur="1" fill="hold">
                                          <p:stCondLst>
                                            <p:cond delay="999"/>
                                          </p:stCondLst>
                                        </p:cTn>
                                        <p:tgtEl>
                                          <p:spTgt spid="4"/>
                                        </p:tgtEl>
                                        <p:attrNameLst>
                                          <p:attrName>style.visibility</p:attrName>
                                        </p:attrNameLst>
                                      </p:cBhvr>
                                      <p:to>
                                        <p:strVal val="hidden"/>
                                      </p:to>
                                    </p:set>
                                  </p:childTnLst>
                                </p:cTn>
                              </p:par>
                              <p:par>
                                <p:cTn id="64" presetID="53" presetClass="entr" presetSubtype="0" fill="hold" grpId="0" nodeType="withEffect">
                                  <p:stCondLst>
                                    <p:cond delay="0"/>
                                  </p:stCondLst>
                                  <p:childTnLst>
                                    <p:set>
                                      <p:cBhvr>
                                        <p:cTn id="65" dur="1" fill="hold">
                                          <p:stCondLst>
                                            <p:cond delay="0"/>
                                          </p:stCondLst>
                                        </p:cTn>
                                        <p:tgtEl>
                                          <p:spTgt spid="5">
                                            <p:graphicEl>
                                              <a:dgm id="{80E99CEA-E13D-4A49-AE64-570CAE60C816}"/>
                                            </p:graphicEl>
                                          </p:spTgt>
                                        </p:tgtEl>
                                        <p:attrNameLst>
                                          <p:attrName>style.visibility</p:attrName>
                                        </p:attrNameLst>
                                      </p:cBhvr>
                                      <p:to>
                                        <p:strVal val="visible"/>
                                      </p:to>
                                    </p:set>
                                    <p:anim calcmode="lin" valueType="num">
                                      <p:cBhvr>
                                        <p:cTn id="66" dur="500" fill="hold"/>
                                        <p:tgtEl>
                                          <p:spTgt spid="5">
                                            <p:graphicEl>
                                              <a:dgm id="{80E99CEA-E13D-4A49-AE64-570CAE60C816}"/>
                                            </p:graphicEl>
                                          </p:spTgt>
                                        </p:tgtEl>
                                        <p:attrNameLst>
                                          <p:attrName>ppt_w</p:attrName>
                                        </p:attrNameLst>
                                      </p:cBhvr>
                                      <p:tavLst>
                                        <p:tav tm="0">
                                          <p:val>
                                            <p:fltVal val="0"/>
                                          </p:val>
                                        </p:tav>
                                        <p:tav tm="100000">
                                          <p:val>
                                            <p:strVal val="#ppt_w"/>
                                          </p:val>
                                        </p:tav>
                                      </p:tavLst>
                                    </p:anim>
                                    <p:anim calcmode="lin" valueType="num">
                                      <p:cBhvr>
                                        <p:cTn id="67" dur="500" fill="hold"/>
                                        <p:tgtEl>
                                          <p:spTgt spid="5">
                                            <p:graphicEl>
                                              <a:dgm id="{80E99CEA-E13D-4A49-AE64-570CAE60C816}"/>
                                            </p:graphicEl>
                                          </p:spTgt>
                                        </p:tgtEl>
                                        <p:attrNameLst>
                                          <p:attrName>ppt_h</p:attrName>
                                        </p:attrNameLst>
                                      </p:cBhvr>
                                      <p:tavLst>
                                        <p:tav tm="0">
                                          <p:val>
                                            <p:fltVal val="0"/>
                                          </p:val>
                                        </p:tav>
                                        <p:tav tm="100000">
                                          <p:val>
                                            <p:strVal val="#ppt_h"/>
                                          </p:val>
                                        </p:tav>
                                      </p:tavLst>
                                    </p:anim>
                                    <p:animEffect transition="in" filter="fade">
                                      <p:cBhvr>
                                        <p:cTn id="68" dur="500"/>
                                        <p:tgtEl>
                                          <p:spTgt spid="5">
                                            <p:graphicEl>
                                              <a:dgm id="{80E99CEA-E13D-4A49-AE64-570CAE60C816}"/>
                                            </p:graphicEl>
                                          </p:spTgt>
                                        </p:tgtEl>
                                      </p:cBhvr>
                                    </p:animEffect>
                                  </p:childTnLst>
                                </p:cTn>
                              </p:par>
                            </p:childTnLst>
                          </p:cTn>
                        </p:par>
                        <p:par>
                          <p:cTn id="69" fill="hold">
                            <p:stCondLst>
                              <p:cond delay="1000"/>
                            </p:stCondLst>
                            <p:childTnLst>
                              <p:par>
                                <p:cTn id="70" presetID="53" presetClass="entr" presetSubtype="0" fill="hold" grpId="0" nodeType="afterEffect">
                                  <p:stCondLst>
                                    <p:cond delay="0"/>
                                  </p:stCondLst>
                                  <p:childTnLst>
                                    <p:set>
                                      <p:cBhvr>
                                        <p:cTn id="71" dur="1" fill="hold">
                                          <p:stCondLst>
                                            <p:cond delay="0"/>
                                          </p:stCondLst>
                                        </p:cTn>
                                        <p:tgtEl>
                                          <p:spTgt spid="5">
                                            <p:graphicEl>
                                              <a:dgm id="{C553B588-64E6-45E3-B6D1-6D68B6778636}"/>
                                            </p:graphicEl>
                                          </p:spTgt>
                                        </p:tgtEl>
                                        <p:attrNameLst>
                                          <p:attrName>style.visibility</p:attrName>
                                        </p:attrNameLst>
                                      </p:cBhvr>
                                      <p:to>
                                        <p:strVal val="visible"/>
                                      </p:to>
                                    </p:set>
                                    <p:anim calcmode="lin" valueType="num">
                                      <p:cBhvr>
                                        <p:cTn id="72" dur="500" fill="hold"/>
                                        <p:tgtEl>
                                          <p:spTgt spid="5">
                                            <p:graphicEl>
                                              <a:dgm id="{C553B588-64E6-45E3-B6D1-6D68B6778636}"/>
                                            </p:graphicEl>
                                          </p:spTgt>
                                        </p:tgtEl>
                                        <p:attrNameLst>
                                          <p:attrName>ppt_w</p:attrName>
                                        </p:attrNameLst>
                                      </p:cBhvr>
                                      <p:tavLst>
                                        <p:tav tm="0">
                                          <p:val>
                                            <p:fltVal val="0"/>
                                          </p:val>
                                        </p:tav>
                                        <p:tav tm="100000">
                                          <p:val>
                                            <p:strVal val="#ppt_w"/>
                                          </p:val>
                                        </p:tav>
                                      </p:tavLst>
                                    </p:anim>
                                    <p:anim calcmode="lin" valueType="num">
                                      <p:cBhvr>
                                        <p:cTn id="73" dur="500" fill="hold"/>
                                        <p:tgtEl>
                                          <p:spTgt spid="5">
                                            <p:graphicEl>
                                              <a:dgm id="{C553B588-64E6-45E3-B6D1-6D68B6778636}"/>
                                            </p:graphicEl>
                                          </p:spTgt>
                                        </p:tgtEl>
                                        <p:attrNameLst>
                                          <p:attrName>ppt_h</p:attrName>
                                        </p:attrNameLst>
                                      </p:cBhvr>
                                      <p:tavLst>
                                        <p:tav tm="0">
                                          <p:val>
                                            <p:fltVal val="0"/>
                                          </p:val>
                                        </p:tav>
                                        <p:tav tm="100000">
                                          <p:val>
                                            <p:strVal val="#ppt_h"/>
                                          </p:val>
                                        </p:tav>
                                      </p:tavLst>
                                    </p:anim>
                                    <p:animEffect transition="in" filter="fade">
                                      <p:cBhvr>
                                        <p:cTn id="74" dur="500"/>
                                        <p:tgtEl>
                                          <p:spTgt spid="5">
                                            <p:graphicEl>
                                              <a:dgm id="{C553B588-64E6-45E3-B6D1-6D68B6778636}"/>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23" presetClass="entr" presetSubtype="288" fill="hold" nodeType="click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p:cTn id="79" dur="500" fill="hold"/>
                                        <p:tgtEl>
                                          <p:spTgt spid="8"/>
                                        </p:tgtEl>
                                        <p:attrNameLst>
                                          <p:attrName>ppt_w</p:attrName>
                                        </p:attrNameLst>
                                      </p:cBhvr>
                                      <p:tavLst>
                                        <p:tav tm="0">
                                          <p:val>
                                            <p:strVal val="4/3*#ppt_w"/>
                                          </p:val>
                                        </p:tav>
                                        <p:tav tm="100000">
                                          <p:val>
                                            <p:strVal val="#ppt_w"/>
                                          </p:val>
                                        </p:tav>
                                      </p:tavLst>
                                    </p:anim>
                                    <p:anim calcmode="lin" valueType="num">
                                      <p:cBhvr>
                                        <p:cTn id="80" dur="500" fill="hold"/>
                                        <p:tgtEl>
                                          <p:spTgt spid="8"/>
                                        </p:tgtEl>
                                        <p:attrNameLst>
                                          <p:attrName>ppt_h</p:attrName>
                                        </p:attrNameLst>
                                      </p:cBhvr>
                                      <p:tavLst>
                                        <p:tav tm="0">
                                          <p:val>
                                            <p:strVal val="4/3*#ppt_h"/>
                                          </p:val>
                                        </p:tav>
                                        <p:tav tm="100000">
                                          <p:val>
                                            <p:strVal val="#ppt_h"/>
                                          </p:val>
                                        </p:tav>
                                      </p:tavLst>
                                    </p:anim>
                                  </p:childTnLst>
                                </p:cTn>
                              </p:par>
                            </p:childTnLst>
                          </p:cTn>
                        </p:par>
                        <p:par>
                          <p:cTn id="81" fill="hold">
                            <p:stCondLst>
                              <p:cond delay="500"/>
                            </p:stCondLst>
                            <p:childTnLst>
                              <p:par>
                                <p:cTn id="82" presetID="23" presetClass="entr" presetSubtype="272" fill="hold" grpId="0" nodeType="afterEffect">
                                  <p:stCondLst>
                                    <p:cond delay="0"/>
                                  </p:stCondLst>
                                  <p:childTnLst>
                                    <p:set>
                                      <p:cBhvr>
                                        <p:cTn id="83" dur="1" fill="hold">
                                          <p:stCondLst>
                                            <p:cond delay="0"/>
                                          </p:stCondLst>
                                        </p:cTn>
                                        <p:tgtEl>
                                          <p:spTgt spid="9"/>
                                        </p:tgtEl>
                                        <p:attrNameLst>
                                          <p:attrName>style.visibility</p:attrName>
                                        </p:attrNameLst>
                                      </p:cBhvr>
                                      <p:to>
                                        <p:strVal val="visible"/>
                                      </p:to>
                                    </p:set>
                                    <p:anim calcmode="lin" valueType="num">
                                      <p:cBhvr>
                                        <p:cTn id="84" dur="500" fill="hold"/>
                                        <p:tgtEl>
                                          <p:spTgt spid="9"/>
                                        </p:tgtEl>
                                        <p:attrNameLst>
                                          <p:attrName>ppt_w</p:attrName>
                                        </p:attrNameLst>
                                      </p:cBhvr>
                                      <p:tavLst>
                                        <p:tav tm="0">
                                          <p:val>
                                            <p:strVal val="2/3*#ppt_w"/>
                                          </p:val>
                                        </p:tav>
                                        <p:tav tm="100000">
                                          <p:val>
                                            <p:strVal val="#ppt_w"/>
                                          </p:val>
                                        </p:tav>
                                      </p:tavLst>
                                    </p:anim>
                                    <p:anim calcmode="lin" valueType="num">
                                      <p:cBhvr>
                                        <p:cTn id="85" dur="500" fill="hold"/>
                                        <p:tgtEl>
                                          <p:spTgt spid="9"/>
                                        </p:tgtEl>
                                        <p:attrNameLst>
                                          <p:attrName>ppt_h</p:attrName>
                                        </p:attrNameLst>
                                      </p:cBhvr>
                                      <p:tavLst>
                                        <p:tav tm="0">
                                          <p:val>
                                            <p:strVal val="2/3*#ppt_h"/>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53" presetClass="exit" presetSubtype="0" fill="hold" grpId="1" nodeType="clickEffect">
                                  <p:stCondLst>
                                    <p:cond delay="0"/>
                                  </p:stCondLst>
                                  <p:childTnLst>
                                    <p:anim calcmode="lin" valueType="num">
                                      <p:cBhvr>
                                        <p:cTn id="89" dur="500"/>
                                        <p:tgtEl>
                                          <p:spTgt spid="9"/>
                                        </p:tgtEl>
                                        <p:attrNameLst>
                                          <p:attrName>ppt_w</p:attrName>
                                        </p:attrNameLst>
                                      </p:cBhvr>
                                      <p:tavLst>
                                        <p:tav tm="0">
                                          <p:val>
                                            <p:strVal val="ppt_w"/>
                                          </p:val>
                                        </p:tav>
                                        <p:tav tm="100000">
                                          <p:val>
                                            <p:fltVal val="0"/>
                                          </p:val>
                                        </p:tav>
                                      </p:tavLst>
                                    </p:anim>
                                    <p:anim calcmode="lin" valueType="num">
                                      <p:cBhvr>
                                        <p:cTn id="90" dur="500"/>
                                        <p:tgtEl>
                                          <p:spTgt spid="9"/>
                                        </p:tgtEl>
                                        <p:attrNameLst>
                                          <p:attrName>ppt_h</p:attrName>
                                        </p:attrNameLst>
                                      </p:cBhvr>
                                      <p:tavLst>
                                        <p:tav tm="0">
                                          <p:val>
                                            <p:strVal val="ppt_h"/>
                                          </p:val>
                                        </p:tav>
                                        <p:tav tm="100000">
                                          <p:val>
                                            <p:fltVal val="0"/>
                                          </p:val>
                                        </p:tav>
                                      </p:tavLst>
                                    </p:anim>
                                    <p:animEffect transition="out" filter="fade">
                                      <p:cBhvr>
                                        <p:cTn id="91" dur="500"/>
                                        <p:tgtEl>
                                          <p:spTgt spid="9"/>
                                        </p:tgtEl>
                                      </p:cBhvr>
                                    </p:animEffect>
                                    <p:set>
                                      <p:cBhvr>
                                        <p:cTn id="92" dur="1" fill="hold">
                                          <p:stCondLst>
                                            <p:cond delay="499"/>
                                          </p:stCondLst>
                                        </p:cTn>
                                        <p:tgtEl>
                                          <p:spTgt spid="9"/>
                                        </p:tgtEl>
                                        <p:attrNameLst>
                                          <p:attrName>style.visibility</p:attrName>
                                        </p:attrNameLst>
                                      </p:cBhvr>
                                      <p:to>
                                        <p:strVal val="hidden"/>
                                      </p:to>
                                    </p:set>
                                  </p:childTnLst>
                                </p:cTn>
                              </p:par>
                              <p:par>
                                <p:cTn id="93" presetID="53" presetClass="exit" presetSubtype="0" fill="hold" nodeType="withEffect">
                                  <p:stCondLst>
                                    <p:cond delay="0"/>
                                  </p:stCondLst>
                                  <p:childTnLst>
                                    <p:anim calcmode="lin" valueType="num">
                                      <p:cBhvr>
                                        <p:cTn id="94" dur="1000"/>
                                        <p:tgtEl>
                                          <p:spTgt spid="8"/>
                                        </p:tgtEl>
                                        <p:attrNameLst>
                                          <p:attrName>ppt_w</p:attrName>
                                        </p:attrNameLst>
                                      </p:cBhvr>
                                      <p:tavLst>
                                        <p:tav tm="0">
                                          <p:val>
                                            <p:strVal val="ppt_w"/>
                                          </p:val>
                                        </p:tav>
                                        <p:tav tm="100000">
                                          <p:val>
                                            <p:fltVal val="0"/>
                                          </p:val>
                                        </p:tav>
                                      </p:tavLst>
                                    </p:anim>
                                    <p:anim calcmode="lin" valueType="num">
                                      <p:cBhvr>
                                        <p:cTn id="95" dur="1000"/>
                                        <p:tgtEl>
                                          <p:spTgt spid="8"/>
                                        </p:tgtEl>
                                        <p:attrNameLst>
                                          <p:attrName>ppt_h</p:attrName>
                                        </p:attrNameLst>
                                      </p:cBhvr>
                                      <p:tavLst>
                                        <p:tav tm="0">
                                          <p:val>
                                            <p:strVal val="ppt_h"/>
                                          </p:val>
                                        </p:tav>
                                        <p:tav tm="100000">
                                          <p:val>
                                            <p:fltVal val="0"/>
                                          </p:val>
                                        </p:tav>
                                      </p:tavLst>
                                    </p:anim>
                                    <p:animEffect transition="out" filter="fade">
                                      <p:cBhvr>
                                        <p:cTn id="96" dur="1000"/>
                                        <p:tgtEl>
                                          <p:spTgt spid="8"/>
                                        </p:tgtEl>
                                      </p:cBhvr>
                                    </p:animEffect>
                                    <p:set>
                                      <p:cBhvr>
                                        <p:cTn id="97" dur="1" fill="hold">
                                          <p:stCondLst>
                                            <p:cond delay="999"/>
                                          </p:stCondLst>
                                        </p:cTn>
                                        <p:tgtEl>
                                          <p:spTgt spid="8"/>
                                        </p:tgtEl>
                                        <p:attrNameLst>
                                          <p:attrName>style.visibility</p:attrName>
                                        </p:attrNameLst>
                                      </p:cBhvr>
                                      <p:to>
                                        <p:strVal val="hidden"/>
                                      </p:to>
                                    </p:set>
                                  </p:childTnLst>
                                </p:cTn>
                              </p:par>
                              <p:par>
                                <p:cTn id="98" presetID="53" presetClass="entr" presetSubtype="0" fill="hold" grpId="0" nodeType="withEffect">
                                  <p:stCondLst>
                                    <p:cond delay="0"/>
                                  </p:stCondLst>
                                  <p:childTnLst>
                                    <p:set>
                                      <p:cBhvr>
                                        <p:cTn id="99" dur="1" fill="hold">
                                          <p:stCondLst>
                                            <p:cond delay="0"/>
                                          </p:stCondLst>
                                        </p:cTn>
                                        <p:tgtEl>
                                          <p:spTgt spid="5">
                                            <p:graphicEl>
                                              <a:dgm id="{31A7F462-DF2B-40B4-ACB6-A9A79C19B388}"/>
                                            </p:graphicEl>
                                          </p:spTgt>
                                        </p:tgtEl>
                                        <p:attrNameLst>
                                          <p:attrName>style.visibility</p:attrName>
                                        </p:attrNameLst>
                                      </p:cBhvr>
                                      <p:to>
                                        <p:strVal val="visible"/>
                                      </p:to>
                                    </p:set>
                                    <p:anim calcmode="lin" valueType="num">
                                      <p:cBhvr>
                                        <p:cTn id="100" dur="500" fill="hold"/>
                                        <p:tgtEl>
                                          <p:spTgt spid="5">
                                            <p:graphicEl>
                                              <a:dgm id="{31A7F462-DF2B-40B4-ACB6-A9A79C19B388}"/>
                                            </p:graphicEl>
                                          </p:spTgt>
                                        </p:tgtEl>
                                        <p:attrNameLst>
                                          <p:attrName>ppt_w</p:attrName>
                                        </p:attrNameLst>
                                      </p:cBhvr>
                                      <p:tavLst>
                                        <p:tav tm="0">
                                          <p:val>
                                            <p:fltVal val="0"/>
                                          </p:val>
                                        </p:tav>
                                        <p:tav tm="100000">
                                          <p:val>
                                            <p:strVal val="#ppt_w"/>
                                          </p:val>
                                        </p:tav>
                                      </p:tavLst>
                                    </p:anim>
                                    <p:anim calcmode="lin" valueType="num">
                                      <p:cBhvr>
                                        <p:cTn id="101" dur="500" fill="hold"/>
                                        <p:tgtEl>
                                          <p:spTgt spid="5">
                                            <p:graphicEl>
                                              <a:dgm id="{31A7F462-DF2B-40B4-ACB6-A9A79C19B388}"/>
                                            </p:graphicEl>
                                          </p:spTgt>
                                        </p:tgtEl>
                                        <p:attrNameLst>
                                          <p:attrName>ppt_h</p:attrName>
                                        </p:attrNameLst>
                                      </p:cBhvr>
                                      <p:tavLst>
                                        <p:tav tm="0">
                                          <p:val>
                                            <p:fltVal val="0"/>
                                          </p:val>
                                        </p:tav>
                                        <p:tav tm="100000">
                                          <p:val>
                                            <p:strVal val="#ppt_h"/>
                                          </p:val>
                                        </p:tav>
                                      </p:tavLst>
                                    </p:anim>
                                    <p:animEffect transition="in" filter="fade">
                                      <p:cBhvr>
                                        <p:cTn id="102" dur="500"/>
                                        <p:tgtEl>
                                          <p:spTgt spid="5">
                                            <p:graphicEl>
                                              <a:dgm id="{31A7F462-DF2B-40B4-ACB6-A9A79C19B388}"/>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0" fill="hold" grpId="0" nodeType="clickEffect">
                                  <p:stCondLst>
                                    <p:cond delay="0"/>
                                  </p:stCondLst>
                                  <p:childTnLst>
                                    <p:set>
                                      <p:cBhvr>
                                        <p:cTn id="106" dur="1" fill="hold">
                                          <p:stCondLst>
                                            <p:cond delay="0"/>
                                          </p:stCondLst>
                                        </p:cTn>
                                        <p:tgtEl>
                                          <p:spTgt spid="5">
                                            <p:graphicEl>
                                              <a:dgm id="{34C4AEBD-240C-4318-B5FC-0DF26D47415D}"/>
                                            </p:graphicEl>
                                          </p:spTgt>
                                        </p:tgtEl>
                                        <p:attrNameLst>
                                          <p:attrName>style.visibility</p:attrName>
                                        </p:attrNameLst>
                                      </p:cBhvr>
                                      <p:to>
                                        <p:strVal val="visible"/>
                                      </p:to>
                                    </p:set>
                                    <p:anim calcmode="lin" valueType="num">
                                      <p:cBhvr>
                                        <p:cTn id="107" dur="500" fill="hold"/>
                                        <p:tgtEl>
                                          <p:spTgt spid="5">
                                            <p:graphicEl>
                                              <a:dgm id="{34C4AEBD-240C-4318-B5FC-0DF26D47415D}"/>
                                            </p:graphicEl>
                                          </p:spTgt>
                                        </p:tgtEl>
                                        <p:attrNameLst>
                                          <p:attrName>ppt_w</p:attrName>
                                        </p:attrNameLst>
                                      </p:cBhvr>
                                      <p:tavLst>
                                        <p:tav tm="0">
                                          <p:val>
                                            <p:fltVal val="0"/>
                                          </p:val>
                                        </p:tav>
                                        <p:tav tm="100000">
                                          <p:val>
                                            <p:strVal val="#ppt_w"/>
                                          </p:val>
                                        </p:tav>
                                      </p:tavLst>
                                    </p:anim>
                                    <p:anim calcmode="lin" valueType="num">
                                      <p:cBhvr>
                                        <p:cTn id="108" dur="500" fill="hold"/>
                                        <p:tgtEl>
                                          <p:spTgt spid="5">
                                            <p:graphicEl>
                                              <a:dgm id="{34C4AEBD-240C-4318-B5FC-0DF26D47415D}"/>
                                            </p:graphicEl>
                                          </p:spTgt>
                                        </p:tgtEl>
                                        <p:attrNameLst>
                                          <p:attrName>ppt_h</p:attrName>
                                        </p:attrNameLst>
                                      </p:cBhvr>
                                      <p:tavLst>
                                        <p:tav tm="0">
                                          <p:val>
                                            <p:fltVal val="0"/>
                                          </p:val>
                                        </p:tav>
                                        <p:tav tm="100000">
                                          <p:val>
                                            <p:strVal val="#ppt_h"/>
                                          </p:val>
                                        </p:tav>
                                      </p:tavLst>
                                    </p:anim>
                                    <p:animEffect transition="in" filter="fade">
                                      <p:cBhvr>
                                        <p:cTn id="109" dur="500"/>
                                        <p:tgtEl>
                                          <p:spTgt spid="5">
                                            <p:graphicEl>
                                              <a:dgm id="{34C4AEBD-240C-4318-B5FC-0DF26D47415D}"/>
                                            </p:graphicEl>
                                          </p:spTgt>
                                        </p:tgtEl>
                                      </p:cBhvr>
                                    </p:animEffect>
                                  </p:childTnLst>
                                </p:cTn>
                              </p:par>
                            </p:childTnLst>
                          </p:cTn>
                        </p:par>
                        <p:par>
                          <p:cTn id="110" fill="hold">
                            <p:stCondLst>
                              <p:cond delay="500"/>
                            </p:stCondLst>
                            <p:childTnLst>
                              <p:par>
                                <p:cTn id="111" presetID="23" presetClass="entr" presetSubtype="288" fill="hold" nodeType="afterEffect">
                                  <p:stCondLst>
                                    <p:cond delay="0"/>
                                  </p:stCondLst>
                                  <p:childTnLst>
                                    <p:set>
                                      <p:cBhvr>
                                        <p:cTn id="112" dur="1" fill="hold">
                                          <p:stCondLst>
                                            <p:cond delay="0"/>
                                          </p:stCondLst>
                                        </p:cTn>
                                        <p:tgtEl>
                                          <p:spTgt spid="12"/>
                                        </p:tgtEl>
                                        <p:attrNameLst>
                                          <p:attrName>style.visibility</p:attrName>
                                        </p:attrNameLst>
                                      </p:cBhvr>
                                      <p:to>
                                        <p:strVal val="visible"/>
                                      </p:to>
                                    </p:set>
                                    <p:anim calcmode="lin" valueType="num">
                                      <p:cBhvr>
                                        <p:cTn id="113" dur="500" fill="hold"/>
                                        <p:tgtEl>
                                          <p:spTgt spid="12"/>
                                        </p:tgtEl>
                                        <p:attrNameLst>
                                          <p:attrName>ppt_w</p:attrName>
                                        </p:attrNameLst>
                                      </p:cBhvr>
                                      <p:tavLst>
                                        <p:tav tm="0">
                                          <p:val>
                                            <p:strVal val="4/3*#ppt_w"/>
                                          </p:val>
                                        </p:tav>
                                        <p:tav tm="100000">
                                          <p:val>
                                            <p:strVal val="#ppt_w"/>
                                          </p:val>
                                        </p:tav>
                                      </p:tavLst>
                                    </p:anim>
                                    <p:anim calcmode="lin" valueType="num">
                                      <p:cBhvr>
                                        <p:cTn id="114" dur="500" fill="hold"/>
                                        <p:tgtEl>
                                          <p:spTgt spid="12"/>
                                        </p:tgtEl>
                                        <p:attrNameLst>
                                          <p:attrName>ppt_h</p:attrName>
                                        </p:attrNameLst>
                                      </p:cBhvr>
                                      <p:tavLst>
                                        <p:tav tm="0">
                                          <p:val>
                                            <p:strVal val="4/3*#ppt_h"/>
                                          </p:val>
                                        </p:tav>
                                        <p:tav tm="100000">
                                          <p:val>
                                            <p:strVal val="#ppt_h"/>
                                          </p:val>
                                        </p:tav>
                                      </p:tavLst>
                                    </p:anim>
                                  </p:childTnLst>
                                </p:cTn>
                              </p:par>
                            </p:childTnLst>
                          </p:cTn>
                        </p:par>
                        <p:par>
                          <p:cTn id="115" fill="hold">
                            <p:stCondLst>
                              <p:cond delay="1000"/>
                            </p:stCondLst>
                            <p:childTnLst>
                              <p:par>
                                <p:cTn id="116" presetID="23" presetClass="entr" presetSubtype="272" fill="hold" grpId="0" nodeType="afterEffect">
                                  <p:stCondLst>
                                    <p:cond delay="0"/>
                                  </p:stCondLst>
                                  <p:childTnLst>
                                    <p:set>
                                      <p:cBhvr>
                                        <p:cTn id="117" dur="1" fill="hold">
                                          <p:stCondLst>
                                            <p:cond delay="0"/>
                                          </p:stCondLst>
                                        </p:cTn>
                                        <p:tgtEl>
                                          <p:spTgt spid="13"/>
                                        </p:tgtEl>
                                        <p:attrNameLst>
                                          <p:attrName>style.visibility</p:attrName>
                                        </p:attrNameLst>
                                      </p:cBhvr>
                                      <p:to>
                                        <p:strVal val="visible"/>
                                      </p:to>
                                    </p:set>
                                    <p:anim calcmode="lin" valueType="num">
                                      <p:cBhvr>
                                        <p:cTn id="118" dur="500" fill="hold"/>
                                        <p:tgtEl>
                                          <p:spTgt spid="13"/>
                                        </p:tgtEl>
                                        <p:attrNameLst>
                                          <p:attrName>ppt_w</p:attrName>
                                        </p:attrNameLst>
                                      </p:cBhvr>
                                      <p:tavLst>
                                        <p:tav tm="0">
                                          <p:val>
                                            <p:strVal val="2/3*#ppt_w"/>
                                          </p:val>
                                        </p:tav>
                                        <p:tav tm="100000">
                                          <p:val>
                                            <p:strVal val="#ppt_w"/>
                                          </p:val>
                                        </p:tav>
                                      </p:tavLst>
                                    </p:anim>
                                    <p:anim calcmode="lin" valueType="num">
                                      <p:cBhvr>
                                        <p:cTn id="119" dur="500" fill="hold"/>
                                        <p:tgtEl>
                                          <p:spTgt spid="13"/>
                                        </p:tgtEl>
                                        <p:attrNameLst>
                                          <p:attrName>ppt_h</p:attrName>
                                        </p:attrNameLst>
                                      </p:cBhvr>
                                      <p:tavLst>
                                        <p:tav tm="0">
                                          <p:val>
                                            <p:strVal val="2/3*#ppt_h"/>
                                          </p:val>
                                        </p:tav>
                                        <p:tav tm="100000">
                                          <p:val>
                                            <p:strVal val="#ppt_h"/>
                                          </p:val>
                                        </p:tav>
                                      </p:tavLst>
                                    </p:anim>
                                  </p:childTnLst>
                                </p:cTn>
                              </p:par>
                            </p:childTnLst>
                          </p:cTn>
                        </p:par>
                      </p:childTnLst>
                    </p:cTn>
                  </p:par>
                  <p:par>
                    <p:cTn id="120" fill="hold">
                      <p:stCondLst>
                        <p:cond delay="indefinite"/>
                      </p:stCondLst>
                      <p:childTnLst>
                        <p:par>
                          <p:cTn id="121" fill="hold">
                            <p:stCondLst>
                              <p:cond delay="0"/>
                            </p:stCondLst>
                            <p:childTnLst>
                              <p:par>
                                <p:cTn id="122" presetID="53" presetClass="exit" presetSubtype="0" fill="hold" grpId="1" nodeType="clickEffect">
                                  <p:stCondLst>
                                    <p:cond delay="0"/>
                                  </p:stCondLst>
                                  <p:childTnLst>
                                    <p:anim calcmode="lin" valueType="num">
                                      <p:cBhvr>
                                        <p:cTn id="123" dur="500"/>
                                        <p:tgtEl>
                                          <p:spTgt spid="13"/>
                                        </p:tgtEl>
                                        <p:attrNameLst>
                                          <p:attrName>ppt_w</p:attrName>
                                        </p:attrNameLst>
                                      </p:cBhvr>
                                      <p:tavLst>
                                        <p:tav tm="0">
                                          <p:val>
                                            <p:strVal val="ppt_w"/>
                                          </p:val>
                                        </p:tav>
                                        <p:tav tm="100000">
                                          <p:val>
                                            <p:fltVal val="0"/>
                                          </p:val>
                                        </p:tav>
                                      </p:tavLst>
                                    </p:anim>
                                    <p:anim calcmode="lin" valueType="num">
                                      <p:cBhvr>
                                        <p:cTn id="124" dur="500"/>
                                        <p:tgtEl>
                                          <p:spTgt spid="13"/>
                                        </p:tgtEl>
                                        <p:attrNameLst>
                                          <p:attrName>ppt_h</p:attrName>
                                        </p:attrNameLst>
                                      </p:cBhvr>
                                      <p:tavLst>
                                        <p:tav tm="0">
                                          <p:val>
                                            <p:strVal val="ppt_h"/>
                                          </p:val>
                                        </p:tav>
                                        <p:tav tm="100000">
                                          <p:val>
                                            <p:fltVal val="0"/>
                                          </p:val>
                                        </p:tav>
                                      </p:tavLst>
                                    </p:anim>
                                    <p:animEffect transition="out" filter="fade">
                                      <p:cBhvr>
                                        <p:cTn id="125" dur="500"/>
                                        <p:tgtEl>
                                          <p:spTgt spid="13"/>
                                        </p:tgtEl>
                                      </p:cBhvr>
                                    </p:animEffect>
                                    <p:set>
                                      <p:cBhvr>
                                        <p:cTn id="126" dur="1" fill="hold">
                                          <p:stCondLst>
                                            <p:cond delay="499"/>
                                          </p:stCondLst>
                                        </p:cTn>
                                        <p:tgtEl>
                                          <p:spTgt spid="13"/>
                                        </p:tgtEl>
                                        <p:attrNameLst>
                                          <p:attrName>style.visibility</p:attrName>
                                        </p:attrNameLst>
                                      </p:cBhvr>
                                      <p:to>
                                        <p:strVal val="hidden"/>
                                      </p:to>
                                    </p:set>
                                  </p:childTnLst>
                                </p:cTn>
                              </p:par>
                              <p:par>
                                <p:cTn id="127" presetID="53" presetClass="exit" presetSubtype="0" fill="hold" nodeType="withEffect">
                                  <p:stCondLst>
                                    <p:cond delay="0"/>
                                  </p:stCondLst>
                                  <p:childTnLst>
                                    <p:anim calcmode="lin" valueType="num">
                                      <p:cBhvr>
                                        <p:cTn id="128" dur="1000"/>
                                        <p:tgtEl>
                                          <p:spTgt spid="12"/>
                                        </p:tgtEl>
                                        <p:attrNameLst>
                                          <p:attrName>ppt_w</p:attrName>
                                        </p:attrNameLst>
                                      </p:cBhvr>
                                      <p:tavLst>
                                        <p:tav tm="0">
                                          <p:val>
                                            <p:strVal val="ppt_w"/>
                                          </p:val>
                                        </p:tav>
                                        <p:tav tm="100000">
                                          <p:val>
                                            <p:fltVal val="0"/>
                                          </p:val>
                                        </p:tav>
                                      </p:tavLst>
                                    </p:anim>
                                    <p:anim calcmode="lin" valueType="num">
                                      <p:cBhvr>
                                        <p:cTn id="129" dur="1000"/>
                                        <p:tgtEl>
                                          <p:spTgt spid="12"/>
                                        </p:tgtEl>
                                        <p:attrNameLst>
                                          <p:attrName>ppt_h</p:attrName>
                                        </p:attrNameLst>
                                      </p:cBhvr>
                                      <p:tavLst>
                                        <p:tav tm="0">
                                          <p:val>
                                            <p:strVal val="ppt_h"/>
                                          </p:val>
                                        </p:tav>
                                        <p:tav tm="100000">
                                          <p:val>
                                            <p:fltVal val="0"/>
                                          </p:val>
                                        </p:tav>
                                      </p:tavLst>
                                    </p:anim>
                                    <p:animEffect transition="out" filter="fade">
                                      <p:cBhvr>
                                        <p:cTn id="130" dur="1000"/>
                                        <p:tgtEl>
                                          <p:spTgt spid="12"/>
                                        </p:tgtEl>
                                      </p:cBhvr>
                                    </p:animEffect>
                                    <p:set>
                                      <p:cBhvr>
                                        <p:cTn id="131" dur="1" fill="hold">
                                          <p:stCondLst>
                                            <p:cond delay="999"/>
                                          </p:stCondLst>
                                        </p:cTn>
                                        <p:tgtEl>
                                          <p:spTgt spid="12"/>
                                        </p:tgtEl>
                                        <p:attrNameLst>
                                          <p:attrName>style.visibility</p:attrName>
                                        </p:attrNameLst>
                                      </p:cBhvr>
                                      <p:to>
                                        <p:strVal val="hidden"/>
                                      </p:to>
                                    </p:set>
                                  </p:childTnLst>
                                </p:cTn>
                              </p:par>
                              <p:par>
                                <p:cTn id="132" presetID="53" presetClass="entr" presetSubtype="0" fill="hold" grpId="0" nodeType="withEffect">
                                  <p:stCondLst>
                                    <p:cond delay="0"/>
                                  </p:stCondLst>
                                  <p:childTnLst>
                                    <p:set>
                                      <p:cBhvr>
                                        <p:cTn id="133" dur="1" fill="hold">
                                          <p:stCondLst>
                                            <p:cond delay="0"/>
                                          </p:stCondLst>
                                        </p:cTn>
                                        <p:tgtEl>
                                          <p:spTgt spid="5">
                                            <p:graphicEl>
                                              <a:dgm id="{68DC1AE0-BE3B-4A76-B0A6-930B8486BB94}"/>
                                            </p:graphicEl>
                                          </p:spTgt>
                                        </p:tgtEl>
                                        <p:attrNameLst>
                                          <p:attrName>style.visibility</p:attrName>
                                        </p:attrNameLst>
                                      </p:cBhvr>
                                      <p:to>
                                        <p:strVal val="visible"/>
                                      </p:to>
                                    </p:set>
                                    <p:anim calcmode="lin" valueType="num">
                                      <p:cBhvr>
                                        <p:cTn id="134" dur="500" fill="hold"/>
                                        <p:tgtEl>
                                          <p:spTgt spid="5">
                                            <p:graphicEl>
                                              <a:dgm id="{68DC1AE0-BE3B-4A76-B0A6-930B8486BB94}"/>
                                            </p:graphicEl>
                                          </p:spTgt>
                                        </p:tgtEl>
                                        <p:attrNameLst>
                                          <p:attrName>ppt_w</p:attrName>
                                        </p:attrNameLst>
                                      </p:cBhvr>
                                      <p:tavLst>
                                        <p:tav tm="0">
                                          <p:val>
                                            <p:fltVal val="0"/>
                                          </p:val>
                                        </p:tav>
                                        <p:tav tm="100000">
                                          <p:val>
                                            <p:strVal val="#ppt_w"/>
                                          </p:val>
                                        </p:tav>
                                      </p:tavLst>
                                    </p:anim>
                                    <p:anim calcmode="lin" valueType="num">
                                      <p:cBhvr>
                                        <p:cTn id="135" dur="500" fill="hold"/>
                                        <p:tgtEl>
                                          <p:spTgt spid="5">
                                            <p:graphicEl>
                                              <a:dgm id="{68DC1AE0-BE3B-4A76-B0A6-930B8486BB94}"/>
                                            </p:graphicEl>
                                          </p:spTgt>
                                        </p:tgtEl>
                                        <p:attrNameLst>
                                          <p:attrName>ppt_h</p:attrName>
                                        </p:attrNameLst>
                                      </p:cBhvr>
                                      <p:tavLst>
                                        <p:tav tm="0">
                                          <p:val>
                                            <p:fltVal val="0"/>
                                          </p:val>
                                        </p:tav>
                                        <p:tav tm="100000">
                                          <p:val>
                                            <p:strVal val="#ppt_h"/>
                                          </p:val>
                                        </p:tav>
                                      </p:tavLst>
                                    </p:anim>
                                    <p:animEffect transition="in" filter="fade">
                                      <p:cBhvr>
                                        <p:cTn id="136" dur="500"/>
                                        <p:tgtEl>
                                          <p:spTgt spid="5">
                                            <p:graphicEl>
                                              <a:dgm id="{68DC1AE0-BE3B-4A76-B0A6-930B8486BB94}"/>
                                            </p:graphicEl>
                                          </p:spTgt>
                                        </p:tgtEl>
                                      </p:cBhvr>
                                    </p:animEffect>
                                  </p:childTnLst>
                                </p:cTn>
                              </p:par>
                            </p:childTnLst>
                          </p:cTn>
                        </p:par>
                        <p:par>
                          <p:cTn id="137" fill="hold">
                            <p:stCondLst>
                              <p:cond delay="1000"/>
                            </p:stCondLst>
                            <p:childTnLst>
                              <p:par>
                                <p:cTn id="138" presetID="53" presetClass="entr" presetSubtype="0" fill="hold" grpId="0" nodeType="afterEffect">
                                  <p:stCondLst>
                                    <p:cond delay="0"/>
                                  </p:stCondLst>
                                  <p:childTnLst>
                                    <p:set>
                                      <p:cBhvr>
                                        <p:cTn id="139" dur="1" fill="hold">
                                          <p:stCondLst>
                                            <p:cond delay="0"/>
                                          </p:stCondLst>
                                        </p:cTn>
                                        <p:tgtEl>
                                          <p:spTgt spid="5">
                                            <p:graphicEl>
                                              <a:dgm id="{08B0A8E6-8199-453A-BB65-50EE881CEF4A}"/>
                                            </p:graphicEl>
                                          </p:spTgt>
                                        </p:tgtEl>
                                        <p:attrNameLst>
                                          <p:attrName>style.visibility</p:attrName>
                                        </p:attrNameLst>
                                      </p:cBhvr>
                                      <p:to>
                                        <p:strVal val="visible"/>
                                      </p:to>
                                    </p:set>
                                    <p:anim calcmode="lin" valueType="num">
                                      <p:cBhvr>
                                        <p:cTn id="140" dur="500" fill="hold"/>
                                        <p:tgtEl>
                                          <p:spTgt spid="5">
                                            <p:graphicEl>
                                              <a:dgm id="{08B0A8E6-8199-453A-BB65-50EE881CEF4A}"/>
                                            </p:graphicEl>
                                          </p:spTgt>
                                        </p:tgtEl>
                                        <p:attrNameLst>
                                          <p:attrName>ppt_w</p:attrName>
                                        </p:attrNameLst>
                                      </p:cBhvr>
                                      <p:tavLst>
                                        <p:tav tm="0">
                                          <p:val>
                                            <p:fltVal val="0"/>
                                          </p:val>
                                        </p:tav>
                                        <p:tav tm="100000">
                                          <p:val>
                                            <p:strVal val="#ppt_w"/>
                                          </p:val>
                                        </p:tav>
                                      </p:tavLst>
                                    </p:anim>
                                    <p:anim calcmode="lin" valueType="num">
                                      <p:cBhvr>
                                        <p:cTn id="141" dur="500" fill="hold"/>
                                        <p:tgtEl>
                                          <p:spTgt spid="5">
                                            <p:graphicEl>
                                              <a:dgm id="{08B0A8E6-8199-453A-BB65-50EE881CEF4A}"/>
                                            </p:graphicEl>
                                          </p:spTgt>
                                        </p:tgtEl>
                                        <p:attrNameLst>
                                          <p:attrName>ppt_h</p:attrName>
                                        </p:attrNameLst>
                                      </p:cBhvr>
                                      <p:tavLst>
                                        <p:tav tm="0">
                                          <p:val>
                                            <p:fltVal val="0"/>
                                          </p:val>
                                        </p:tav>
                                        <p:tav tm="100000">
                                          <p:val>
                                            <p:strVal val="#ppt_h"/>
                                          </p:val>
                                        </p:tav>
                                      </p:tavLst>
                                    </p:anim>
                                    <p:animEffect transition="in" filter="fade">
                                      <p:cBhvr>
                                        <p:cTn id="142" dur="500"/>
                                        <p:tgtEl>
                                          <p:spTgt spid="5">
                                            <p:graphicEl>
                                              <a:dgm id="{08B0A8E6-8199-453A-BB65-50EE881CEF4A}"/>
                                            </p:graphicEl>
                                          </p:spTgt>
                                        </p:tgtEl>
                                      </p:cBhvr>
                                    </p:animEffect>
                                  </p:childTnLst>
                                </p:cTn>
                              </p:par>
                            </p:childTnLst>
                          </p:cTn>
                        </p:par>
                        <p:par>
                          <p:cTn id="143" fill="hold">
                            <p:stCondLst>
                              <p:cond delay="1500"/>
                            </p:stCondLst>
                            <p:childTnLst>
                              <p:par>
                                <p:cTn id="144" presetID="23" presetClass="entr" presetSubtype="288" fill="hold" nodeType="afterEffect">
                                  <p:stCondLst>
                                    <p:cond delay="0"/>
                                  </p:stCondLst>
                                  <p:childTnLst>
                                    <p:set>
                                      <p:cBhvr>
                                        <p:cTn id="145" dur="1" fill="hold">
                                          <p:stCondLst>
                                            <p:cond delay="0"/>
                                          </p:stCondLst>
                                        </p:cTn>
                                        <p:tgtEl>
                                          <p:spTgt spid="10"/>
                                        </p:tgtEl>
                                        <p:attrNameLst>
                                          <p:attrName>style.visibility</p:attrName>
                                        </p:attrNameLst>
                                      </p:cBhvr>
                                      <p:to>
                                        <p:strVal val="visible"/>
                                      </p:to>
                                    </p:set>
                                    <p:anim calcmode="lin" valueType="num">
                                      <p:cBhvr>
                                        <p:cTn id="146" dur="500" fill="hold"/>
                                        <p:tgtEl>
                                          <p:spTgt spid="10"/>
                                        </p:tgtEl>
                                        <p:attrNameLst>
                                          <p:attrName>ppt_w</p:attrName>
                                        </p:attrNameLst>
                                      </p:cBhvr>
                                      <p:tavLst>
                                        <p:tav tm="0">
                                          <p:val>
                                            <p:strVal val="4/3*#ppt_w"/>
                                          </p:val>
                                        </p:tav>
                                        <p:tav tm="100000">
                                          <p:val>
                                            <p:strVal val="#ppt_w"/>
                                          </p:val>
                                        </p:tav>
                                      </p:tavLst>
                                    </p:anim>
                                    <p:anim calcmode="lin" valueType="num">
                                      <p:cBhvr>
                                        <p:cTn id="147" dur="500" fill="hold"/>
                                        <p:tgtEl>
                                          <p:spTgt spid="10"/>
                                        </p:tgtEl>
                                        <p:attrNameLst>
                                          <p:attrName>ppt_h</p:attrName>
                                        </p:attrNameLst>
                                      </p:cBhvr>
                                      <p:tavLst>
                                        <p:tav tm="0">
                                          <p:val>
                                            <p:strVal val="4/3*#ppt_h"/>
                                          </p:val>
                                        </p:tav>
                                        <p:tav tm="100000">
                                          <p:val>
                                            <p:strVal val="#ppt_h"/>
                                          </p:val>
                                        </p:tav>
                                      </p:tavLst>
                                    </p:anim>
                                  </p:childTnLst>
                                </p:cTn>
                              </p:par>
                            </p:childTnLst>
                          </p:cTn>
                        </p:par>
                      </p:childTnLst>
                    </p:cTn>
                  </p:par>
                  <p:par>
                    <p:cTn id="148" fill="hold">
                      <p:stCondLst>
                        <p:cond delay="indefinite"/>
                      </p:stCondLst>
                      <p:childTnLst>
                        <p:par>
                          <p:cTn id="149" fill="hold">
                            <p:stCondLst>
                              <p:cond delay="0"/>
                            </p:stCondLst>
                            <p:childTnLst>
                              <p:par>
                                <p:cTn id="150" presetID="23" presetClass="entr" presetSubtype="272" fill="hold" grpId="0" nodeType="clickEffect">
                                  <p:stCondLst>
                                    <p:cond delay="0"/>
                                  </p:stCondLst>
                                  <p:childTnLst>
                                    <p:set>
                                      <p:cBhvr>
                                        <p:cTn id="151" dur="1" fill="hold">
                                          <p:stCondLst>
                                            <p:cond delay="0"/>
                                          </p:stCondLst>
                                        </p:cTn>
                                        <p:tgtEl>
                                          <p:spTgt spid="11"/>
                                        </p:tgtEl>
                                        <p:attrNameLst>
                                          <p:attrName>style.visibility</p:attrName>
                                        </p:attrNameLst>
                                      </p:cBhvr>
                                      <p:to>
                                        <p:strVal val="visible"/>
                                      </p:to>
                                    </p:set>
                                    <p:anim calcmode="lin" valueType="num">
                                      <p:cBhvr>
                                        <p:cTn id="152" dur="500" fill="hold"/>
                                        <p:tgtEl>
                                          <p:spTgt spid="11"/>
                                        </p:tgtEl>
                                        <p:attrNameLst>
                                          <p:attrName>ppt_w</p:attrName>
                                        </p:attrNameLst>
                                      </p:cBhvr>
                                      <p:tavLst>
                                        <p:tav tm="0">
                                          <p:val>
                                            <p:strVal val="2/3*#ppt_w"/>
                                          </p:val>
                                        </p:tav>
                                        <p:tav tm="100000">
                                          <p:val>
                                            <p:strVal val="#ppt_w"/>
                                          </p:val>
                                        </p:tav>
                                      </p:tavLst>
                                    </p:anim>
                                    <p:anim calcmode="lin" valueType="num">
                                      <p:cBhvr>
                                        <p:cTn id="153" dur="500" fill="hold"/>
                                        <p:tgtEl>
                                          <p:spTgt spid="11"/>
                                        </p:tgtEl>
                                        <p:attrNameLst>
                                          <p:attrName>ppt_h</p:attrName>
                                        </p:attrNameLst>
                                      </p:cBhvr>
                                      <p:tavLst>
                                        <p:tav tm="0">
                                          <p:val>
                                            <p:strVal val="2/3*#ppt_h"/>
                                          </p:val>
                                        </p:tav>
                                        <p:tav tm="100000">
                                          <p:val>
                                            <p:strVal val="#ppt_h"/>
                                          </p:val>
                                        </p:tav>
                                      </p:tavLst>
                                    </p:anim>
                                  </p:childTnLst>
                                </p:cTn>
                              </p:par>
                            </p:childTnLst>
                          </p:cTn>
                        </p:par>
                      </p:childTnLst>
                    </p:cTn>
                  </p:par>
                  <p:par>
                    <p:cTn id="154" fill="hold">
                      <p:stCondLst>
                        <p:cond delay="indefinite"/>
                      </p:stCondLst>
                      <p:childTnLst>
                        <p:par>
                          <p:cTn id="155" fill="hold">
                            <p:stCondLst>
                              <p:cond delay="0"/>
                            </p:stCondLst>
                            <p:childTnLst>
                              <p:par>
                                <p:cTn id="156" presetID="53" presetClass="exit" presetSubtype="0" fill="hold" grpId="1" nodeType="clickEffect">
                                  <p:stCondLst>
                                    <p:cond delay="0"/>
                                  </p:stCondLst>
                                  <p:childTnLst>
                                    <p:anim calcmode="lin" valueType="num">
                                      <p:cBhvr>
                                        <p:cTn id="157" dur="500"/>
                                        <p:tgtEl>
                                          <p:spTgt spid="11"/>
                                        </p:tgtEl>
                                        <p:attrNameLst>
                                          <p:attrName>ppt_w</p:attrName>
                                        </p:attrNameLst>
                                      </p:cBhvr>
                                      <p:tavLst>
                                        <p:tav tm="0">
                                          <p:val>
                                            <p:strVal val="ppt_w"/>
                                          </p:val>
                                        </p:tav>
                                        <p:tav tm="100000">
                                          <p:val>
                                            <p:fltVal val="0"/>
                                          </p:val>
                                        </p:tav>
                                      </p:tavLst>
                                    </p:anim>
                                    <p:anim calcmode="lin" valueType="num">
                                      <p:cBhvr>
                                        <p:cTn id="158" dur="500"/>
                                        <p:tgtEl>
                                          <p:spTgt spid="11"/>
                                        </p:tgtEl>
                                        <p:attrNameLst>
                                          <p:attrName>ppt_h</p:attrName>
                                        </p:attrNameLst>
                                      </p:cBhvr>
                                      <p:tavLst>
                                        <p:tav tm="0">
                                          <p:val>
                                            <p:strVal val="ppt_h"/>
                                          </p:val>
                                        </p:tav>
                                        <p:tav tm="100000">
                                          <p:val>
                                            <p:fltVal val="0"/>
                                          </p:val>
                                        </p:tav>
                                      </p:tavLst>
                                    </p:anim>
                                    <p:animEffect transition="out" filter="fade">
                                      <p:cBhvr>
                                        <p:cTn id="159" dur="500"/>
                                        <p:tgtEl>
                                          <p:spTgt spid="11"/>
                                        </p:tgtEl>
                                      </p:cBhvr>
                                    </p:animEffect>
                                    <p:set>
                                      <p:cBhvr>
                                        <p:cTn id="160" dur="1" fill="hold">
                                          <p:stCondLst>
                                            <p:cond delay="499"/>
                                          </p:stCondLst>
                                        </p:cTn>
                                        <p:tgtEl>
                                          <p:spTgt spid="11"/>
                                        </p:tgtEl>
                                        <p:attrNameLst>
                                          <p:attrName>style.visibility</p:attrName>
                                        </p:attrNameLst>
                                      </p:cBhvr>
                                      <p:to>
                                        <p:strVal val="hidden"/>
                                      </p:to>
                                    </p:set>
                                  </p:childTnLst>
                                </p:cTn>
                              </p:par>
                              <p:par>
                                <p:cTn id="161" presetID="53" presetClass="exit" presetSubtype="0" fill="hold" nodeType="withEffect">
                                  <p:stCondLst>
                                    <p:cond delay="0"/>
                                  </p:stCondLst>
                                  <p:childTnLst>
                                    <p:anim calcmode="lin" valueType="num">
                                      <p:cBhvr>
                                        <p:cTn id="162" dur="1000"/>
                                        <p:tgtEl>
                                          <p:spTgt spid="10"/>
                                        </p:tgtEl>
                                        <p:attrNameLst>
                                          <p:attrName>ppt_w</p:attrName>
                                        </p:attrNameLst>
                                      </p:cBhvr>
                                      <p:tavLst>
                                        <p:tav tm="0">
                                          <p:val>
                                            <p:strVal val="ppt_w"/>
                                          </p:val>
                                        </p:tav>
                                        <p:tav tm="100000">
                                          <p:val>
                                            <p:fltVal val="0"/>
                                          </p:val>
                                        </p:tav>
                                      </p:tavLst>
                                    </p:anim>
                                    <p:anim calcmode="lin" valueType="num">
                                      <p:cBhvr>
                                        <p:cTn id="163" dur="1000"/>
                                        <p:tgtEl>
                                          <p:spTgt spid="10"/>
                                        </p:tgtEl>
                                        <p:attrNameLst>
                                          <p:attrName>ppt_h</p:attrName>
                                        </p:attrNameLst>
                                      </p:cBhvr>
                                      <p:tavLst>
                                        <p:tav tm="0">
                                          <p:val>
                                            <p:strVal val="ppt_h"/>
                                          </p:val>
                                        </p:tav>
                                        <p:tav tm="100000">
                                          <p:val>
                                            <p:fltVal val="0"/>
                                          </p:val>
                                        </p:tav>
                                      </p:tavLst>
                                    </p:anim>
                                    <p:animEffect transition="out" filter="fade">
                                      <p:cBhvr>
                                        <p:cTn id="164" dur="1000"/>
                                        <p:tgtEl>
                                          <p:spTgt spid="10"/>
                                        </p:tgtEl>
                                      </p:cBhvr>
                                    </p:animEffect>
                                    <p:set>
                                      <p:cBhvr>
                                        <p:cTn id="165" dur="1" fill="hold">
                                          <p:stCondLst>
                                            <p:cond delay="999"/>
                                          </p:stCondLst>
                                        </p:cTn>
                                        <p:tgtEl>
                                          <p:spTgt spid="10"/>
                                        </p:tgtEl>
                                        <p:attrNameLst>
                                          <p:attrName>style.visibility</p:attrName>
                                        </p:attrNameLst>
                                      </p:cBhvr>
                                      <p:to>
                                        <p:strVal val="hidden"/>
                                      </p:to>
                                    </p:set>
                                  </p:childTnLst>
                                </p:cTn>
                              </p:par>
                              <p:par>
                                <p:cTn id="166" presetID="53" presetClass="entr" presetSubtype="0" fill="hold" grpId="0" nodeType="withEffect">
                                  <p:stCondLst>
                                    <p:cond delay="0"/>
                                  </p:stCondLst>
                                  <p:childTnLst>
                                    <p:set>
                                      <p:cBhvr>
                                        <p:cTn id="167" dur="1" fill="hold">
                                          <p:stCondLst>
                                            <p:cond delay="0"/>
                                          </p:stCondLst>
                                        </p:cTn>
                                        <p:tgtEl>
                                          <p:spTgt spid="5">
                                            <p:graphicEl>
                                              <a:dgm id="{FADA314E-C729-4EE5-B521-86DDDBAC259A}"/>
                                            </p:graphicEl>
                                          </p:spTgt>
                                        </p:tgtEl>
                                        <p:attrNameLst>
                                          <p:attrName>style.visibility</p:attrName>
                                        </p:attrNameLst>
                                      </p:cBhvr>
                                      <p:to>
                                        <p:strVal val="visible"/>
                                      </p:to>
                                    </p:set>
                                    <p:anim calcmode="lin" valueType="num">
                                      <p:cBhvr>
                                        <p:cTn id="168" dur="500" fill="hold"/>
                                        <p:tgtEl>
                                          <p:spTgt spid="5">
                                            <p:graphicEl>
                                              <a:dgm id="{FADA314E-C729-4EE5-B521-86DDDBAC259A}"/>
                                            </p:graphicEl>
                                          </p:spTgt>
                                        </p:tgtEl>
                                        <p:attrNameLst>
                                          <p:attrName>ppt_w</p:attrName>
                                        </p:attrNameLst>
                                      </p:cBhvr>
                                      <p:tavLst>
                                        <p:tav tm="0">
                                          <p:val>
                                            <p:fltVal val="0"/>
                                          </p:val>
                                        </p:tav>
                                        <p:tav tm="100000">
                                          <p:val>
                                            <p:strVal val="#ppt_w"/>
                                          </p:val>
                                        </p:tav>
                                      </p:tavLst>
                                    </p:anim>
                                    <p:anim calcmode="lin" valueType="num">
                                      <p:cBhvr>
                                        <p:cTn id="169" dur="500" fill="hold"/>
                                        <p:tgtEl>
                                          <p:spTgt spid="5">
                                            <p:graphicEl>
                                              <a:dgm id="{FADA314E-C729-4EE5-B521-86DDDBAC259A}"/>
                                            </p:graphicEl>
                                          </p:spTgt>
                                        </p:tgtEl>
                                        <p:attrNameLst>
                                          <p:attrName>ppt_h</p:attrName>
                                        </p:attrNameLst>
                                      </p:cBhvr>
                                      <p:tavLst>
                                        <p:tav tm="0">
                                          <p:val>
                                            <p:fltVal val="0"/>
                                          </p:val>
                                        </p:tav>
                                        <p:tav tm="100000">
                                          <p:val>
                                            <p:strVal val="#ppt_h"/>
                                          </p:val>
                                        </p:tav>
                                      </p:tavLst>
                                    </p:anim>
                                    <p:animEffect transition="in" filter="fade">
                                      <p:cBhvr>
                                        <p:cTn id="170" dur="500"/>
                                        <p:tgtEl>
                                          <p:spTgt spid="5">
                                            <p:graphicEl>
                                              <a:dgm id="{FADA314E-C729-4EE5-B521-86DDDBAC259A}"/>
                                            </p:graphicEl>
                                          </p:spTgt>
                                        </p:tgtEl>
                                      </p:cBhvr>
                                    </p:animEffect>
                                  </p:childTnLst>
                                </p:cTn>
                              </p:par>
                            </p:childTnLst>
                          </p:cTn>
                        </p:par>
                      </p:childTnLst>
                    </p:cTn>
                  </p:par>
                  <p:par>
                    <p:cTn id="171" fill="hold">
                      <p:stCondLst>
                        <p:cond delay="indefinite"/>
                      </p:stCondLst>
                      <p:childTnLst>
                        <p:par>
                          <p:cTn id="172" fill="hold">
                            <p:stCondLst>
                              <p:cond delay="0"/>
                            </p:stCondLst>
                            <p:childTnLst>
                              <p:par>
                                <p:cTn id="173" presetID="53" presetClass="entr" presetSubtype="0" fill="hold" grpId="0" nodeType="clickEffect">
                                  <p:stCondLst>
                                    <p:cond delay="0"/>
                                  </p:stCondLst>
                                  <p:childTnLst>
                                    <p:set>
                                      <p:cBhvr>
                                        <p:cTn id="174" dur="1" fill="hold">
                                          <p:stCondLst>
                                            <p:cond delay="0"/>
                                          </p:stCondLst>
                                        </p:cTn>
                                        <p:tgtEl>
                                          <p:spTgt spid="5">
                                            <p:graphicEl>
                                              <a:dgm id="{BF5F5ED3-BE89-4086-8C48-370D05A99C5F}"/>
                                            </p:graphicEl>
                                          </p:spTgt>
                                        </p:tgtEl>
                                        <p:attrNameLst>
                                          <p:attrName>style.visibility</p:attrName>
                                        </p:attrNameLst>
                                      </p:cBhvr>
                                      <p:to>
                                        <p:strVal val="visible"/>
                                      </p:to>
                                    </p:set>
                                    <p:anim calcmode="lin" valueType="num">
                                      <p:cBhvr>
                                        <p:cTn id="175" dur="500" fill="hold"/>
                                        <p:tgtEl>
                                          <p:spTgt spid="5">
                                            <p:graphicEl>
                                              <a:dgm id="{BF5F5ED3-BE89-4086-8C48-370D05A99C5F}"/>
                                            </p:graphicEl>
                                          </p:spTgt>
                                        </p:tgtEl>
                                        <p:attrNameLst>
                                          <p:attrName>ppt_w</p:attrName>
                                        </p:attrNameLst>
                                      </p:cBhvr>
                                      <p:tavLst>
                                        <p:tav tm="0">
                                          <p:val>
                                            <p:fltVal val="0"/>
                                          </p:val>
                                        </p:tav>
                                        <p:tav tm="100000">
                                          <p:val>
                                            <p:strVal val="#ppt_w"/>
                                          </p:val>
                                        </p:tav>
                                      </p:tavLst>
                                    </p:anim>
                                    <p:anim calcmode="lin" valueType="num">
                                      <p:cBhvr>
                                        <p:cTn id="176" dur="500" fill="hold"/>
                                        <p:tgtEl>
                                          <p:spTgt spid="5">
                                            <p:graphicEl>
                                              <a:dgm id="{BF5F5ED3-BE89-4086-8C48-370D05A99C5F}"/>
                                            </p:graphicEl>
                                          </p:spTgt>
                                        </p:tgtEl>
                                        <p:attrNameLst>
                                          <p:attrName>ppt_h</p:attrName>
                                        </p:attrNameLst>
                                      </p:cBhvr>
                                      <p:tavLst>
                                        <p:tav tm="0">
                                          <p:val>
                                            <p:fltVal val="0"/>
                                          </p:val>
                                        </p:tav>
                                        <p:tav tm="100000">
                                          <p:val>
                                            <p:strVal val="#ppt_h"/>
                                          </p:val>
                                        </p:tav>
                                      </p:tavLst>
                                    </p:anim>
                                    <p:animEffect transition="in" filter="fade">
                                      <p:cBhvr>
                                        <p:cTn id="177" dur="500"/>
                                        <p:tgtEl>
                                          <p:spTgt spid="5">
                                            <p:graphicEl>
                                              <a:dgm id="{BF5F5ED3-BE89-4086-8C48-370D05A99C5F}"/>
                                            </p:graphicEl>
                                          </p:spTgt>
                                        </p:tgtEl>
                                      </p:cBhvr>
                                    </p:animEffect>
                                  </p:childTnLst>
                                </p:cTn>
                              </p:par>
                            </p:childTnLst>
                          </p:cTn>
                        </p:par>
                        <p:par>
                          <p:cTn id="178" fill="hold">
                            <p:stCondLst>
                              <p:cond delay="500"/>
                            </p:stCondLst>
                            <p:childTnLst>
                              <p:par>
                                <p:cTn id="179" presetID="23" presetClass="entr" presetSubtype="288" fill="hold" nodeType="afterEffect">
                                  <p:stCondLst>
                                    <p:cond delay="0"/>
                                  </p:stCondLst>
                                  <p:childTnLst>
                                    <p:set>
                                      <p:cBhvr>
                                        <p:cTn id="180" dur="1" fill="hold">
                                          <p:stCondLst>
                                            <p:cond delay="0"/>
                                          </p:stCondLst>
                                        </p:cTn>
                                        <p:tgtEl>
                                          <p:spTgt spid="14"/>
                                        </p:tgtEl>
                                        <p:attrNameLst>
                                          <p:attrName>style.visibility</p:attrName>
                                        </p:attrNameLst>
                                      </p:cBhvr>
                                      <p:to>
                                        <p:strVal val="visible"/>
                                      </p:to>
                                    </p:set>
                                    <p:anim calcmode="lin" valueType="num">
                                      <p:cBhvr>
                                        <p:cTn id="181" dur="500" fill="hold"/>
                                        <p:tgtEl>
                                          <p:spTgt spid="14"/>
                                        </p:tgtEl>
                                        <p:attrNameLst>
                                          <p:attrName>ppt_w</p:attrName>
                                        </p:attrNameLst>
                                      </p:cBhvr>
                                      <p:tavLst>
                                        <p:tav tm="0">
                                          <p:val>
                                            <p:strVal val="4/3*#ppt_w"/>
                                          </p:val>
                                        </p:tav>
                                        <p:tav tm="100000">
                                          <p:val>
                                            <p:strVal val="#ppt_w"/>
                                          </p:val>
                                        </p:tav>
                                      </p:tavLst>
                                    </p:anim>
                                    <p:anim calcmode="lin" valueType="num">
                                      <p:cBhvr>
                                        <p:cTn id="182" dur="500" fill="hold"/>
                                        <p:tgtEl>
                                          <p:spTgt spid="14"/>
                                        </p:tgtEl>
                                        <p:attrNameLst>
                                          <p:attrName>ppt_h</p:attrName>
                                        </p:attrNameLst>
                                      </p:cBhvr>
                                      <p:tavLst>
                                        <p:tav tm="0">
                                          <p:val>
                                            <p:strVal val="4/3*#ppt_h"/>
                                          </p:val>
                                        </p:tav>
                                        <p:tav tm="100000">
                                          <p:val>
                                            <p:strVal val="#ppt_h"/>
                                          </p:val>
                                        </p:tav>
                                      </p:tavLst>
                                    </p:anim>
                                  </p:childTnLst>
                                </p:cTn>
                              </p:par>
                            </p:childTnLst>
                          </p:cTn>
                        </p:par>
                        <p:par>
                          <p:cTn id="183" fill="hold">
                            <p:stCondLst>
                              <p:cond delay="1000"/>
                            </p:stCondLst>
                            <p:childTnLst>
                              <p:par>
                                <p:cTn id="184" presetID="23" presetClass="entr" presetSubtype="272" fill="hold" grpId="0" nodeType="afterEffect">
                                  <p:stCondLst>
                                    <p:cond delay="0"/>
                                  </p:stCondLst>
                                  <p:childTnLst>
                                    <p:set>
                                      <p:cBhvr>
                                        <p:cTn id="185" dur="1" fill="hold">
                                          <p:stCondLst>
                                            <p:cond delay="0"/>
                                          </p:stCondLst>
                                        </p:cTn>
                                        <p:tgtEl>
                                          <p:spTgt spid="15"/>
                                        </p:tgtEl>
                                        <p:attrNameLst>
                                          <p:attrName>style.visibility</p:attrName>
                                        </p:attrNameLst>
                                      </p:cBhvr>
                                      <p:to>
                                        <p:strVal val="visible"/>
                                      </p:to>
                                    </p:set>
                                    <p:anim calcmode="lin" valueType="num">
                                      <p:cBhvr>
                                        <p:cTn id="186" dur="500" fill="hold"/>
                                        <p:tgtEl>
                                          <p:spTgt spid="15"/>
                                        </p:tgtEl>
                                        <p:attrNameLst>
                                          <p:attrName>ppt_w</p:attrName>
                                        </p:attrNameLst>
                                      </p:cBhvr>
                                      <p:tavLst>
                                        <p:tav tm="0">
                                          <p:val>
                                            <p:strVal val="2/3*#ppt_w"/>
                                          </p:val>
                                        </p:tav>
                                        <p:tav tm="100000">
                                          <p:val>
                                            <p:strVal val="#ppt_w"/>
                                          </p:val>
                                        </p:tav>
                                      </p:tavLst>
                                    </p:anim>
                                    <p:anim calcmode="lin" valueType="num">
                                      <p:cBhvr>
                                        <p:cTn id="187" dur="500" fill="hold"/>
                                        <p:tgtEl>
                                          <p:spTgt spid="15"/>
                                        </p:tgtEl>
                                        <p:attrNameLst>
                                          <p:attrName>ppt_h</p:attrName>
                                        </p:attrNameLst>
                                      </p:cBhvr>
                                      <p:tavLst>
                                        <p:tav tm="0">
                                          <p:val>
                                            <p:strVal val="2/3*#ppt_h"/>
                                          </p:val>
                                        </p:tav>
                                        <p:tav tm="100000">
                                          <p:val>
                                            <p:strVal val="#ppt_h"/>
                                          </p:val>
                                        </p:tav>
                                      </p:tavLst>
                                    </p:anim>
                                  </p:childTnLst>
                                </p:cTn>
                              </p:par>
                            </p:childTnLst>
                          </p:cTn>
                        </p:par>
                      </p:childTnLst>
                    </p:cTn>
                  </p:par>
                  <p:par>
                    <p:cTn id="188" fill="hold">
                      <p:stCondLst>
                        <p:cond delay="indefinite"/>
                      </p:stCondLst>
                      <p:childTnLst>
                        <p:par>
                          <p:cTn id="189" fill="hold">
                            <p:stCondLst>
                              <p:cond delay="0"/>
                            </p:stCondLst>
                            <p:childTnLst>
                              <p:par>
                                <p:cTn id="190" presetID="53" presetClass="exit" presetSubtype="0" fill="hold" grpId="1" nodeType="clickEffect">
                                  <p:stCondLst>
                                    <p:cond delay="0"/>
                                  </p:stCondLst>
                                  <p:childTnLst>
                                    <p:anim calcmode="lin" valueType="num">
                                      <p:cBhvr>
                                        <p:cTn id="191" dur="500"/>
                                        <p:tgtEl>
                                          <p:spTgt spid="15"/>
                                        </p:tgtEl>
                                        <p:attrNameLst>
                                          <p:attrName>ppt_w</p:attrName>
                                        </p:attrNameLst>
                                      </p:cBhvr>
                                      <p:tavLst>
                                        <p:tav tm="0">
                                          <p:val>
                                            <p:strVal val="ppt_w"/>
                                          </p:val>
                                        </p:tav>
                                        <p:tav tm="100000">
                                          <p:val>
                                            <p:fltVal val="0"/>
                                          </p:val>
                                        </p:tav>
                                      </p:tavLst>
                                    </p:anim>
                                    <p:anim calcmode="lin" valueType="num">
                                      <p:cBhvr>
                                        <p:cTn id="192" dur="500"/>
                                        <p:tgtEl>
                                          <p:spTgt spid="15"/>
                                        </p:tgtEl>
                                        <p:attrNameLst>
                                          <p:attrName>ppt_h</p:attrName>
                                        </p:attrNameLst>
                                      </p:cBhvr>
                                      <p:tavLst>
                                        <p:tav tm="0">
                                          <p:val>
                                            <p:strVal val="ppt_h"/>
                                          </p:val>
                                        </p:tav>
                                        <p:tav tm="100000">
                                          <p:val>
                                            <p:fltVal val="0"/>
                                          </p:val>
                                        </p:tav>
                                      </p:tavLst>
                                    </p:anim>
                                    <p:animEffect transition="out" filter="fade">
                                      <p:cBhvr>
                                        <p:cTn id="193" dur="500"/>
                                        <p:tgtEl>
                                          <p:spTgt spid="15"/>
                                        </p:tgtEl>
                                      </p:cBhvr>
                                    </p:animEffect>
                                    <p:set>
                                      <p:cBhvr>
                                        <p:cTn id="194" dur="1" fill="hold">
                                          <p:stCondLst>
                                            <p:cond delay="499"/>
                                          </p:stCondLst>
                                        </p:cTn>
                                        <p:tgtEl>
                                          <p:spTgt spid="15"/>
                                        </p:tgtEl>
                                        <p:attrNameLst>
                                          <p:attrName>style.visibility</p:attrName>
                                        </p:attrNameLst>
                                      </p:cBhvr>
                                      <p:to>
                                        <p:strVal val="hidden"/>
                                      </p:to>
                                    </p:set>
                                  </p:childTnLst>
                                </p:cTn>
                              </p:par>
                              <p:par>
                                <p:cTn id="195" presetID="53" presetClass="exit" presetSubtype="0" fill="hold" nodeType="withEffect">
                                  <p:stCondLst>
                                    <p:cond delay="0"/>
                                  </p:stCondLst>
                                  <p:childTnLst>
                                    <p:anim calcmode="lin" valueType="num">
                                      <p:cBhvr>
                                        <p:cTn id="196" dur="1000"/>
                                        <p:tgtEl>
                                          <p:spTgt spid="14"/>
                                        </p:tgtEl>
                                        <p:attrNameLst>
                                          <p:attrName>ppt_w</p:attrName>
                                        </p:attrNameLst>
                                      </p:cBhvr>
                                      <p:tavLst>
                                        <p:tav tm="0">
                                          <p:val>
                                            <p:strVal val="ppt_w"/>
                                          </p:val>
                                        </p:tav>
                                        <p:tav tm="100000">
                                          <p:val>
                                            <p:fltVal val="0"/>
                                          </p:val>
                                        </p:tav>
                                      </p:tavLst>
                                    </p:anim>
                                    <p:anim calcmode="lin" valueType="num">
                                      <p:cBhvr>
                                        <p:cTn id="197" dur="1000"/>
                                        <p:tgtEl>
                                          <p:spTgt spid="14"/>
                                        </p:tgtEl>
                                        <p:attrNameLst>
                                          <p:attrName>ppt_h</p:attrName>
                                        </p:attrNameLst>
                                      </p:cBhvr>
                                      <p:tavLst>
                                        <p:tav tm="0">
                                          <p:val>
                                            <p:strVal val="ppt_h"/>
                                          </p:val>
                                        </p:tav>
                                        <p:tav tm="100000">
                                          <p:val>
                                            <p:fltVal val="0"/>
                                          </p:val>
                                        </p:tav>
                                      </p:tavLst>
                                    </p:anim>
                                    <p:animEffect transition="out" filter="fade">
                                      <p:cBhvr>
                                        <p:cTn id="198" dur="1000"/>
                                        <p:tgtEl>
                                          <p:spTgt spid="14"/>
                                        </p:tgtEl>
                                      </p:cBhvr>
                                    </p:animEffect>
                                    <p:set>
                                      <p:cBhvr>
                                        <p:cTn id="199" dur="1" fill="hold">
                                          <p:stCondLst>
                                            <p:cond delay="999"/>
                                          </p:stCondLst>
                                        </p:cTn>
                                        <p:tgtEl>
                                          <p:spTgt spid="14"/>
                                        </p:tgtEl>
                                        <p:attrNameLst>
                                          <p:attrName>style.visibility</p:attrName>
                                        </p:attrNameLst>
                                      </p:cBhvr>
                                      <p:to>
                                        <p:strVal val="hidden"/>
                                      </p:to>
                                    </p:set>
                                  </p:childTnLst>
                                </p:cTn>
                              </p:par>
                              <p:par>
                                <p:cTn id="200" presetID="53" presetClass="entr" presetSubtype="0" fill="hold" grpId="0" nodeType="withEffect">
                                  <p:stCondLst>
                                    <p:cond delay="0"/>
                                  </p:stCondLst>
                                  <p:childTnLst>
                                    <p:set>
                                      <p:cBhvr>
                                        <p:cTn id="201" dur="1" fill="hold">
                                          <p:stCondLst>
                                            <p:cond delay="0"/>
                                          </p:stCondLst>
                                        </p:cTn>
                                        <p:tgtEl>
                                          <p:spTgt spid="5">
                                            <p:graphicEl>
                                              <a:dgm id="{58D09865-FBBB-4603-B097-BAF5291F7F63}"/>
                                            </p:graphicEl>
                                          </p:spTgt>
                                        </p:tgtEl>
                                        <p:attrNameLst>
                                          <p:attrName>style.visibility</p:attrName>
                                        </p:attrNameLst>
                                      </p:cBhvr>
                                      <p:to>
                                        <p:strVal val="visible"/>
                                      </p:to>
                                    </p:set>
                                    <p:anim calcmode="lin" valueType="num">
                                      <p:cBhvr>
                                        <p:cTn id="202" dur="500" fill="hold"/>
                                        <p:tgtEl>
                                          <p:spTgt spid="5">
                                            <p:graphicEl>
                                              <a:dgm id="{58D09865-FBBB-4603-B097-BAF5291F7F63}"/>
                                            </p:graphicEl>
                                          </p:spTgt>
                                        </p:tgtEl>
                                        <p:attrNameLst>
                                          <p:attrName>ppt_w</p:attrName>
                                        </p:attrNameLst>
                                      </p:cBhvr>
                                      <p:tavLst>
                                        <p:tav tm="0">
                                          <p:val>
                                            <p:fltVal val="0"/>
                                          </p:val>
                                        </p:tav>
                                        <p:tav tm="100000">
                                          <p:val>
                                            <p:strVal val="#ppt_w"/>
                                          </p:val>
                                        </p:tav>
                                      </p:tavLst>
                                    </p:anim>
                                    <p:anim calcmode="lin" valueType="num">
                                      <p:cBhvr>
                                        <p:cTn id="203" dur="500" fill="hold"/>
                                        <p:tgtEl>
                                          <p:spTgt spid="5">
                                            <p:graphicEl>
                                              <a:dgm id="{58D09865-FBBB-4603-B097-BAF5291F7F63}"/>
                                            </p:graphicEl>
                                          </p:spTgt>
                                        </p:tgtEl>
                                        <p:attrNameLst>
                                          <p:attrName>ppt_h</p:attrName>
                                        </p:attrNameLst>
                                      </p:cBhvr>
                                      <p:tavLst>
                                        <p:tav tm="0">
                                          <p:val>
                                            <p:fltVal val="0"/>
                                          </p:val>
                                        </p:tav>
                                        <p:tav tm="100000">
                                          <p:val>
                                            <p:strVal val="#ppt_h"/>
                                          </p:val>
                                        </p:tav>
                                      </p:tavLst>
                                    </p:anim>
                                    <p:animEffect transition="in" filter="fade">
                                      <p:cBhvr>
                                        <p:cTn id="204" dur="500"/>
                                        <p:tgtEl>
                                          <p:spTgt spid="5">
                                            <p:graphicEl>
                                              <a:dgm id="{58D09865-FBBB-4603-B097-BAF5291F7F63}"/>
                                            </p:graphicEl>
                                          </p:spTgt>
                                        </p:tgtEl>
                                      </p:cBhvr>
                                    </p:animEffect>
                                  </p:childTnLst>
                                </p:cTn>
                              </p:par>
                            </p:childTnLst>
                          </p:cTn>
                        </p:par>
                      </p:childTnLst>
                    </p:cTn>
                  </p:par>
                  <p:par>
                    <p:cTn id="205" fill="hold">
                      <p:stCondLst>
                        <p:cond delay="indefinite"/>
                      </p:stCondLst>
                      <p:childTnLst>
                        <p:par>
                          <p:cTn id="206" fill="hold">
                            <p:stCondLst>
                              <p:cond delay="0"/>
                            </p:stCondLst>
                            <p:childTnLst>
                              <p:par>
                                <p:cTn id="207" presetID="53" presetClass="entr" presetSubtype="0" fill="hold" grpId="0" nodeType="clickEffect">
                                  <p:stCondLst>
                                    <p:cond delay="0"/>
                                  </p:stCondLst>
                                  <p:childTnLst>
                                    <p:set>
                                      <p:cBhvr>
                                        <p:cTn id="208" dur="1" fill="hold">
                                          <p:stCondLst>
                                            <p:cond delay="0"/>
                                          </p:stCondLst>
                                        </p:cTn>
                                        <p:tgtEl>
                                          <p:spTgt spid="5">
                                            <p:graphicEl>
                                              <a:dgm id="{CDF53B0B-6ED8-437B-9D35-968372408D87}"/>
                                            </p:graphicEl>
                                          </p:spTgt>
                                        </p:tgtEl>
                                        <p:attrNameLst>
                                          <p:attrName>style.visibility</p:attrName>
                                        </p:attrNameLst>
                                      </p:cBhvr>
                                      <p:to>
                                        <p:strVal val="visible"/>
                                      </p:to>
                                    </p:set>
                                    <p:anim calcmode="lin" valueType="num">
                                      <p:cBhvr>
                                        <p:cTn id="209" dur="500" fill="hold"/>
                                        <p:tgtEl>
                                          <p:spTgt spid="5">
                                            <p:graphicEl>
                                              <a:dgm id="{CDF53B0B-6ED8-437B-9D35-968372408D87}"/>
                                            </p:graphicEl>
                                          </p:spTgt>
                                        </p:tgtEl>
                                        <p:attrNameLst>
                                          <p:attrName>ppt_w</p:attrName>
                                        </p:attrNameLst>
                                      </p:cBhvr>
                                      <p:tavLst>
                                        <p:tav tm="0">
                                          <p:val>
                                            <p:fltVal val="0"/>
                                          </p:val>
                                        </p:tav>
                                        <p:tav tm="100000">
                                          <p:val>
                                            <p:strVal val="#ppt_w"/>
                                          </p:val>
                                        </p:tav>
                                      </p:tavLst>
                                    </p:anim>
                                    <p:anim calcmode="lin" valueType="num">
                                      <p:cBhvr>
                                        <p:cTn id="210" dur="500" fill="hold"/>
                                        <p:tgtEl>
                                          <p:spTgt spid="5">
                                            <p:graphicEl>
                                              <a:dgm id="{CDF53B0B-6ED8-437B-9D35-968372408D87}"/>
                                            </p:graphicEl>
                                          </p:spTgt>
                                        </p:tgtEl>
                                        <p:attrNameLst>
                                          <p:attrName>ppt_h</p:attrName>
                                        </p:attrNameLst>
                                      </p:cBhvr>
                                      <p:tavLst>
                                        <p:tav tm="0">
                                          <p:val>
                                            <p:fltVal val="0"/>
                                          </p:val>
                                        </p:tav>
                                        <p:tav tm="100000">
                                          <p:val>
                                            <p:strVal val="#ppt_h"/>
                                          </p:val>
                                        </p:tav>
                                      </p:tavLst>
                                    </p:anim>
                                    <p:animEffect transition="in" filter="fade">
                                      <p:cBhvr>
                                        <p:cTn id="211" dur="500"/>
                                        <p:tgtEl>
                                          <p:spTgt spid="5">
                                            <p:graphicEl>
                                              <a:dgm id="{CDF53B0B-6ED8-437B-9D35-968372408D87}"/>
                                            </p:graphicEl>
                                          </p:spTgt>
                                        </p:tgtEl>
                                      </p:cBhvr>
                                    </p:animEffect>
                                  </p:childTnLst>
                                </p:cTn>
                              </p:par>
                            </p:childTnLst>
                          </p:cTn>
                        </p:par>
                        <p:par>
                          <p:cTn id="212" fill="hold">
                            <p:stCondLst>
                              <p:cond delay="500"/>
                            </p:stCondLst>
                            <p:childTnLst>
                              <p:par>
                                <p:cTn id="213" presetID="23" presetClass="entr" presetSubtype="288" fill="hold" nodeType="afterEffect">
                                  <p:stCondLst>
                                    <p:cond delay="0"/>
                                  </p:stCondLst>
                                  <p:childTnLst>
                                    <p:set>
                                      <p:cBhvr>
                                        <p:cTn id="214" dur="1" fill="hold">
                                          <p:stCondLst>
                                            <p:cond delay="0"/>
                                          </p:stCondLst>
                                        </p:cTn>
                                        <p:tgtEl>
                                          <p:spTgt spid="16"/>
                                        </p:tgtEl>
                                        <p:attrNameLst>
                                          <p:attrName>style.visibility</p:attrName>
                                        </p:attrNameLst>
                                      </p:cBhvr>
                                      <p:to>
                                        <p:strVal val="visible"/>
                                      </p:to>
                                    </p:set>
                                    <p:anim calcmode="lin" valueType="num">
                                      <p:cBhvr>
                                        <p:cTn id="215" dur="500" fill="hold"/>
                                        <p:tgtEl>
                                          <p:spTgt spid="16"/>
                                        </p:tgtEl>
                                        <p:attrNameLst>
                                          <p:attrName>ppt_w</p:attrName>
                                        </p:attrNameLst>
                                      </p:cBhvr>
                                      <p:tavLst>
                                        <p:tav tm="0">
                                          <p:val>
                                            <p:strVal val="4/3*#ppt_w"/>
                                          </p:val>
                                        </p:tav>
                                        <p:tav tm="100000">
                                          <p:val>
                                            <p:strVal val="#ppt_w"/>
                                          </p:val>
                                        </p:tav>
                                      </p:tavLst>
                                    </p:anim>
                                    <p:anim calcmode="lin" valueType="num">
                                      <p:cBhvr>
                                        <p:cTn id="216" dur="500" fill="hold"/>
                                        <p:tgtEl>
                                          <p:spTgt spid="16"/>
                                        </p:tgtEl>
                                        <p:attrNameLst>
                                          <p:attrName>ppt_h</p:attrName>
                                        </p:attrNameLst>
                                      </p:cBhvr>
                                      <p:tavLst>
                                        <p:tav tm="0">
                                          <p:val>
                                            <p:strVal val="4/3*#ppt_h"/>
                                          </p:val>
                                        </p:tav>
                                        <p:tav tm="100000">
                                          <p:val>
                                            <p:strVal val="#ppt_h"/>
                                          </p:val>
                                        </p:tav>
                                      </p:tavLst>
                                    </p:anim>
                                  </p:childTnLst>
                                </p:cTn>
                              </p:par>
                            </p:childTnLst>
                          </p:cTn>
                        </p:par>
                        <p:par>
                          <p:cTn id="217" fill="hold">
                            <p:stCondLst>
                              <p:cond delay="1000"/>
                            </p:stCondLst>
                            <p:childTnLst>
                              <p:par>
                                <p:cTn id="218" presetID="23" presetClass="entr" presetSubtype="272" fill="hold" grpId="0" nodeType="afterEffect">
                                  <p:stCondLst>
                                    <p:cond delay="0"/>
                                  </p:stCondLst>
                                  <p:childTnLst>
                                    <p:set>
                                      <p:cBhvr>
                                        <p:cTn id="219" dur="1" fill="hold">
                                          <p:stCondLst>
                                            <p:cond delay="0"/>
                                          </p:stCondLst>
                                        </p:cTn>
                                        <p:tgtEl>
                                          <p:spTgt spid="17"/>
                                        </p:tgtEl>
                                        <p:attrNameLst>
                                          <p:attrName>style.visibility</p:attrName>
                                        </p:attrNameLst>
                                      </p:cBhvr>
                                      <p:to>
                                        <p:strVal val="visible"/>
                                      </p:to>
                                    </p:set>
                                    <p:anim calcmode="lin" valueType="num">
                                      <p:cBhvr>
                                        <p:cTn id="220" dur="500" fill="hold"/>
                                        <p:tgtEl>
                                          <p:spTgt spid="17"/>
                                        </p:tgtEl>
                                        <p:attrNameLst>
                                          <p:attrName>ppt_w</p:attrName>
                                        </p:attrNameLst>
                                      </p:cBhvr>
                                      <p:tavLst>
                                        <p:tav tm="0">
                                          <p:val>
                                            <p:strVal val="2/3*#ppt_w"/>
                                          </p:val>
                                        </p:tav>
                                        <p:tav tm="100000">
                                          <p:val>
                                            <p:strVal val="#ppt_w"/>
                                          </p:val>
                                        </p:tav>
                                      </p:tavLst>
                                    </p:anim>
                                    <p:anim calcmode="lin" valueType="num">
                                      <p:cBhvr>
                                        <p:cTn id="221" dur="500" fill="hold"/>
                                        <p:tgtEl>
                                          <p:spTgt spid="17"/>
                                        </p:tgtEl>
                                        <p:attrNameLst>
                                          <p:attrName>ppt_h</p:attrName>
                                        </p:attrNameLst>
                                      </p:cBhvr>
                                      <p:tavLst>
                                        <p:tav tm="0">
                                          <p:val>
                                            <p:strVal val="2/3*#ppt_h"/>
                                          </p:val>
                                        </p:tav>
                                        <p:tav tm="100000">
                                          <p:val>
                                            <p:strVal val="#ppt_h"/>
                                          </p:val>
                                        </p:tav>
                                      </p:tavLst>
                                    </p:anim>
                                  </p:childTnLst>
                                </p:cTn>
                              </p:par>
                            </p:childTnLst>
                          </p:cTn>
                        </p:par>
                      </p:childTnLst>
                    </p:cTn>
                  </p:par>
                  <p:par>
                    <p:cTn id="222" fill="hold">
                      <p:stCondLst>
                        <p:cond delay="indefinite"/>
                      </p:stCondLst>
                      <p:childTnLst>
                        <p:par>
                          <p:cTn id="223" fill="hold">
                            <p:stCondLst>
                              <p:cond delay="0"/>
                            </p:stCondLst>
                            <p:childTnLst>
                              <p:par>
                                <p:cTn id="224" presetID="53" presetClass="exit" presetSubtype="0" fill="hold" grpId="1" nodeType="clickEffect">
                                  <p:stCondLst>
                                    <p:cond delay="0"/>
                                  </p:stCondLst>
                                  <p:childTnLst>
                                    <p:anim calcmode="lin" valueType="num">
                                      <p:cBhvr>
                                        <p:cTn id="225" dur="500"/>
                                        <p:tgtEl>
                                          <p:spTgt spid="17"/>
                                        </p:tgtEl>
                                        <p:attrNameLst>
                                          <p:attrName>ppt_w</p:attrName>
                                        </p:attrNameLst>
                                      </p:cBhvr>
                                      <p:tavLst>
                                        <p:tav tm="0">
                                          <p:val>
                                            <p:strVal val="ppt_w"/>
                                          </p:val>
                                        </p:tav>
                                        <p:tav tm="100000">
                                          <p:val>
                                            <p:fltVal val="0"/>
                                          </p:val>
                                        </p:tav>
                                      </p:tavLst>
                                    </p:anim>
                                    <p:anim calcmode="lin" valueType="num">
                                      <p:cBhvr>
                                        <p:cTn id="226" dur="500"/>
                                        <p:tgtEl>
                                          <p:spTgt spid="17"/>
                                        </p:tgtEl>
                                        <p:attrNameLst>
                                          <p:attrName>ppt_h</p:attrName>
                                        </p:attrNameLst>
                                      </p:cBhvr>
                                      <p:tavLst>
                                        <p:tav tm="0">
                                          <p:val>
                                            <p:strVal val="ppt_h"/>
                                          </p:val>
                                        </p:tav>
                                        <p:tav tm="100000">
                                          <p:val>
                                            <p:fltVal val="0"/>
                                          </p:val>
                                        </p:tav>
                                      </p:tavLst>
                                    </p:anim>
                                    <p:animEffect transition="out" filter="fade">
                                      <p:cBhvr>
                                        <p:cTn id="227" dur="500"/>
                                        <p:tgtEl>
                                          <p:spTgt spid="17"/>
                                        </p:tgtEl>
                                      </p:cBhvr>
                                    </p:animEffect>
                                    <p:set>
                                      <p:cBhvr>
                                        <p:cTn id="228" dur="1" fill="hold">
                                          <p:stCondLst>
                                            <p:cond delay="499"/>
                                          </p:stCondLst>
                                        </p:cTn>
                                        <p:tgtEl>
                                          <p:spTgt spid="17"/>
                                        </p:tgtEl>
                                        <p:attrNameLst>
                                          <p:attrName>style.visibility</p:attrName>
                                        </p:attrNameLst>
                                      </p:cBhvr>
                                      <p:to>
                                        <p:strVal val="hidden"/>
                                      </p:to>
                                    </p:set>
                                  </p:childTnLst>
                                </p:cTn>
                              </p:par>
                              <p:par>
                                <p:cTn id="229" presetID="53" presetClass="exit" presetSubtype="0" fill="hold" nodeType="withEffect">
                                  <p:stCondLst>
                                    <p:cond delay="0"/>
                                  </p:stCondLst>
                                  <p:childTnLst>
                                    <p:anim calcmode="lin" valueType="num">
                                      <p:cBhvr>
                                        <p:cTn id="230" dur="1000"/>
                                        <p:tgtEl>
                                          <p:spTgt spid="16"/>
                                        </p:tgtEl>
                                        <p:attrNameLst>
                                          <p:attrName>ppt_w</p:attrName>
                                        </p:attrNameLst>
                                      </p:cBhvr>
                                      <p:tavLst>
                                        <p:tav tm="0">
                                          <p:val>
                                            <p:strVal val="ppt_w"/>
                                          </p:val>
                                        </p:tav>
                                        <p:tav tm="100000">
                                          <p:val>
                                            <p:fltVal val="0"/>
                                          </p:val>
                                        </p:tav>
                                      </p:tavLst>
                                    </p:anim>
                                    <p:anim calcmode="lin" valueType="num">
                                      <p:cBhvr>
                                        <p:cTn id="231" dur="1000"/>
                                        <p:tgtEl>
                                          <p:spTgt spid="16"/>
                                        </p:tgtEl>
                                        <p:attrNameLst>
                                          <p:attrName>ppt_h</p:attrName>
                                        </p:attrNameLst>
                                      </p:cBhvr>
                                      <p:tavLst>
                                        <p:tav tm="0">
                                          <p:val>
                                            <p:strVal val="ppt_h"/>
                                          </p:val>
                                        </p:tav>
                                        <p:tav tm="100000">
                                          <p:val>
                                            <p:fltVal val="0"/>
                                          </p:val>
                                        </p:tav>
                                      </p:tavLst>
                                    </p:anim>
                                    <p:animEffect transition="out" filter="fade">
                                      <p:cBhvr>
                                        <p:cTn id="232" dur="1000"/>
                                        <p:tgtEl>
                                          <p:spTgt spid="16"/>
                                        </p:tgtEl>
                                      </p:cBhvr>
                                    </p:animEffect>
                                    <p:set>
                                      <p:cBhvr>
                                        <p:cTn id="233" dur="1" fill="hold">
                                          <p:stCondLst>
                                            <p:cond delay="999"/>
                                          </p:stCondLst>
                                        </p:cTn>
                                        <p:tgtEl>
                                          <p:spTgt spid="16"/>
                                        </p:tgtEl>
                                        <p:attrNameLst>
                                          <p:attrName>style.visibility</p:attrName>
                                        </p:attrNameLst>
                                      </p:cBhvr>
                                      <p:to>
                                        <p:strVal val="hidden"/>
                                      </p:to>
                                    </p:set>
                                  </p:childTnLst>
                                </p:cTn>
                              </p:par>
                              <p:par>
                                <p:cTn id="234" presetID="53" presetClass="entr" presetSubtype="0" fill="hold" grpId="0" nodeType="withEffect">
                                  <p:stCondLst>
                                    <p:cond delay="0"/>
                                  </p:stCondLst>
                                  <p:childTnLst>
                                    <p:set>
                                      <p:cBhvr>
                                        <p:cTn id="235" dur="1" fill="hold">
                                          <p:stCondLst>
                                            <p:cond delay="0"/>
                                          </p:stCondLst>
                                        </p:cTn>
                                        <p:tgtEl>
                                          <p:spTgt spid="5">
                                            <p:graphicEl>
                                              <a:dgm id="{6F1C5EEF-8717-4509-9A9E-088FB683B58B}"/>
                                            </p:graphicEl>
                                          </p:spTgt>
                                        </p:tgtEl>
                                        <p:attrNameLst>
                                          <p:attrName>style.visibility</p:attrName>
                                        </p:attrNameLst>
                                      </p:cBhvr>
                                      <p:to>
                                        <p:strVal val="visible"/>
                                      </p:to>
                                    </p:set>
                                    <p:anim calcmode="lin" valueType="num">
                                      <p:cBhvr>
                                        <p:cTn id="236" dur="500" fill="hold"/>
                                        <p:tgtEl>
                                          <p:spTgt spid="5">
                                            <p:graphicEl>
                                              <a:dgm id="{6F1C5EEF-8717-4509-9A9E-088FB683B58B}"/>
                                            </p:graphicEl>
                                          </p:spTgt>
                                        </p:tgtEl>
                                        <p:attrNameLst>
                                          <p:attrName>ppt_w</p:attrName>
                                        </p:attrNameLst>
                                      </p:cBhvr>
                                      <p:tavLst>
                                        <p:tav tm="0">
                                          <p:val>
                                            <p:fltVal val="0"/>
                                          </p:val>
                                        </p:tav>
                                        <p:tav tm="100000">
                                          <p:val>
                                            <p:strVal val="#ppt_w"/>
                                          </p:val>
                                        </p:tav>
                                      </p:tavLst>
                                    </p:anim>
                                    <p:anim calcmode="lin" valueType="num">
                                      <p:cBhvr>
                                        <p:cTn id="237" dur="500" fill="hold"/>
                                        <p:tgtEl>
                                          <p:spTgt spid="5">
                                            <p:graphicEl>
                                              <a:dgm id="{6F1C5EEF-8717-4509-9A9E-088FB683B58B}"/>
                                            </p:graphicEl>
                                          </p:spTgt>
                                        </p:tgtEl>
                                        <p:attrNameLst>
                                          <p:attrName>ppt_h</p:attrName>
                                        </p:attrNameLst>
                                      </p:cBhvr>
                                      <p:tavLst>
                                        <p:tav tm="0">
                                          <p:val>
                                            <p:fltVal val="0"/>
                                          </p:val>
                                        </p:tav>
                                        <p:tav tm="100000">
                                          <p:val>
                                            <p:strVal val="#ppt_h"/>
                                          </p:val>
                                        </p:tav>
                                      </p:tavLst>
                                    </p:anim>
                                    <p:animEffect transition="in" filter="fade">
                                      <p:cBhvr>
                                        <p:cTn id="238" dur="500"/>
                                        <p:tgtEl>
                                          <p:spTgt spid="5">
                                            <p:graphicEl>
                                              <a:dgm id="{6F1C5EEF-8717-4509-9A9E-088FB683B58B}"/>
                                            </p:graphicEl>
                                          </p:spTgt>
                                        </p:tgtEl>
                                      </p:cBhvr>
                                    </p:animEffect>
                                  </p:childTnLst>
                                </p:cTn>
                              </p:par>
                            </p:childTnLst>
                          </p:cTn>
                        </p:par>
                      </p:childTnLst>
                    </p:cTn>
                  </p:par>
                  <p:par>
                    <p:cTn id="239" fill="hold">
                      <p:stCondLst>
                        <p:cond delay="indefinite"/>
                      </p:stCondLst>
                      <p:childTnLst>
                        <p:par>
                          <p:cTn id="240" fill="hold">
                            <p:stCondLst>
                              <p:cond delay="0"/>
                            </p:stCondLst>
                            <p:childTnLst>
                              <p:par>
                                <p:cTn id="241" presetID="53" presetClass="entr" presetSubtype="0" fill="hold" grpId="0" nodeType="clickEffect">
                                  <p:stCondLst>
                                    <p:cond delay="0"/>
                                  </p:stCondLst>
                                  <p:childTnLst>
                                    <p:set>
                                      <p:cBhvr>
                                        <p:cTn id="242" dur="1" fill="hold">
                                          <p:stCondLst>
                                            <p:cond delay="0"/>
                                          </p:stCondLst>
                                        </p:cTn>
                                        <p:tgtEl>
                                          <p:spTgt spid="5">
                                            <p:graphicEl>
                                              <a:dgm id="{7637DA9F-164D-45FE-AD72-5CDA74BBD6A7}"/>
                                            </p:graphicEl>
                                          </p:spTgt>
                                        </p:tgtEl>
                                        <p:attrNameLst>
                                          <p:attrName>style.visibility</p:attrName>
                                        </p:attrNameLst>
                                      </p:cBhvr>
                                      <p:to>
                                        <p:strVal val="visible"/>
                                      </p:to>
                                    </p:set>
                                    <p:anim calcmode="lin" valueType="num">
                                      <p:cBhvr>
                                        <p:cTn id="243" dur="500" fill="hold"/>
                                        <p:tgtEl>
                                          <p:spTgt spid="5">
                                            <p:graphicEl>
                                              <a:dgm id="{7637DA9F-164D-45FE-AD72-5CDA74BBD6A7}"/>
                                            </p:graphicEl>
                                          </p:spTgt>
                                        </p:tgtEl>
                                        <p:attrNameLst>
                                          <p:attrName>ppt_w</p:attrName>
                                        </p:attrNameLst>
                                      </p:cBhvr>
                                      <p:tavLst>
                                        <p:tav tm="0">
                                          <p:val>
                                            <p:fltVal val="0"/>
                                          </p:val>
                                        </p:tav>
                                        <p:tav tm="100000">
                                          <p:val>
                                            <p:strVal val="#ppt_w"/>
                                          </p:val>
                                        </p:tav>
                                      </p:tavLst>
                                    </p:anim>
                                    <p:anim calcmode="lin" valueType="num">
                                      <p:cBhvr>
                                        <p:cTn id="244" dur="500" fill="hold"/>
                                        <p:tgtEl>
                                          <p:spTgt spid="5">
                                            <p:graphicEl>
                                              <a:dgm id="{7637DA9F-164D-45FE-AD72-5CDA74BBD6A7}"/>
                                            </p:graphicEl>
                                          </p:spTgt>
                                        </p:tgtEl>
                                        <p:attrNameLst>
                                          <p:attrName>ppt_h</p:attrName>
                                        </p:attrNameLst>
                                      </p:cBhvr>
                                      <p:tavLst>
                                        <p:tav tm="0">
                                          <p:val>
                                            <p:fltVal val="0"/>
                                          </p:val>
                                        </p:tav>
                                        <p:tav tm="100000">
                                          <p:val>
                                            <p:strVal val="#ppt_h"/>
                                          </p:val>
                                        </p:tav>
                                      </p:tavLst>
                                    </p:anim>
                                    <p:animEffect transition="in" filter="fade">
                                      <p:cBhvr>
                                        <p:cTn id="245" dur="500"/>
                                        <p:tgtEl>
                                          <p:spTgt spid="5">
                                            <p:graphicEl>
                                              <a:dgm id="{7637DA9F-164D-45FE-AD72-5CDA74BBD6A7}"/>
                                            </p:graphicEl>
                                          </p:spTgt>
                                        </p:tgtEl>
                                      </p:cBhvr>
                                    </p:animEffect>
                                  </p:childTnLst>
                                </p:cTn>
                              </p:par>
                            </p:childTnLst>
                          </p:cTn>
                        </p:par>
                        <p:par>
                          <p:cTn id="246" fill="hold">
                            <p:stCondLst>
                              <p:cond delay="500"/>
                            </p:stCondLst>
                            <p:childTnLst>
                              <p:par>
                                <p:cTn id="247" presetID="23" presetClass="entr" presetSubtype="288" fill="hold" nodeType="afterEffect">
                                  <p:stCondLst>
                                    <p:cond delay="0"/>
                                  </p:stCondLst>
                                  <p:childTnLst>
                                    <p:set>
                                      <p:cBhvr>
                                        <p:cTn id="248" dur="1" fill="hold">
                                          <p:stCondLst>
                                            <p:cond delay="0"/>
                                          </p:stCondLst>
                                        </p:cTn>
                                        <p:tgtEl>
                                          <p:spTgt spid="18"/>
                                        </p:tgtEl>
                                        <p:attrNameLst>
                                          <p:attrName>style.visibility</p:attrName>
                                        </p:attrNameLst>
                                      </p:cBhvr>
                                      <p:to>
                                        <p:strVal val="visible"/>
                                      </p:to>
                                    </p:set>
                                    <p:anim calcmode="lin" valueType="num">
                                      <p:cBhvr>
                                        <p:cTn id="249" dur="500" fill="hold"/>
                                        <p:tgtEl>
                                          <p:spTgt spid="18"/>
                                        </p:tgtEl>
                                        <p:attrNameLst>
                                          <p:attrName>ppt_w</p:attrName>
                                        </p:attrNameLst>
                                      </p:cBhvr>
                                      <p:tavLst>
                                        <p:tav tm="0">
                                          <p:val>
                                            <p:strVal val="4/3*#ppt_w"/>
                                          </p:val>
                                        </p:tav>
                                        <p:tav tm="100000">
                                          <p:val>
                                            <p:strVal val="#ppt_w"/>
                                          </p:val>
                                        </p:tav>
                                      </p:tavLst>
                                    </p:anim>
                                    <p:anim calcmode="lin" valueType="num">
                                      <p:cBhvr>
                                        <p:cTn id="250" dur="500" fill="hold"/>
                                        <p:tgtEl>
                                          <p:spTgt spid="18"/>
                                        </p:tgtEl>
                                        <p:attrNameLst>
                                          <p:attrName>ppt_h</p:attrName>
                                        </p:attrNameLst>
                                      </p:cBhvr>
                                      <p:tavLst>
                                        <p:tav tm="0">
                                          <p:val>
                                            <p:strVal val="4/3*#ppt_h"/>
                                          </p:val>
                                        </p:tav>
                                        <p:tav tm="100000">
                                          <p:val>
                                            <p:strVal val="#ppt_h"/>
                                          </p:val>
                                        </p:tav>
                                      </p:tavLst>
                                    </p:anim>
                                  </p:childTnLst>
                                </p:cTn>
                              </p:par>
                            </p:childTnLst>
                          </p:cTn>
                        </p:par>
                        <p:par>
                          <p:cTn id="251" fill="hold">
                            <p:stCondLst>
                              <p:cond delay="1000"/>
                            </p:stCondLst>
                            <p:childTnLst>
                              <p:par>
                                <p:cTn id="252" presetID="23" presetClass="entr" presetSubtype="272" fill="hold" grpId="0" nodeType="afterEffect">
                                  <p:stCondLst>
                                    <p:cond delay="0"/>
                                  </p:stCondLst>
                                  <p:childTnLst>
                                    <p:set>
                                      <p:cBhvr>
                                        <p:cTn id="253" dur="1" fill="hold">
                                          <p:stCondLst>
                                            <p:cond delay="0"/>
                                          </p:stCondLst>
                                        </p:cTn>
                                        <p:tgtEl>
                                          <p:spTgt spid="19"/>
                                        </p:tgtEl>
                                        <p:attrNameLst>
                                          <p:attrName>style.visibility</p:attrName>
                                        </p:attrNameLst>
                                      </p:cBhvr>
                                      <p:to>
                                        <p:strVal val="visible"/>
                                      </p:to>
                                    </p:set>
                                    <p:anim calcmode="lin" valueType="num">
                                      <p:cBhvr>
                                        <p:cTn id="254" dur="500" fill="hold"/>
                                        <p:tgtEl>
                                          <p:spTgt spid="19"/>
                                        </p:tgtEl>
                                        <p:attrNameLst>
                                          <p:attrName>ppt_w</p:attrName>
                                        </p:attrNameLst>
                                      </p:cBhvr>
                                      <p:tavLst>
                                        <p:tav tm="0">
                                          <p:val>
                                            <p:strVal val="2/3*#ppt_w"/>
                                          </p:val>
                                        </p:tav>
                                        <p:tav tm="100000">
                                          <p:val>
                                            <p:strVal val="#ppt_w"/>
                                          </p:val>
                                        </p:tav>
                                      </p:tavLst>
                                    </p:anim>
                                    <p:anim calcmode="lin" valueType="num">
                                      <p:cBhvr>
                                        <p:cTn id="255" dur="500" fill="hold"/>
                                        <p:tgtEl>
                                          <p:spTgt spid="19"/>
                                        </p:tgtEl>
                                        <p:attrNameLst>
                                          <p:attrName>ppt_h</p:attrName>
                                        </p:attrNameLst>
                                      </p:cBhvr>
                                      <p:tavLst>
                                        <p:tav tm="0">
                                          <p:val>
                                            <p:strVal val="2/3*#ppt_h"/>
                                          </p:val>
                                        </p:tav>
                                        <p:tav tm="100000">
                                          <p:val>
                                            <p:strVal val="#ppt_h"/>
                                          </p:val>
                                        </p:tav>
                                      </p:tavLst>
                                    </p:anim>
                                  </p:childTnLst>
                                </p:cTn>
                              </p:par>
                            </p:childTnLst>
                          </p:cTn>
                        </p:par>
                      </p:childTnLst>
                    </p:cTn>
                  </p:par>
                  <p:par>
                    <p:cTn id="256" fill="hold">
                      <p:stCondLst>
                        <p:cond delay="indefinite"/>
                      </p:stCondLst>
                      <p:childTnLst>
                        <p:par>
                          <p:cTn id="257" fill="hold">
                            <p:stCondLst>
                              <p:cond delay="0"/>
                            </p:stCondLst>
                            <p:childTnLst>
                              <p:par>
                                <p:cTn id="258" presetID="53" presetClass="exit" presetSubtype="0" fill="hold" grpId="1" nodeType="clickEffect">
                                  <p:stCondLst>
                                    <p:cond delay="0"/>
                                  </p:stCondLst>
                                  <p:childTnLst>
                                    <p:anim calcmode="lin" valueType="num">
                                      <p:cBhvr>
                                        <p:cTn id="259" dur="500"/>
                                        <p:tgtEl>
                                          <p:spTgt spid="19"/>
                                        </p:tgtEl>
                                        <p:attrNameLst>
                                          <p:attrName>ppt_w</p:attrName>
                                        </p:attrNameLst>
                                      </p:cBhvr>
                                      <p:tavLst>
                                        <p:tav tm="0">
                                          <p:val>
                                            <p:strVal val="ppt_w"/>
                                          </p:val>
                                        </p:tav>
                                        <p:tav tm="100000">
                                          <p:val>
                                            <p:fltVal val="0"/>
                                          </p:val>
                                        </p:tav>
                                      </p:tavLst>
                                    </p:anim>
                                    <p:anim calcmode="lin" valueType="num">
                                      <p:cBhvr>
                                        <p:cTn id="260" dur="500"/>
                                        <p:tgtEl>
                                          <p:spTgt spid="19"/>
                                        </p:tgtEl>
                                        <p:attrNameLst>
                                          <p:attrName>ppt_h</p:attrName>
                                        </p:attrNameLst>
                                      </p:cBhvr>
                                      <p:tavLst>
                                        <p:tav tm="0">
                                          <p:val>
                                            <p:strVal val="ppt_h"/>
                                          </p:val>
                                        </p:tav>
                                        <p:tav tm="100000">
                                          <p:val>
                                            <p:fltVal val="0"/>
                                          </p:val>
                                        </p:tav>
                                      </p:tavLst>
                                    </p:anim>
                                    <p:animEffect transition="out" filter="fade">
                                      <p:cBhvr>
                                        <p:cTn id="261" dur="500"/>
                                        <p:tgtEl>
                                          <p:spTgt spid="19"/>
                                        </p:tgtEl>
                                      </p:cBhvr>
                                    </p:animEffect>
                                    <p:set>
                                      <p:cBhvr>
                                        <p:cTn id="262" dur="1" fill="hold">
                                          <p:stCondLst>
                                            <p:cond delay="499"/>
                                          </p:stCondLst>
                                        </p:cTn>
                                        <p:tgtEl>
                                          <p:spTgt spid="19"/>
                                        </p:tgtEl>
                                        <p:attrNameLst>
                                          <p:attrName>style.visibility</p:attrName>
                                        </p:attrNameLst>
                                      </p:cBhvr>
                                      <p:to>
                                        <p:strVal val="hidden"/>
                                      </p:to>
                                    </p:set>
                                  </p:childTnLst>
                                </p:cTn>
                              </p:par>
                              <p:par>
                                <p:cTn id="263" presetID="53" presetClass="exit" presetSubtype="0" fill="hold" nodeType="withEffect">
                                  <p:stCondLst>
                                    <p:cond delay="0"/>
                                  </p:stCondLst>
                                  <p:childTnLst>
                                    <p:anim calcmode="lin" valueType="num">
                                      <p:cBhvr>
                                        <p:cTn id="264" dur="1000"/>
                                        <p:tgtEl>
                                          <p:spTgt spid="18"/>
                                        </p:tgtEl>
                                        <p:attrNameLst>
                                          <p:attrName>ppt_w</p:attrName>
                                        </p:attrNameLst>
                                      </p:cBhvr>
                                      <p:tavLst>
                                        <p:tav tm="0">
                                          <p:val>
                                            <p:strVal val="ppt_w"/>
                                          </p:val>
                                        </p:tav>
                                        <p:tav tm="100000">
                                          <p:val>
                                            <p:fltVal val="0"/>
                                          </p:val>
                                        </p:tav>
                                      </p:tavLst>
                                    </p:anim>
                                    <p:anim calcmode="lin" valueType="num">
                                      <p:cBhvr>
                                        <p:cTn id="265" dur="1000"/>
                                        <p:tgtEl>
                                          <p:spTgt spid="18"/>
                                        </p:tgtEl>
                                        <p:attrNameLst>
                                          <p:attrName>ppt_h</p:attrName>
                                        </p:attrNameLst>
                                      </p:cBhvr>
                                      <p:tavLst>
                                        <p:tav tm="0">
                                          <p:val>
                                            <p:strVal val="ppt_h"/>
                                          </p:val>
                                        </p:tav>
                                        <p:tav tm="100000">
                                          <p:val>
                                            <p:fltVal val="0"/>
                                          </p:val>
                                        </p:tav>
                                      </p:tavLst>
                                    </p:anim>
                                    <p:animEffect transition="out" filter="fade">
                                      <p:cBhvr>
                                        <p:cTn id="266" dur="1000"/>
                                        <p:tgtEl>
                                          <p:spTgt spid="18"/>
                                        </p:tgtEl>
                                      </p:cBhvr>
                                    </p:animEffect>
                                    <p:set>
                                      <p:cBhvr>
                                        <p:cTn id="267" dur="1" fill="hold">
                                          <p:stCondLst>
                                            <p:cond delay="999"/>
                                          </p:stCondLst>
                                        </p:cTn>
                                        <p:tgtEl>
                                          <p:spTgt spid="18"/>
                                        </p:tgtEl>
                                        <p:attrNameLst>
                                          <p:attrName>style.visibility</p:attrName>
                                        </p:attrNameLst>
                                      </p:cBhvr>
                                      <p:to>
                                        <p:strVal val="hidden"/>
                                      </p:to>
                                    </p:set>
                                  </p:childTnLst>
                                </p:cTn>
                              </p:par>
                              <p:par>
                                <p:cTn id="268" presetID="53" presetClass="entr" presetSubtype="0" fill="hold" grpId="0" nodeType="withEffect">
                                  <p:stCondLst>
                                    <p:cond delay="0"/>
                                  </p:stCondLst>
                                  <p:childTnLst>
                                    <p:set>
                                      <p:cBhvr>
                                        <p:cTn id="269" dur="1" fill="hold">
                                          <p:stCondLst>
                                            <p:cond delay="0"/>
                                          </p:stCondLst>
                                        </p:cTn>
                                        <p:tgtEl>
                                          <p:spTgt spid="5">
                                            <p:graphicEl>
                                              <a:dgm id="{7900993D-6820-4CB8-9551-250300D8C4A2}"/>
                                            </p:graphicEl>
                                          </p:spTgt>
                                        </p:tgtEl>
                                        <p:attrNameLst>
                                          <p:attrName>style.visibility</p:attrName>
                                        </p:attrNameLst>
                                      </p:cBhvr>
                                      <p:to>
                                        <p:strVal val="visible"/>
                                      </p:to>
                                    </p:set>
                                    <p:anim calcmode="lin" valueType="num">
                                      <p:cBhvr>
                                        <p:cTn id="270" dur="500" fill="hold"/>
                                        <p:tgtEl>
                                          <p:spTgt spid="5">
                                            <p:graphicEl>
                                              <a:dgm id="{7900993D-6820-4CB8-9551-250300D8C4A2}"/>
                                            </p:graphicEl>
                                          </p:spTgt>
                                        </p:tgtEl>
                                        <p:attrNameLst>
                                          <p:attrName>ppt_w</p:attrName>
                                        </p:attrNameLst>
                                      </p:cBhvr>
                                      <p:tavLst>
                                        <p:tav tm="0">
                                          <p:val>
                                            <p:fltVal val="0"/>
                                          </p:val>
                                        </p:tav>
                                        <p:tav tm="100000">
                                          <p:val>
                                            <p:strVal val="#ppt_w"/>
                                          </p:val>
                                        </p:tav>
                                      </p:tavLst>
                                    </p:anim>
                                    <p:anim calcmode="lin" valueType="num">
                                      <p:cBhvr>
                                        <p:cTn id="271" dur="500" fill="hold"/>
                                        <p:tgtEl>
                                          <p:spTgt spid="5">
                                            <p:graphicEl>
                                              <a:dgm id="{7900993D-6820-4CB8-9551-250300D8C4A2}"/>
                                            </p:graphicEl>
                                          </p:spTgt>
                                        </p:tgtEl>
                                        <p:attrNameLst>
                                          <p:attrName>ppt_h</p:attrName>
                                        </p:attrNameLst>
                                      </p:cBhvr>
                                      <p:tavLst>
                                        <p:tav tm="0">
                                          <p:val>
                                            <p:fltVal val="0"/>
                                          </p:val>
                                        </p:tav>
                                        <p:tav tm="100000">
                                          <p:val>
                                            <p:strVal val="#ppt_h"/>
                                          </p:val>
                                        </p:tav>
                                      </p:tavLst>
                                    </p:anim>
                                    <p:animEffect transition="in" filter="fade">
                                      <p:cBhvr>
                                        <p:cTn id="272" dur="500"/>
                                        <p:tgtEl>
                                          <p:spTgt spid="5">
                                            <p:graphicEl>
                                              <a:dgm id="{7900993D-6820-4CB8-9551-250300D8C4A2}"/>
                                            </p:graphicEl>
                                          </p:spTgt>
                                        </p:tgtEl>
                                      </p:cBhvr>
                                    </p:animEffect>
                                  </p:childTnLst>
                                </p:cTn>
                              </p:par>
                              <p:par>
                                <p:cTn id="273" presetID="53" presetClass="entr" presetSubtype="0" fill="hold" grpId="0" nodeType="withEffect">
                                  <p:stCondLst>
                                    <p:cond delay="0"/>
                                  </p:stCondLst>
                                  <p:childTnLst>
                                    <p:set>
                                      <p:cBhvr>
                                        <p:cTn id="274" dur="1" fill="hold">
                                          <p:stCondLst>
                                            <p:cond delay="0"/>
                                          </p:stCondLst>
                                        </p:cTn>
                                        <p:tgtEl>
                                          <p:spTgt spid="5">
                                            <p:graphicEl>
                                              <a:dgm id="{79457BCD-7824-4CDE-BC85-BC439C6D2EFC}"/>
                                            </p:graphicEl>
                                          </p:spTgt>
                                        </p:tgtEl>
                                        <p:attrNameLst>
                                          <p:attrName>style.visibility</p:attrName>
                                        </p:attrNameLst>
                                      </p:cBhvr>
                                      <p:to>
                                        <p:strVal val="visible"/>
                                      </p:to>
                                    </p:set>
                                    <p:anim calcmode="lin" valueType="num">
                                      <p:cBhvr>
                                        <p:cTn id="275" dur="500" fill="hold"/>
                                        <p:tgtEl>
                                          <p:spTgt spid="5">
                                            <p:graphicEl>
                                              <a:dgm id="{79457BCD-7824-4CDE-BC85-BC439C6D2EFC}"/>
                                            </p:graphicEl>
                                          </p:spTgt>
                                        </p:tgtEl>
                                        <p:attrNameLst>
                                          <p:attrName>ppt_w</p:attrName>
                                        </p:attrNameLst>
                                      </p:cBhvr>
                                      <p:tavLst>
                                        <p:tav tm="0">
                                          <p:val>
                                            <p:fltVal val="0"/>
                                          </p:val>
                                        </p:tav>
                                        <p:tav tm="100000">
                                          <p:val>
                                            <p:strVal val="#ppt_w"/>
                                          </p:val>
                                        </p:tav>
                                      </p:tavLst>
                                    </p:anim>
                                    <p:anim calcmode="lin" valueType="num">
                                      <p:cBhvr>
                                        <p:cTn id="276" dur="500" fill="hold"/>
                                        <p:tgtEl>
                                          <p:spTgt spid="5">
                                            <p:graphicEl>
                                              <a:dgm id="{79457BCD-7824-4CDE-BC85-BC439C6D2EFC}"/>
                                            </p:graphicEl>
                                          </p:spTgt>
                                        </p:tgtEl>
                                        <p:attrNameLst>
                                          <p:attrName>ppt_h</p:attrName>
                                        </p:attrNameLst>
                                      </p:cBhvr>
                                      <p:tavLst>
                                        <p:tav tm="0">
                                          <p:val>
                                            <p:fltVal val="0"/>
                                          </p:val>
                                        </p:tav>
                                        <p:tav tm="100000">
                                          <p:val>
                                            <p:strVal val="#ppt_h"/>
                                          </p:val>
                                        </p:tav>
                                      </p:tavLst>
                                    </p:anim>
                                    <p:animEffect transition="in" filter="fade">
                                      <p:cBhvr>
                                        <p:cTn id="277" dur="500"/>
                                        <p:tgtEl>
                                          <p:spTgt spid="5">
                                            <p:graphicEl>
                                              <a:dgm id="{79457BCD-7824-4CDE-BC85-BC439C6D2EF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Graphic spid="5" grpId="0" uiExpand="1">
        <p:bldSub>
          <a:bldDgm bld="one"/>
        </p:bldSub>
      </p:bldGraphic>
      <p:bldP spid="7" grpId="0" build="p" bldLvl="2"/>
      <p:bldP spid="7" grpId="1" build="allAtOnce"/>
      <p:bldP spid="13" grpId="0" uiExpand="1"/>
      <p:bldP spid="13" grpId="1" uiExpand="1"/>
      <p:bldP spid="15" grpId="0" uiExpand="1"/>
      <p:bldP spid="15" grpId="1" uiExpand="1"/>
      <p:bldP spid="17" grpId="0" uiExpand="1"/>
      <p:bldP spid="17" grpId="1" uiExpand="1"/>
      <p:bldP spid="19" grpId="0" uiExpand="1"/>
      <p:bldP spid="19" grpId="1" uiExpand="1"/>
      <p:bldP spid="9" grpId="0" uiExpand="1"/>
      <p:bldP spid="9" grpId="1" uiExpand="1"/>
      <p:bldP spid="11" grpId="0" uiExpand="1"/>
      <p:bldP spid="11" grpId="1" uiExpan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770562" y="-596900"/>
          <a:ext cx="8609898" cy="7300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p:cNvSpPr txBox="1"/>
          <p:nvPr/>
        </p:nvSpPr>
        <p:spPr>
          <a:xfrm>
            <a:off x="2618509" y="2716306"/>
            <a:ext cx="4488873" cy="1569660"/>
          </a:xfrm>
          <a:prstGeom prst="rect">
            <a:avLst/>
          </a:prstGeom>
          <a:noFill/>
        </p:spPr>
        <p:txBody>
          <a:bodyPr wrap="square" rtlCol="0">
            <a:spAutoFit/>
          </a:bodyPr>
          <a:lstStyle/>
          <a:p>
            <a:pPr algn="ctr"/>
            <a:r>
              <a:rPr lang="en-GB" sz="3200" dirty="0" smtClean="0">
                <a:solidFill>
                  <a:srgbClr val="0066FF"/>
                </a:solidFill>
                <a:effectLst>
                  <a:outerShdw blurRad="38100" dist="38100" dir="2700000" algn="tl">
                    <a:srgbClr val="000000">
                      <a:alpha val="43137"/>
                    </a:srgbClr>
                  </a:outerShdw>
                </a:effectLst>
                <a:latin typeface="Comic Sans MS"/>
              </a:rPr>
              <a:t>Lessons from PISA </a:t>
            </a:r>
            <a:br>
              <a:rPr lang="en-GB" sz="3200" dirty="0" smtClean="0">
                <a:solidFill>
                  <a:srgbClr val="0066FF"/>
                </a:solidFill>
                <a:effectLst>
                  <a:outerShdw blurRad="38100" dist="38100" dir="2700000" algn="tl">
                    <a:srgbClr val="000000">
                      <a:alpha val="43137"/>
                    </a:srgbClr>
                  </a:outerShdw>
                </a:effectLst>
                <a:latin typeface="Comic Sans MS"/>
              </a:rPr>
            </a:br>
            <a:r>
              <a:rPr lang="en-GB" sz="3200" dirty="0" smtClean="0">
                <a:solidFill>
                  <a:srgbClr val="0066FF"/>
                </a:solidFill>
                <a:effectLst>
                  <a:outerShdw blurRad="38100" dist="38100" dir="2700000" algn="tl">
                    <a:srgbClr val="000000">
                      <a:alpha val="43137"/>
                    </a:srgbClr>
                  </a:outerShdw>
                </a:effectLst>
                <a:latin typeface="Comic Sans MS"/>
              </a:rPr>
              <a:t>on successful education systems</a:t>
            </a:r>
            <a:endParaRPr lang="en-GB" sz="3200" dirty="0">
              <a:solidFill>
                <a:srgbClr val="0066FF"/>
              </a:solidFill>
              <a:effectLst>
                <a:outerShdw blurRad="38100" dist="38100" dir="2700000" algn="tl">
                  <a:srgbClr val="000000">
                    <a:alpha val="43137"/>
                  </a:srgbClr>
                </a:outerShdw>
              </a:effectLst>
              <a:latin typeface="Comic Sans MS"/>
            </a:endParaRPr>
          </a:p>
        </p:txBody>
      </p:sp>
      <p:sp>
        <p:nvSpPr>
          <p:cNvPr id="4" name="Rounded Rectangle 3"/>
          <p:cNvSpPr/>
          <p:nvPr/>
        </p:nvSpPr>
        <p:spPr>
          <a:xfrm>
            <a:off x="1465730" y="-13448"/>
            <a:ext cx="6925234" cy="4424083"/>
          </a:xfrm>
          <a:prstGeom prst="round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shade val="50000"/>
              <a:hueOff val="0"/>
              <a:satOff val="0"/>
              <a:lumOff val="7561"/>
              <a:alphaOff val="0"/>
            </a:schemeClr>
          </a:fillRef>
          <a:effectRef idx="2">
            <a:schemeClr val="accent3">
              <a:shade val="50000"/>
              <a:hueOff val="0"/>
              <a:satOff val="0"/>
              <a:lumOff val="7561"/>
              <a:alphaOff val="0"/>
            </a:schemeClr>
          </a:effectRef>
          <a:fontRef idx="minor">
            <a:schemeClr val="lt1"/>
          </a:fontRef>
        </p:style>
      </p:sp>
      <p:sp>
        <p:nvSpPr>
          <p:cNvPr id="7" name="Content Placeholder 2"/>
          <p:cNvSpPr txBox="1">
            <a:spLocks/>
          </p:cNvSpPr>
          <p:nvPr/>
        </p:nvSpPr>
        <p:spPr>
          <a:xfrm>
            <a:off x="1586752" y="138953"/>
            <a:ext cx="6669741" cy="3714750"/>
          </a:xfrm>
          <a:prstGeom prst="rect">
            <a:avLst/>
          </a:prstGeom>
        </p:spPr>
        <p:txBody>
          <a:bodyPr/>
          <a:lstStyle/>
          <a:p>
            <a:pPr marL="342900" indent="-342900" eaLnBrk="0" hangingPunct="0">
              <a:spcBef>
                <a:spcPct val="20000"/>
              </a:spcBef>
              <a:buSzPct val="75000"/>
              <a:buFont typeface="Monotype Sorts" pitchFamily="2" charset="2"/>
              <a:buChar char="r"/>
              <a:tabLst>
                <a:tab pos="7712075" algn="r"/>
              </a:tabLst>
              <a:defRPr/>
            </a:pPr>
            <a:r>
              <a:rPr lang="en-GB" sz="2400" kern="0" dirty="0" smtClean="0">
                <a:solidFill>
                  <a:srgbClr val="000000"/>
                </a:solidFill>
                <a:latin typeface="Comic Sans MS"/>
              </a:rPr>
              <a:t>A commitment to education and the belief that competencies can be learned and therefore all children can achieve</a:t>
            </a:r>
          </a:p>
          <a:p>
            <a:pPr marL="742950" lvl="1" indent="-285750" eaLnBrk="0" hangingPunct="0">
              <a:spcBef>
                <a:spcPct val="20000"/>
              </a:spcBef>
              <a:buSzPct val="50000"/>
              <a:buFont typeface="Wingdings" pitchFamily="2" charset="2"/>
              <a:buChar char="l"/>
              <a:tabLst>
                <a:tab pos="7712075" algn="r"/>
              </a:tabLst>
            </a:pPr>
            <a:r>
              <a:rPr lang="en-US" sz="2000" kern="0" dirty="0" smtClean="0">
                <a:solidFill>
                  <a:srgbClr val="919191">
                    <a:lumMod val="50000"/>
                  </a:srgbClr>
                </a:solidFill>
                <a:latin typeface="Comic Sans MS"/>
              </a:rPr>
              <a:t>Universal educational standards and </a:t>
            </a:r>
            <a:r>
              <a:rPr lang="en-US" sz="2000" kern="0" dirty="0" err="1" smtClean="0">
                <a:solidFill>
                  <a:srgbClr val="919191">
                    <a:lumMod val="50000"/>
                  </a:srgbClr>
                </a:solidFill>
                <a:latin typeface="Comic Sans MS"/>
              </a:rPr>
              <a:t>personalisation</a:t>
            </a:r>
            <a:r>
              <a:rPr lang="en-US" sz="2000" kern="0" dirty="0" smtClean="0">
                <a:solidFill>
                  <a:srgbClr val="919191">
                    <a:lumMod val="50000"/>
                  </a:srgbClr>
                </a:solidFill>
                <a:latin typeface="Comic Sans MS"/>
              </a:rPr>
              <a:t> as the approach to heterogeneity in the student body…</a:t>
            </a:r>
          </a:p>
          <a:p>
            <a:pPr marL="742950" lvl="1" indent="-285750" eaLnBrk="0" hangingPunct="0">
              <a:spcBef>
                <a:spcPct val="20000"/>
              </a:spcBef>
              <a:buSzPct val="50000"/>
              <a:tabLst>
                <a:tab pos="7712075" algn="r"/>
              </a:tabLst>
            </a:pPr>
            <a:r>
              <a:rPr lang="en-US" sz="2000" kern="0" dirty="0" smtClean="0">
                <a:solidFill>
                  <a:srgbClr val="919191">
                    <a:lumMod val="50000"/>
                  </a:srgbClr>
                </a:solidFill>
                <a:latin typeface="Comic Sans MS"/>
              </a:rPr>
              <a:t>…	as opposed to a belief that students have different destinations to be met with different expectations, and selection/stratification as the approach to heterogeneity</a:t>
            </a:r>
          </a:p>
          <a:p>
            <a:pPr marL="742950" lvl="1" indent="-285750" eaLnBrk="0" hangingPunct="0">
              <a:spcBef>
                <a:spcPct val="20000"/>
              </a:spcBef>
              <a:buSzPct val="50000"/>
              <a:buFont typeface="Wingdings" pitchFamily="2" charset="2"/>
              <a:buChar char="l"/>
              <a:tabLst>
                <a:tab pos="7712075" algn="r"/>
              </a:tabLst>
            </a:pPr>
            <a:r>
              <a:rPr lang="en-US" sz="2000" kern="0" dirty="0" smtClean="0">
                <a:solidFill>
                  <a:srgbClr val="919191">
                    <a:lumMod val="50000"/>
                  </a:srgbClr>
                </a:solidFill>
                <a:latin typeface="Comic Sans MS"/>
              </a:rPr>
              <a:t>Clear articulation who is responsible for ensuring student success and to whom</a:t>
            </a:r>
            <a:endParaRPr lang="en-GB" sz="2000" kern="0" dirty="0" smtClean="0">
              <a:solidFill>
                <a:srgbClr val="919191">
                  <a:lumMod val="50000"/>
                </a:srgbClr>
              </a:solidFill>
              <a:latin typeface="Comic Sans M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5">
                                            <p:graphicEl>
                                              <a:dgm id="{80E99CEA-E13D-4A49-AE64-570CAE60C816}"/>
                                            </p:graphicEl>
                                          </p:spTgt>
                                        </p:tgtEl>
                                        <p:attrNameLst>
                                          <p:attrName>style.visibility</p:attrName>
                                        </p:attrNameLst>
                                      </p:cBhvr>
                                      <p:to>
                                        <p:strVal val="visible"/>
                                      </p:to>
                                    </p:set>
                                    <p:anim calcmode="lin" valueType="num">
                                      <p:cBhvr>
                                        <p:cTn id="10" dur="500" fill="hold"/>
                                        <p:tgtEl>
                                          <p:spTgt spid="5">
                                            <p:graphicEl>
                                              <a:dgm id="{80E99CEA-E13D-4A49-AE64-570CAE60C816}"/>
                                            </p:graphicEl>
                                          </p:spTgt>
                                        </p:tgtEl>
                                        <p:attrNameLst>
                                          <p:attrName>ppt_w</p:attrName>
                                        </p:attrNameLst>
                                      </p:cBhvr>
                                      <p:tavLst>
                                        <p:tav tm="0">
                                          <p:val>
                                            <p:fltVal val="0"/>
                                          </p:val>
                                        </p:tav>
                                        <p:tav tm="100000">
                                          <p:val>
                                            <p:strVal val="#ppt_w"/>
                                          </p:val>
                                        </p:tav>
                                      </p:tavLst>
                                    </p:anim>
                                    <p:anim calcmode="lin" valueType="num">
                                      <p:cBhvr>
                                        <p:cTn id="11" dur="500" fill="hold"/>
                                        <p:tgtEl>
                                          <p:spTgt spid="5">
                                            <p:graphicEl>
                                              <a:dgm id="{80E99CEA-E13D-4A49-AE64-570CAE60C816}"/>
                                            </p:graphicEl>
                                          </p:spTgt>
                                        </p:tgtEl>
                                        <p:attrNameLst>
                                          <p:attrName>ppt_h</p:attrName>
                                        </p:attrNameLst>
                                      </p:cBhvr>
                                      <p:tavLst>
                                        <p:tav tm="0">
                                          <p:val>
                                            <p:fltVal val="0"/>
                                          </p:val>
                                        </p:tav>
                                        <p:tav tm="100000">
                                          <p:val>
                                            <p:strVal val="#ppt_h"/>
                                          </p:val>
                                        </p:tav>
                                      </p:tavLst>
                                    </p:anim>
                                    <p:animEffect transition="in" filter="fade">
                                      <p:cBhvr>
                                        <p:cTn id="12" dur="500"/>
                                        <p:tgtEl>
                                          <p:spTgt spid="5">
                                            <p:graphicEl>
                                              <a:dgm id="{80E99CEA-E13D-4A49-AE64-570CAE60C816}"/>
                                            </p:graphicEl>
                                          </p:spTgt>
                                        </p:tgtEl>
                                      </p:cBhvr>
                                    </p:animEffect>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5">
                                            <p:graphicEl>
                                              <a:dgm id="{C553B588-64E6-45E3-B6D1-6D68B6778636}"/>
                                            </p:graphicEl>
                                          </p:spTgt>
                                        </p:tgtEl>
                                        <p:attrNameLst>
                                          <p:attrName>style.visibility</p:attrName>
                                        </p:attrNameLst>
                                      </p:cBhvr>
                                      <p:to>
                                        <p:strVal val="visible"/>
                                      </p:to>
                                    </p:set>
                                    <p:anim calcmode="lin" valueType="num">
                                      <p:cBhvr>
                                        <p:cTn id="16" dur="500" fill="hold"/>
                                        <p:tgtEl>
                                          <p:spTgt spid="5">
                                            <p:graphicEl>
                                              <a:dgm id="{C553B588-64E6-45E3-B6D1-6D68B6778636}"/>
                                            </p:graphicEl>
                                          </p:spTgt>
                                        </p:tgtEl>
                                        <p:attrNameLst>
                                          <p:attrName>ppt_w</p:attrName>
                                        </p:attrNameLst>
                                      </p:cBhvr>
                                      <p:tavLst>
                                        <p:tav tm="0">
                                          <p:val>
                                            <p:fltVal val="0"/>
                                          </p:val>
                                        </p:tav>
                                        <p:tav tm="100000">
                                          <p:val>
                                            <p:strVal val="#ppt_w"/>
                                          </p:val>
                                        </p:tav>
                                      </p:tavLst>
                                    </p:anim>
                                    <p:anim calcmode="lin" valueType="num">
                                      <p:cBhvr>
                                        <p:cTn id="17" dur="500" fill="hold"/>
                                        <p:tgtEl>
                                          <p:spTgt spid="5">
                                            <p:graphicEl>
                                              <a:dgm id="{C553B588-64E6-45E3-B6D1-6D68B6778636}"/>
                                            </p:graphicEl>
                                          </p:spTgt>
                                        </p:tgtEl>
                                        <p:attrNameLst>
                                          <p:attrName>ppt_h</p:attrName>
                                        </p:attrNameLst>
                                      </p:cBhvr>
                                      <p:tavLst>
                                        <p:tav tm="0">
                                          <p:val>
                                            <p:fltVal val="0"/>
                                          </p:val>
                                        </p:tav>
                                        <p:tav tm="100000">
                                          <p:val>
                                            <p:strVal val="#ppt_h"/>
                                          </p:val>
                                        </p:tav>
                                      </p:tavLst>
                                    </p:anim>
                                    <p:animEffect transition="in" filter="fade">
                                      <p:cBhvr>
                                        <p:cTn id="18" dur="500"/>
                                        <p:tgtEl>
                                          <p:spTgt spid="5">
                                            <p:graphicEl>
                                              <a:dgm id="{C553B588-64E6-45E3-B6D1-6D68B6778636}"/>
                                            </p:graphicEl>
                                          </p:spTgt>
                                        </p:tgtEl>
                                      </p:cBhvr>
                                    </p:animEffect>
                                  </p:childTnLst>
                                </p:cTn>
                              </p:par>
                              <p:par>
                                <p:cTn id="19" presetID="53" presetClass="entr" presetSubtype="0" fill="hold" grpId="0" nodeType="withEffect">
                                  <p:stCondLst>
                                    <p:cond delay="0"/>
                                  </p:stCondLst>
                                  <p:childTnLst>
                                    <p:set>
                                      <p:cBhvr>
                                        <p:cTn id="20" dur="1" fill="hold">
                                          <p:stCondLst>
                                            <p:cond delay="0"/>
                                          </p:stCondLst>
                                        </p:cTn>
                                        <p:tgtEl>
                                          <p:spTgt spid="5">
                                            <p:graphicEl>
                                              <a:dgm id="{31A7F462-DF2B-40B4-ACB6-A9A79C19B388}"/>
                                            </p:graphicEl>
                                          </p:spTgt>
                                        </p:tgtEl>
                                        <p:attrNameLst>
                                          <p:attrName>style.visibility</p:attrName>
                                        </p:attrNameLst>
                                      </p:cBhvr>
                                      <p:to>
                                        <p:strVal val="visible"/>
                                      </p:to>
                                    </p:set>
                                    <p:anim calcmode="lin" valueType="num">
                                      <p:cBhvr>
                                        <p:cTn id="21" dur="500" fill="hold"/>
                                        <p:tgtEl>
                                          <p:spTgt spid="5">
                                            <p:graphicEl>
                                              <a:dgm id="{31A7F462-DF2B-40B4-ACB6-A9A79C19B388}"/>
                                            </p:graphicEl>
                                          </p:spTgt>
                                        </p:tgtEl>
                                        <p:attrNameLst>
                                          <p:attrName>ppt_w</p:attrName>
                                        </p:attrNameLst>
                                      </p:cBhvr>
                                      <p:tavLst>
                                        <p:tav tm="0">
                                          <p:val>
                                            <p:fltVal val="0"/>
                                          </p:val>
                                        </p:tav>
                                        <p:tav tm="100000">
                                          <p:val>
                                            <p:strVal val="#ppt_w"/>
                                          </p:val>
                                        </p:tav>
                                      </p:tavLst>
                                    </p:anim>
                                    <p:anim calcmode="lin" valueType="num">
                                      <p:cBhvr>
                                        <p:cTn id="22" dur="500" fill="hold"/>
                                        <p:tgtEl>
                                          <p:spTgt spid="5">
                                            <p:graphicEl>
                                              <a:dgm id="{31A7F462-DF2B-40B4-ACB6-A9A79C19B388}"/>
                                            </p:graphicEl>
                                          </p:spTgt>
                                        </p:tgtEl>
                                        <p:attrNameLst>
                                          <p:attrName>ppt_h</p:attrName>
                                        </p:attrNameLst>
                                      </p:cBhvr>
                                      <p:tavLst>
                                        <p:tav tm="0">
                                          <p:val>
                                            <p:fltVal val="0"/>
                                          </p:val>
                                        </p:tav>
                                        <p:tav tm="100000">
                                          <p:val>
                                            <p:strVal val="#ppt_h"/>
                                          </p:val>
                                        </p:tav>
                                      </p:tavLst>
                                    </p:anim>
                                    <p:animEffect transition="in" filter="fade">
                                      <p:cBhvr>
                                        <p:cTn id="23" dur="500"/>
                                        <p:tgtEl>
                                          <p:spTgt spid="5">
                                            <p:graphicEl>
                                              <a:dgm id="{31A7F462-DF2B-40B4-ACB6-A9A79C19B388}"/>
                                            </p:graphicEl>
                                          </p:spTgt>
                                        </p:tgtEl>
                                      </p:cBhvr>
                                    </p:animEffect>
                                  </p:childTnLst>
                                </p:cTn>
                              </p:par>
                            </p:childTnLst>
                          </p:cTn>
                        </p:par>
                        <p:par>
                          <p:cTn id="24" fill="hold">
                            <p:stCondLst>
                              <p:cond delay="1500"/>
                            </p:stCondLst>
                            <p:childTnLst>
                              <p:par>
                                <p:cTn id="25" presetID="53" presetClass="entr" presetSubtype="0" fill="hold" grpId="0" nodeType="afterEffect">
                                  <p:stCondLst>
                                    <p:cond delay="0"/>
                                  </p:stCondLst>
                                  <p:childTnLst>
                                    <p:set>
                                      <p:cBhvr>
                                        <p:cTn id="26" dur="1" fill="hold">
                                          <p:stCondLst>
                                            <p:cond delay="0"/>
                                          </p:stCondLst>
                                        </p:cTn>
                                        <p:tgtEl>
                                          <p:spTgt spid="5">
                                            <p:graphicEl>
                                              <a:dgm id="{34C4AEBD-240C-4318-B5FC-0DF26D47415D}"/>
                                            </p:graphicEl>
                                          </p:spTgt>
                                        </p:tgtEl>
                                        <p:attrNameLst>
                                          <p:attrName>style.visibility</p:attrName>
                                        </p:attrNameLst>
                                      </p:cBhvr>
                                      <p:to>
                                        <p:strVal val="visible"/>
                                      </p:to>
                                    </p:set>
                                    <p:anim calcmode="lin" valueType="num">
                                      <p:cBhvr>
                                        <p:cTn id="27" dur="500" fill="hold"/>
                                        <p:tgtEl>
                                          <p:spTgt spid="5">
                                            <p:graphicEl>
                                              <a:dgm id="{34C4AEBD-240C-4318-B5FC-0DF26D47415D}"/>
                                            </p:graphicEl>
                                          </p:spTgt>
                                        </p:tgtEl>
                                        <p:attrNameLst>
                                          <p:attrName>ppt_w</p:attrName>
                                        </p:attrNameLst>
                                      </p:cBhvr>
                                      <p:tavLst>
                                        <p:tav tm="0">
                                          <p:val>
                                            <p:fltVal val="0"/>
                                          </p:val>
                                        </p:tav>
                                        <p:tav tm="100000">
                                          <p:val>
                                            <p:strVal val="#ppt_w"/>
                                          </p:val>
                                        </p:tav>
                                      </p:tavLst>
                                    </p:anim>
                                    <p:anim calcmode="lin" valueType="num">
                                      <p:cBhvr>
                                        <p:cTn id="28" dur="500" fill="hold"/>
                                        <p:tgtEl>
                                          <p:spTgt spid="5">
                                            <p:graphicEl>
                                              <a:dgm id="{34C4AEBD-240C-4318-B5FC-0DF26D47415D}"/>
                                            </p:graphicEl>
                                          </p:spTgt>
                                        </p:tgtEl>
                                        <p:attrNameLst>
                                          <p:attrName>ppt_h</p:attrName>
                                        </p:attrNameLst>
                                      </p:cBhvr>
                                      <p:tavLst>
                                        <p:tav tm="0">
                                          <p:val>
                                            <p:fltVal val="0"/>
                                          </p:val>
                                        </p:tav>
                                        <p:tav tm="100000">
                                          <p:val>
                                            <p:strVal val="#ppt_h"/>
                                          </p:val>
                                        </p:tav>
                                      </p:tavLst>
                                    </p:anim>
                                    <p:animEffect transition="in" filter="fade">
                                      <p:cBhvr>
                                        <p:cTn id="29" dur="500"/>
                                        <p:tgtEl>
                                          <p:spTgt spid="5">
                                            <p:graphicEl>
                                              <a:dgm id="{34C4AEBD-240C-4318-B5FC-0DF26D47415D}"/>
                                            </p:graphicEl>
                                          </p:spTgt>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5">
                                            <p:graphicEl>
                                              <a:dgm id="{68DC1AE0-BE3B-4A76-B0A6-930B8486BB94}"/>
                                            </p:graphicEl>
                                          </p:spTgt>
                                        </p:tgtEl>
                                        <p:attrNameLst>
                                          <p:attrName>style.visibility</p:attrName>
                                        </p:attrNameLst>
                                      </p:cBhvr>
                                      <p:to>
                                        <p:strVal val="visible"/>
                                      </p:to>
                                    </p:set>
                                    <p:anim calcmode="lin" valueType="num">
                                      <p:cBhvr>
                                        <p:cTn id="32" dur="500" fill="hold"/>
                                        <p:tgtEl>
                                          <p:spTgt spid="5">
                                            <p:graphicEl>
                                              <a:dgm id="{68DC1AE0-BE3B-4A76-B0A6-930B8486BB94}"/>
                                            </p:graphicEl>
                                          </p:spTgt>
                                        </p:tgtEl>
                                        <p:attrNameLst>
                                          <p:attrName>ppt_w</p:attrName>
                                        </p:attrNameLst>
                                      </p:cBhvr>
                                      <p:tavLst>
                                        <p:tav tm="0">
                                          <p:val>
                                            <p:fltVal val="0"/>
                                          </p:val>
                                        </p:tav>
                                        <p:tav tm="100000">
                                          <p:val>
                                            <p:strVal val="#ppt_w"/>
                                          </p:val>
                                        </p:tav>
                                      </p:tavLst>
                                    </p:anim>
                                    <p:anim calcmode="lin" valueType="num">
                                      <p:cBhvr>
                                        <p:cTn id="33" dur="500" fill="hold"/>
                                        <p:tgtEl>
                                          <p:spTgt spid="5">
                                            <p:graphicEl>
                                              <a:dgm id="{68DC1AE0-BE3B-4A76-B0A6-930B8486BB94}"/>
                                            </p:graphicEl>
                                          </p:spTgt>
                                        </p:tgtEl>
                                        <p:attrNameLst>
                                          <p:attrName>ppt_h</p:attrName>
                                        </p:attrNameLst>
                                      </p:cBhvr>
                                      <p:tavLst>
                                        <p:tav tm="0">
                                          <p:val>
                                            <p:fltVal val="0"/>
                                          </p:val>
                                        </p:tav>
                                        <p:tav tm="100000">
                                          <p:val>
                                            <p:strVal val="#ppt_h"/>
                                          </p:val>
                                        </p:tav>
                                      </p:tavLst>
                                    </p:anim>
                                    <p:animEffect transition="in" filter="fade">
                                      <p:cBhvr>
                                        <p:cTn id="34" dur="500"/>
                                        <p:tgtEl>
                                          <p:spTgt spid="5">
                                            <p:graphicEl>
                                              <a:dgm id="{68DC1AE0-BE3B-4A76-B0A6-930B8486BB94}"/>
                                            </p:graphicEl>
                                          </p:spTgt>
                                        </p:tgtEl>
                                      </p:cBhvr>
                                    </p:animEffect>
                                  </p:childTnLst>
                                </p:cTn>
                              </p:par>
                            </p:childTnLst>
                          </p:cTn>
                        </p:par>
                        <p:par>
                          <p:cTn id="35" fill="hold">
                            <p:stCondLst>
                              <p:cond delay="2000"/>
                            </p:stCondLst>
                            <p:childTnLst>
                              <p:par>
                                <p:cTn id="36" presetID="53" presetClass="entr" presetSubtype="0" fill="hold" grpId="0" nodeType="afterEffect">
                                  <p:stCondLst>
                                    <p:cond delay="0"/>
                                  </p:stCondLst>
                                  <p:childTnLst>
                                    <p:set>
                                      <p:cBhvr>
                                        <p:cTn id="37" dur="1" fill="hold">
                                          <p:stCondLst>
                                            <p:cond delay="0"/>
                                          </p:stCondLst>
                                        </p:cTn>
                                        <p:tgtEl>
                                          <p:spTgt spid="5">
                                            <p:graphicEl>
                                              <a:dgm id="{08B0A8E6-8199-453A-BB65-50EE881CEF4A}"/>
                                            </p:graphicEl>
                                          </p:spTgt>
                                        </p:tgtEl>
                                        <p:attrNameLst>
                                          <p:attrName>style.visibility</p:attrName>
                                        </p:attrNameLst>
                                      </p:cBhvr>
                                      <p:to>
                                        <p:strVal val="visible"/>
                                      </p:to>
                                    </p:set>
                                    <p:anim calcmode="lin" valueType="num">
                                      <p:cBhvr>
                                        <p:cTn id="38" dur="500" fill="hold"/>
                                        <p:tgtEl>
                                          <p:spTgt spid="5">
                                            <p:graphicEl>
                                              <a:dgm id="{08B0A8E6-8199-453A-BB65-50EE881CEF4A}"/>
                                            </p:graphicEl>
                                          </p:spTgt>
                                        </p:tgtEl>
                                        <p:attrNameLst>
                                          <p:attrName>ppt_w</p:attrName>
                                        </p:attrNameLst>
                                      </p:cBhvr>
                                      <p:tavLst>
                                        <p:tav tm="0">
                                          <p:val>
                                            <p:fltVal val="0"/>
                                          </p:val>
                                        </p:tav>
                                        <p:tav tm="100000">
                                          <p:val>
                                            <p:strVal val="#ppt_w"/>
                                          </p:val>
                                        </p:tav>
                                      </p:tavLst>
                                    </p:anim>
                                    <p:anim calcmode="lin" valueType="num">
                                      <p:cBhvr>
                                        <p:cTn id="39" dur="500" fill="hold"/>
                                        <p:tgtEl>
                                          <p:spTgt spid="5">
                                            <p:graphicEl>
                                              <a:dgm id="{08B0A8E6-8199-453A-BB65-50EE881CEF4A}"/>
                                            </p:graphicEl>
                                          </p:spTgt>
                                        </p:tgtEl>
                                        <p:attrNameLst>
                                          <p:attrName>ppt_h</p:attrName>
                                        </p:attrNameLst>
                                      </p:cBhvr>
                                      <p:tavLst>
                                        <p:tav tm="0">
                                          <p:val>
                                            <p:fltVal val="0"/>
                                          </p:val>
                                        </p:tav>
                                        <p:tav tm="100000">
                                          <p:val>
                                            <p:strVal val="#ppt_h"/>
                                          </p:val>
                                        </p:tav>
                                      </p:tavLst>
                                    </p:anim>
                                    <p:animEffect transition="in" filter="fade">
                                      <p:cBhvr>
                                        <p:cTn id="40" dur="500"/>
                                        <p:tgtEl>
                                          <p:spTgt spid="5">
                                            <p:graphicEl>
                                              <a:dgm id="{08B0A8E6-8199-453A-BB65-50EE881CEF4A}"/>
                                            </p:graphicEl>
                                          </p:spTgt>
                                        </p:tgtEl>
                                      </p:cBhvr>
                                    </p:animEffect>
                                  </p:childTnLst>
                                </p:cTn>
                              </p:par>
                              <p:par>
                                <p:cTn id="41" presetID="53" presetClass="entr" presetSubtype="0" fill="hold" grpId="0" nodeType="withEffect">
                                  <p:stCondLst>
                                    <p:cond delay="0"/>
                                  </p:stCondLst>
                                  <p:childTnLst>
                                    <p:set>
                                      <p:cBhvr>
                                        <p:cTn id="42" dur="1" fill="hold">
                                          <p:stCondLst>
                                            <p:cond delay="0"/>
                                          </p:stCondLst>
                                        </p:cTn>
                                        <p:tgtEl>
                                          <p:spTgt spid="5">
                                            <p:graphicEl>
                                              <a:dgm id="{FADA314E-C729-4EE5-B521-86DDDBAC259A}"/>
                                            </p:graphicEl>
                                          </p:spTgt>
                                        </p:tgtEl>
                                        <p:attrNameLst>
                                          <p:attrName>style.visibility</p:attrName>
                                        </p:attrNameLst>
                                      </p:cBhvr>
                                      <p:to>
                                        <p:strVal val="visible"/>
                                      </p:to>
                                    </p:set>
                                    <p:anim calcmode="lin" valueType="num">
                                      <p:cBhvr>
                                        <p:cTn id="43" dur="500" fill="hold"/>
                                        <p:tgtEl>
                                          <p:spTgt spid="5">
                                            <p:graphicEl>
                                              <a:dgm id="{FADA314E-C729-4EE5-B521-86DDDBAC259A}"/>
                                            </p:graphicEl>
                                          </p:spTgt>
                                        </p:tgtEl>
                                        <p:attrNameLst>
                                          <p:attrName>ppt_w</p:attrName>
                                        </p:attrNameLst>
                                      </p:cBhvr>
                                      <p:tavLst>
                                        <p:tav tm="0">
                                          <p:val>
                                            <p:fltVal val="0"/>
                                          </p:val>
                                        </p:tav>
                                        <p:tav tm="100000">
                                          <p:val>
                                            <p:strVal val="#ppt_w"/>
                                          </p:val>
                                        </p:tav>
                                      </p:tavLst>
                                    </p:anim>
                                    <p:anim calcmode="lin" valueType="num">
                                      <p:cBhvr>
                                        <p:cTn id="44" dur="500" fill="hold"/>
                                        <p:tgtEl>
                                          <p:spTgt spid="5">
                                            <p:graphicEl>
                                              <a:dgm id="{FADA314E-C729-4EE5-B521-86DDDBAC259A}"/>
                                            </p:graphicEl>
                                          </p:spTgt>
                                        </p:tgtEl>
                                        <p:attrNameLst>
                                          <p:attrName>ppt_h</p:attrName>
                                        </p:attrNameLst>
                                      </p:cBhvr>
                                      <p:tavLst>
                                        <p:tav tm="0">
                                          <p:val>
                                            <p:fltVal val="0"/>
                                          </p:val>
                                        </p:tav>
                                        <p:tav tm="100000">
                                          <p:val>
                                            <p:strVal val="#ppt_h"/>
                                          </p:val>
                                        </p:tav>
                                      </p:tavLst>
                                    </p:anim>
                                    <p:animEffect transition="in" filter="fade">
                                      <p:cBhvr>
                                        <p:cTn id="45" dur="500"/>
                                        <p:tgtEl>
                                          <p:spTgt spid="5">
                                            <p:graphicEl>
                                              <a:dgm id="{FADA314E-C729-4EE5-B521-86DDDBAC259A}"/>
                                            </p:graphicEl>
                                          </p:spTgt>
                                        </p:tgtEl>
                                      </p:cBhvr>
                                    </p:animEffect>
                                  </p:childTnLst>
                                </p:cTn>
                              </p:par>
                            </p:childTnLst>
                          </p:cTn>
                        </p:par>
                        <p:par>
                          <p:cTn id="46" fill="hold">
                            <p:stCondLst>
                              <p:cond delay="2500"/>
                            </p:stCondLst>
                            <p:childTnLst>
                              <p:par>
                                <p:cTn id="47" presetID="53" presetClass="entr" presetSubtype="0" fill="hold" grpId="0" nodeType="afterEffect">
                                  <p:stCondLst>
                                    <p:cond delay="0"/>
                                  </p:stCondLst>
                                  <p:childTnLst>
                                    <p:set>
                                      <p:cBhvr>
                                        <p:cTn id="48" dur="1" fill="hold">
                                          <p:stCondLst>
                                            <p:cond delay="0"/>
                                          </p:stCondLst>
                                        </p:cTn>
                                        <p:tgtEl>
                                          <p:spTgt spid="5">
                                            <p:graphicEl>
                                              <a:dgm id="{BF5F5ED3-BE89-4086-8C48-370D05A99C5F}"/>
                                            </p:graphicEl>
                                          </p:spTgt>
                                        </p:tgtEl>
                                        <p:attrNameLst>
                                          <p:attrName>style.visibility</p:attrName>
                                        </p:attrNameLst>
                                      </p:cBhvr>
                                      <p:to>
                                        <p:strVal val="visible"/>
                                      </p:to>
                                    </p:set>
                                    <p:anim calcmode="lin" valueType="num">
                                      <p:cBhvr>
                                        <p:cTn id="49" dur="500" fill="hold"/>
                                        <p:tgtEl>
                                          <p:spTgt spid="5">
                                            <p:graphicEl>
                                              <a:dgm id="{BF5F5ED3-BE89-4086-8C48-370D05A99C5F}"/>
                                            </p:graphicEl>
                                          </p:spTgt>
                                        </p:tgtEl>
                                        <p:attrNameLst>
                                          <p:attrName>ppt_w</p:attrName>
                                        </p:attrNameLst>
                                      </p:cBhvr>
                                      <p:tavLst>
                                        <p:tav tm="0">
                                          <p:val>
                                            <p:fltVal val="0"/>
                                          </p:val>
                                        </p:tav>
                                        <p:tav tm="100000">
                                          <p:val>
                                            <p:strVal val="#ppt_w"/>
                                          </p:val>
                                        </p:tav>
                                      </p:tavLst>
                                    </p:anim>
                                    <p:anim calcmode="lin" valueType="num">
                                      <p:cBhvr>
                                        <p:cTn id="50" dur="500" fill="hold"/>
                                        <p:tgtEl>
                                          <p:spTgt spid="5">
                                            <p:graphicEl>
                                              <a:dgm id="{BF5F5ED3-BE89-4086-8C48-370D05A99C5F}"/>
                                            </p:graphicEl>
                                          </p:spTgt>
                                        </p:tgtEl>
                                        <p:attrNameLst>
                                          <p:attrName>ppt_h</p:attrName>
                                        </p:attrNameLst>
                                      </p:cBhvr>
                                      <p:tavLst>
                                        <p:tav tm="0">
                                          <p:val>
                                            <p:fltVal val="0"/>
                                          </p:val>
                                        </p:tav>
                                        <p:tav tm="100000">
                                          <p:val>
                                            <p:strVal val="#ppt_h"/>
                                          </p:val>
                                        </p:tav>
                                      </p:tavLst>
                                    </p:anim>
                                    <p:animEffect transition="in" filter="fade">
                                      <p:cBhvr>
                                        <p:cTn id="51" dur="500"/>
                                        <p:tgtEl>
                                          <p:spTgt spid="5">
                                            <p:graphicEl>
                                              <a:dgm id="{BF5F5ED3-BE89-4086-8C48-370D05A99C5F}"/>
                                            </p:graphicEl>
                                          </p:spTgt>
                                        </p:tgtEl>
                                      </p:cBhvr>
                                    </p:animEffect>
                                  </p:childTnLst>
                                </p:cTn>
                              </p:par>
                              <p:par>
                                <p:cTn id="52" presetID="53" presetClass="entr" presetSubtype="0" fill="hold" grpId="0" nodeType="withEffect">
                                  <p:stCondLst>
                                    <p:cond delay="0"/>
                                  </p:stCondLst>
                                  <p:childTnLst>
                                    <p:set>
                                      <p:cBhvr>
                                        <p:cTn id="53" dur="1" fill="hold">
                                          <p:stCondLst>
                                            <p:cond delay="0"/>
                                          </p:stCondLst>
                                        </p:cTn>
                                        <p:tgtEl>
                                          <p:spTgt spid="5">
                                            <p:graphicEl>
                                              <a:dgm id="{58D09865-FBBB-4603-B097-BAF5291F7F63}"/>
                                            </p:graphicEl>
                                          </p:spTgt>
                                        </p:tgtEl>
                                        <p:attrNameLst>
                                          <p:attrName>style.visibility</p:attrName>
                                        </p:attrNameLst>
                                      </p:cBhvr>
                                      <p:to>
                                        <p:strVal val="visible"/>
                                      </p:to>
                                    </p:set>
                                    <p:anim calcmode="lin" valueType="num">
                                      <p:cBhvr>
                                        <p:cTn id="54" dur="500" fill="hold"/>
                                        <p:tgtEl>
                                          <p:spTgt spid="5">
                                            <p:graphicEl>
                                              <a:dgm id="{58D09865-FBBB-4603-B097-BAF5291F7F63}"/>
                                            </p:graphicEl>
                                          </p:spTgt>
                                        </p:tgtEl>
                                        <p:attrNameLst>
                                          <p:attrName>ppt_w</p:attrName>
                                        </p:attrNameLst>
                                      </p:cBhvr>
                                      <p:tavLst>
                                        <p:tav tm="0">
                                          <p:val>
                                            <p:fltVal val="0"/>
                                          </p:val>
                                        </p:tav>
                                        <p:tav tm="100000">
                                          <p:val>
                                            <p:strVal val="#ppt_w"/>
                                          </p:val>
                                        </p:tav>
                                      </p:tavLst>
                                    </p:anim>
                                    <p:anim calcmode="lin" valueType="num">
                                      <p:cBhvr>
                                        <p:cTn id="55" dur="500" fill="hold"/>
                                        <p:tgtEl>
                                          <p:spTgt spid="5">
                                            <p:graphicEl>
                                              <a:dgm id="{58D09865-FBBB-4603-B097-BAF5291F7F63}"/>
                                            </p:graphicEl>
                                          </p:spTgt>
                                        </p:tgtEl>
                                        <p:attrNameLst>
                                          <p:attrName>ppt_h</p:attrName>
                                        </p:attrNameLst>
                                      </p:cBhvr>
                                      <p:tavLst>
                                        <p:tav tm="0">
                                          <p:val>
                                            <p:fltVal val="0"/>
                                          </p:val>
                                        </p:tav>
                                        <p:tav tm="100000">
                                          <p:val>
                                            <p:strVal val="#ppt_h"/>
                                          </p:val>
                                        </p:tav>
                                      </p:tavLst>
                                    </p:anim>
                                    <p:animEffect transition="in" filter="fade">
                                      <p:cBhvr>
                                        <p:cTn id="56" dur="500"/>
                                        <p:tgtEl>
                                          <p:spTgt spid="5">
                                            <p:graphicEl>
                                              <a:dgm id="{58D09865-FBBB-4603-B097-BAF5291F7F63}"/>
                                            </p:graphicEl>
                                          </p:spTgt>
                                        </p:tgtEl>
                                      </p:cBhvr>
                                    </p:animEffect>
                                  </p:childTnLst>
                                </p:cTn>
                              </p:par>
                            </p:childTnLst>
                          </p:cTn>
                        </p:par>
                        <p:par>
                          <p:cTn id="57" fill="hold">
                            <p:stCondLst>
                              <p:cond delay="3000"/>
                            </p:stCondLst>
                            <p:childTnLst>
                              <p:par>
                                <p:cTn id="58" presetID="53" presetClass="entr" presetSubtype="0" fill="hold" grpId="0" nodeType="afterEffect">
                                  <p:stCondLst>
                                    <p:cond delay="0"/>
                                  </p:stCondLst>
                                  <p:childTnLst>
                                    <p:set>
                                      <p:cBhvr>
                                        <p:cTn id="59" dur="1" fill="hold">
                                          <p:stCondLst>
                                            <p:cond delay="0"/>
                                          </p:stCondLst>
                                        </p:cTn>
                                        <p:tgtEl>
                                          <p:spTgt spid="5">
                                            <p:graphicEl>
                                              <a:dgm id="{CDF53B0B-6ED8-437B-9D35-968372408D87}"/>
                                            </p:graphicEl>
                                          </p:spTgt>
                                        </p:tgtEl>
                                        <p:attrNameLst>
                                          <p:attrName>style.visibility</p:attrName>
                                        </p:attrNameLst>
                                      </p:cBhvr>
                                      <p:to>
                                        <p:strVal val="visible"/>
                                      </p:to>
                                    </p:set>
                                    <p:anim calcmode="lin" valueType="num">
                                      <p:cBhvr>
                                        <p:cTn id="60" dur="500" fill="hold"/>
                                        <p:tgtEl>
                                          <p:spTgt spid="5">
                                            <p:graphicEl>
                                              <a:dgm id="{CDF53B0B-6ED8-437B-9D35-968372408D87}"/>
                                            </p:graphicEl>
                                          </p:spTgt>
                                        </p:tgtEl>
                                        <p:attrNameLst>
                                          <p:attrName>ppt_w</p:attrName>
                                        </p:attrNameLst>
                                      </p:cBhvr>
                                      <p:tavLst>
                                        <p:tav tm="0">
                                          <p:val>
                                            <p:fltVal val="0"/>
                                          </p:val>
                                        </p:tav>
                                        <p:tav tm="100000">
                                          <p:val>
                                            <p:strVal val="#ppt_w"/>
                                          </p:val>
                                        </p:tav>
                                      </p:tavLst>
                                    </p:anim>
                                    <p:anim calcmode="lin" valueType="num">
                                      <p:cBhvr>
                                        <p:cTn id="61" dur="500" fill="hold"/>
                                        <p:tgtEl>
                                          <p:spTgt spid="5">
                                            <p:graphicEl>
                                              <a:dgm id="{CDF53B0B-6ED8-437B-9D35-968372408D87}"/>
                                            </p:graphicEl>
                                          </p:spTgt>
                                        </p:tgtEl>
                                        <p:attrNameLst>
                                          <p:attrName>ppt_h</p:attrName>
                                        </p:attrNameLst>
                                      </p:cBhvr>
                                      <p:tavLst>
                                        <p:tav tm="0">
                                          <p:val>
                                            <p:fltVal val="0"/>
                                          </p:val>
                                        </p:tav>
                                        <p:tav tm="100000">
                                          <p:val>
                                            <p:strVal val="#ppt_h"/>
                                          </p:val>
                                        </p:tav>
                                      </p:tavLst>
                                    </p:anim>
                                    <p:animEffect transition="in" filter="fade">
                                      <p:cBhvr>
                                        <p:cTn id="62" dur="500"/>
                                        <p:tgtEl>
                                          <p:spTgt spid="5">
                                            <p:graphicEl>
                                              <a:dgm id="{CDF53B0B-6ED8-437B-9D35-968372408D87}"/>
                                            </p:graphicEl>
                                          </p:spTgt>
                                        </p:tgtEl>
                                      </p:cBhvr>
                                    </p:animEffect>
                                  </p:childTnLst>
                                </p:cTn>
                              </p:par>
                              <p:par>
                                <p:cTn id="63" presetID="53" presetClass="entr" presetSubtype="0" fill="hold" grpId="0" nodeType="withEffect">
                                  <p:stCondLst>
                                    <p:cond delay="0"/>
                                  </p:stCondLst>
                                  <p:childTnLst>
                                    <p:set>
                                      <p:cBhvr>
                                        <p:cTn id="64" dur="1" fill="hold">
                                          <p:stCondLst>
                                            <p:cond delay="0"/>
                                          </p:stCondLst>
                                        </p:cTn>
                                        <p:tgtEl>
                                          <p:spTgt spid="5">
                                            <p:graphicEl>
                                              <a:dgm id="{6F1C5EEF-8717-4509-9A9E-088FB683B58B}"/>
                                            </p:graphicEl>
                                          </p:spTgt>
                                        </p:tgtEl>
                                        <p:attrNameLst>
                                          <p:attrName>style.visibility</p:attrName>
                                        </p:attrNameLst>
                                      </p:cBhvr>
                                      <p:to>
                                        <p:strVal val="visible"/>
                                      </p:to>
                                    </p:set>
                                    <p:anim calcmode="lin" valueType="num">
                                      <p:cBhvr>
                                        <p:cTn id="65" dur="500" fill="hold"/>
                                        <p:tgtEl>
                                          <p:spTgt spid="5">
                                            <p:graphicEl>
                                              <a:dgm id="{6F1C5EEF-8717-4509-9A9E-088FB683B58B}"/>
                                            </p:graphicEl>
                                          </p:spTgt>
                                        </p:tgtEl>
                                        <p:attrNameLst>
                                          <p:attrName>ppt_w</p:attrName>
                                        </p:attrNameLst>
                                      </p:cBhvr>
                                      <p:tavLst>
                                        <p:tav tm="0">
                                          <p:val>
                                            <p:fltVal val="0"/>
                                          </p:val>
                                        </p:tav>
                                        <p:tav tm="100000">
                                          <p:val>
                                            <p:strVal val="#ppt_w"/>
                                          </p:val>
                                        </p:tav>
                                      </p:tavLst>
                                    </p:anim>
                                    <p:anim calcmode="lin" valueType="num">
                                      <p:cBhvr>
                                        <p:cTn id="66" dur="500" fill="hold"/>
                                        <p:tgtEl>
                                          <p:spTgt spid="5">
                                            <p:graphicEl>
                                              <a:dgm id="{6F1C5EEF-8717-4509-9A9E-088FB683B58B}"/>
                                            </p:graphicEl>
                                          </p:spTgt>
                                        </p:tgtEl>
                                        <p:attrNameLst>
                                          <p:attrName>ppt_h</p:attrName>
                                        </p:attrNameLst>
                                      </p:cBhvr>
                                      <p:tavLst>
                                        <p:tav tm="0">
                                          <p:val>
                                            <p:fltVal val="0"/>
                                          </p:val>
                                        </p:tav>
                                        <p:tav tm="100000">
                                          <p:val>
                                            <p:strVal val="#ppt_h"/>
                                          </p:val>
                                        </p:tav>
                                      </p:tavLst>
                                    </p:anim>
                                    <p:animEffect transition="in" filter="fade">
                                      <p:cBhvr>
                                        <p:cTn id="67" dur="500"/>
                                        <p:tgtEl>
                                          <p:spTgt spid="5">
                                            <p:graphicEl>
                                              <a:dgm id="{6F1C5EEF-8717-4509-9A9E-088FB683B58B}"/>
                                            </p:graphicEl>
                                          </p:spTgt>
                                        </p:tgtEl>
                                      </p:cBhvr>
                                    </p:animEffect>
                                  </p:childTnLst>
                                </p:cTn>
                              </p:par>
                            </p:childTnLst>
                          </p:cTn>
                        </p:par>
                        <p:par>
                          <p:cTn id="68" fill="hold">
                            <p:stCondLst>
                              <p:cond delay="3500"/>
                            </p:stCondLst>
                            <p:childTnLst>
                              <p:par>
                                <p:cTn id="69" presetID="53" presetClass="entr" presetSubtype="0" fill="hold" grpId="0" nodeType="afterEffect">
                                  <p:stCondLst>
                                    <p:cond delay="0"/>
                                  </p:stCondLst>
                                  <p:childTnLst>
                                    <p:set>
                                      <p:cBhvr>
                                        <p:cTn id="70" dur="1" fill="hold">
                                          <p:stCondLst>
                                            <p:cond delay="0"/>
                                          </p:stCondLst>
                                        </p:cTn>
                                        <p:tgtEl>
                                          <p:spTgt spid="5">
                                            <p:graphicEl>
                                              <a:dgm id="{7637DA9F-164D-45FE-AD72-5CDA74BBD6A7}"/>
                                            </p:graphicEl>
                                          </p:spTgt>
                                        </p:tgtEl>
                                        <p:attrNameLst>
                                          <p:attrName>style.visibility</p:attrName>
                                        </p:attrNameLst>
                                      </p:cBhvr>
                                      <p:to>
                                        <p:strVal val="visible"/>
                                      </p:to>
                                    </p:set>
                                    <p:anim calcmode="lin" valueType="num">
                                      <p:cBhvr>
                                        <p:cTn id="71" dur="500" fill="hold"/>
                                        <p:tgtEl>
                                          <p:spTgt spid="5">
                                            <p:graphicEl>
                                              <a:dgm id="{7637DA9F-164D-45FE-AD72-5CDA74BBD6A7}"/>
                                            </p:graphicEl>
                                          </p:spTgt>
                                        </p:tgtEl>
                                        <p:attrNameLst>
                                          <p:attrName>ppt_w</p:attrName>
                                        </p:attrNameLst>
                                      </p:cBhvr>
                                      <p:tavLst>
                                        <p:tav tm="0">
                                          <p:val>
                                            <p:fltVal val="0"/>
                                          </p:val>
                                        </p:tav>
                                        <p:tav tm="100000">
                                          <p:val>
                                            <p:strVal val="#ppt_w"/>
                                          </p:val>
                                        </p:tav>
                                      </p:tavLst>
                                    </p:anim>
                                    <p:anim calcmode="lin" valueType="num">
                                      <p:cBhvr>
                                        <p:cTn id="72" dur="500" fill="hold"/>
                                        <p:tgtEl>
                                          <p:spTgt spid="5">
                                            <p:graphicEl>
                                              <a:dgm id="{7637DA9F-164D-45FE-AD72-5CDA74BBD6A7}"/>
                                            </p:graphicEl>
                                          </p:spTgt>
                                        </p:tgtEl>
                                        <p:attrNameLst>
                                          <p:attrName>ppt_h</p:attrName>
                                        </p:attrNameLst>
                                      </p:cBhvr>
                                      <p:tavLst>
                                        <p:tav tm="0">
                                          <p:val>
                                            <p:fltVal val="0"/>
                                          </p:val>
                                        </p:tav>
                                        <p:tav tm="100000">
                                          <p:val>
                                            <p:strVal val="#ppt_h"/>
                                          </p:val>
                                        </p:tav>
                                      </p:tavLst>
                                    </p:anim>
                                    <p:animEffect transition="in" filter="fade">
                                      <p:cBhvr>
                                        <p:cTn id="73" dur="500"/>
                                        <p:tgtEl>
                                          <p:spTgt spid="5">
                                            <p:graphicEl>
                                              <a:dgm id="{7637DA9F-164D-45FE-AD72-5CDA74BBD6A7}"/>
                                            </p:graphicEl>
                                          </p:spTgt>
                                        </p:tgtEl>
                                      </p:cBhvr>
                                    </p:animEffect>
                                  </p:childTnLst>
                                </p:cTn>
                              </p:par>
                              <p:par>
                                <p:cTn id="74" presetID="53" presetClass="entr" presetSubtype="0" fill="hold" grpId="0" nodeType="withEffect">
                                  <p:stCondLst>
                                    <p:cond delay="0"/>
                                  </p:stCondLst>
                                  <p:childTnLst>
                                    <p:set>
                                      <p:cBhvr>
                                        <p:cTn id="75" dur="1" fill="hold">
                                          <p:stCondLst>
                                            <p:cond delay="0"/>
                                          </p:stCondLst>
                                        </p:cTn>
                                        <p:tgtEl>
                                          <p:spTgt spid="5">
                                            <p:graphicEl>
                                              <a:dgm id="{7900993D-6820-4CB8-9551-250300D8C4A2}"/>
                                            </p:graphicEl>
                                          </p:spTgt>
                                        </p:tgtEl>
                                        <p:attrNameLst>
                                          <p:attrName>style.visibility</p:attrName>
                                        </p:attrNameLst>
                                      </p:cBhvr>
                                      <p:to>
                                        <p:strVal val="visible"/>
                                      </p:to>
                                    </p:set>
                                    <p:anim calcmode="lin" valueType="num">
                                      <p:cBhvr>
                                        <p:cTn id="76" dur="500" fill="hold"/>
                                        <p:tgtEl>
                                          <p:spTgt spid="5">
                                            <p:graphicEl>
                                              <a:dgm id="{7900993D-6820-4CB8-9551-250300D8C4A2}"/>
                                            </p:graphicEl>
                                          </p:spTgt>
                                        </p:tgtEl>
                                        <p:attrNameLst>
                                          <p:attrName>ppt_w</p:attrName>
                                        </p:attrNameLst>
                                      </p:cBhvr>
                                      <p:tavLst>
                                        <p:tav tm="0">
                                          <p:val>
                                            <p:fltVal val="0"/>
                                          </p:val>
                                        </p:tav>
                                        <p:tav tm="100000">
                                          <p:val>
                                            <p:strVal val="#ppt_w"/>
                                          </p:val>
                                        </p:tav>
                                      </p:tavLst>
                                    </p:anim>
                                    <p:anim calcmode="lin" valueType="num">
                                      <p:cBhvr>
                                        <p:cTn id="77" dur="500" fill="hold"/>
                                        <p:tgtEl>
                                          <p:spTgt spid="5">
                                            <p:graphicEl>
                                              <a:dgm id="{7900993D-6820-4CB8-9551-250300D8C4A2}"/>
                                            </p:graphicEl>
                                          </p:spTgt>
                                        </p:tgtEl>
                                        <p:attrNameLst>
                                          <p:attrName>ppt_h</p:attrName>
                                        </p:attrNameLst>
                                      </p:cBhvr>
                                      <p:tavLst>
                                        <p:tav tm="0">
                                          <p:val>
                                            <p:fltVal val="0"/>
                                          </p:val>
                                        </p:tav>
                                        <p:tav tm="100000">
                                          <p:val>
                                            <p:strVal val="#ppt_h"/>
                                          </p:val>
                                        </p:tav>
                                      </p:tavLst>
                                    </p:anim>
                                    <p:animEffect transition="in" filter="fade">
                                      <p:cBhvr>
                                        <p:cTn id="78" dur="500"/>
                                        <p:tgtEl>
                                          <p:spTgt spid="5">
                                            <p:graphicEl>
                                              <a:dgm id="{7900993D-6820-4CB8-9551-250300D8C4A2}"/>
                                            </p:graphicEl>
                                          </p:spTgt>
                                        </p:tgtEl>
                                      </p:cBhvr>
                                    </p:animEffect>
                                  </p:childTnLst>
                                </p:cTn>
                              </p:par>
                              <p:par>
                                <p:cTn id="79" presetID="53" presetClass="entr" presetSubtype="0" fill="hold" grpId="0" nodeType="withEffect">
                                  <p:stCondLst>
                                    <p:cond delay="0"/>
                                  </p:stCondLst>
                                  <p:childTnLst>
                                    <p:set>
                                      <p:cBhvr>
                                        <p:cTn id="80" dur="1" fill="hold">
                                          <p:stCondLst>
                                            <p:cond delay="0"/>
                                          </p:stCondLst>
                                        </p:cTn>
                                        <p:tgtEl>
                                          <p:spTgt spid="5">
                                            <p:graphicEl>
                                              <a:dgm id="{79457BCD-7824-4CDE-BC85-BC439C6D2EFC}"/>
                                            </p:graphicEl>
                                          </p:spTgt>
                                        </p:tgtEl>
                                        <p:attrNameLst>
                                          <p:attrName>style.visibility</p:attrName>
                                        </p:attrNameLst>
                                      </p:cBhvr>
                                      <p:to>
                                        <p:strVal val="visible"/>
                                      </p:to>
                                    </p:set>
                                    <p:anim calcmode="lin" valueType="num">
                                      <p:cBhvr>
                                        <p:cTn id="81" dur="500" fill="hold"/>
                                        <p:tgtEl>
                                          <p:spTgt spid="5">
                                            <p:graphicEl>
                                              <a:dgm id="{79457BCD-7824-4CDE-BC85-BC439C6D2EFC}"/>
                                            </p:graphicEl>
                                          </p:spTgt>
                                        </p:tgtEl>
                                        <p:attrNameLst>
                                          <p:attrName>ppt_w</p:attrName>
                                        </p:attrNameLst>
                                      </p:cBhvr>
                                      <p:tavLst>
                                        <p:tav tm="0">
                                          <p:val>
                                            <p:fltVal val="0"/>
                                          </p:val>
                                        </p:tav>
                                        <p:tav tm="100000">
                                          <p:val>
                                            <p:strVal val="#ppt_w"/>
                                          </p:val>
                                        </p:tav>
                                      </p:tavLst>
                                    </p:anim>
                                    <p:anim calcmode="lin" valueType="num">
                                      <p:cBhvr>
                                        <p:cTn id="82" dur="500" fill="hold"/>
                                        <p:tgtEl>
                                          <p:spTgt spid="5">
                                            <p:graphicEl>
                                              <a:dgm id="{79457BCD-7824-4CDE-BC85-BC439C6D2EFC}"/>
                                            </p:graphicEl>
                                          </p:spTgt>
                                        </p:tgtEl>
                                        <p:attrNameLst>
                                          <p:attrName>ppt_h</p:attrName>
                                        </p:attrNameLst>
                                      </p:cBhvr>
                                      <p:tavLst>
                                        <p:tav tm="0">
                                          <p:val>
                                            <p:fltVal val="0"/>
                                          </p:val>
                                        </p:tav>
                                        <p:tav tm="100000">
                                          <p:val>
                                            <p:strVal val="#ppt_h"/>
                                          </p:val>
                                        </p:tav>
                                      </p:tavLst>
                                    </p:anim>
                                    <p:animEffect transition="in" filter="fade">
                                      <p:cBhvr>
                                        <p:cTn id="83" dur="500"/>
                                        <p:tgtEl>
                                          <p:spTgt spid="5">
                                            <p:graphicEl>
                                              <a:dgm id="{79457BCD-7824-4CDE-BC85-BC439C6D2EFC}"/>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3" presetClass="entr" presetSubtype="288" fill="hold" nodeType="clickEffect">
                                  <p:stCondLst>
                                    <p:cond delay="0"/>
                                  </p:stCondLst>
                                  <p:childTnLst>
                                    <p:set>
                                      <p:cBhvr>
                                        <p:cTn id="87" dur="1" fill="hold">
                                          <p:stCondLst>
                                            <p:cond delay="0"/>
                                          </p:stCondLst>
                                        </p:cTn>
                                        <p:tgtEl>
                                          <p:spTgt spid="4"/>
                                        </p:tgtEl>
                                        <p:attrNameLst>
                                          <p:attrName>style.visibility</p:attrName>
                                        </p:attrNameLst>
                                      </p:cBhvr>
                                      <p:to>
                                        <p:strVal val="visible"/>
                                      </p:to>
                                    </p:set>
                                    <p:anim calcmode="lin" valueType="num">
                                      <p:cBhvr>
                                        <p:cTn id="88" dur="500" fill="hold"/>
                                        <p:tgtEl>
                                          <p:spTgt spid="4"/>
                                        </p:tgtEl>
                                        <p:attrNameLst>
                                          <p:attrName>ppt_w</p:attrName>
                                        </p:attrNameLst>
                                      </p:cBhvr>
                                      <p:tavLst>
                                        <p:tav tm="0">
                                          <p:val>
                                            <p:strVal val="4/3*#ppt_w"/>
                                          </p:val>
                                        </p:tav>
                                        <p:tav tm="100000">
                                          <p:val>
                                            <p:strVal val="#ppt_w"/>
                                          </p:val>
                                        </p:tav>
                                      </p:tavLst>
                                    </p:anim>
                                    <p:anim calcmode="lin" valueType="num">
                                      <p:cBhvr>
                                        <p:cTn id="89" dur="500" fill="hold"/>
                                        <p:tgtEl>
                                          <p:spTgt spid="4"/>
                                        </p:tgtEl>
                                        <p:attrNameLst>
                                          <p:attrName>ppt_h</p:attrName>
                                        </p:attrNameLst>
                                      </p:cBhvr>
                                      <p:tavLst>
                                        <p:tav tm="0">
                                          <p:val>
                                            <p:strVal val="4/3*#ppt_h"/>
                                          </p:val>
                                        </p:tav>
                                        <p:tav tm="100000">
                                          <p:val>
                                            <p:strVal val="#ppt_h"/>
                                          </p:val>
                                        </p:tav>
                                      </p:tavLst>
                                    </p:anim>
                                  </p:childTnLst>
                                </p:cTn>
                              </p:par>
                            </p:childTnLst>
                          </p:cTn>
                        </p:par>
                        <p:par>
                          <p:cTn id="90" fill="hold">
                            <p:stCondLst>
                              <p:cond delay="500"/>
                            </p:stCondLst>
                            <p:childTnLst>
                              <p:par>
                                <p:cTn id="91" presetID="23" presetClass="entr" presetSubtype="272" fill="hold" grpId="0" nodeType="afterEffect">
                                  <p:stCondLst>
                                    <p:cond delay="0"/>
                                  </p:stCondLst>
                                  <p:childTnLst>
                                    <p:set>
                                      <p:cBhvr>
                                        <p:cTn id="92" dur="1" fill="hold">
                                          <p:stCondLst>
                                            <p:cond delay="0"/>
                                          </p:stCondLst>
                                        </p:cTn>
                                        <p:tgtEl>
                                          <p:spTgt spid="7">
                                            <p:txEl>
                                              <p:pRg st="0" end="0"/>
                                            </p:txEl>
                                          </p:spTgt>
                                        </p:tgtEl>
                                        <p:attrNameLst>
                                          <p:attrName>style.visibility</p:attrName>
                                        </p:attrNameLst>
                                      </p:cBhvr>
                                      <p:to>
                                        <p:strVal val="visible"/>
                                      </p:to>
                                    </p:set>
                                    <p:anim calcmode="lin" valueType="num">
                                      <p:cBhvr>
                                        <p:cTn id="93" dur="500" fill="hold"/>
                                        <p:tgtEl>
                                          <p:spTgt spid="7">
                                            <p:txEl>
                                              <p:pRg st="0" end="0"/>
                                            </p:txEl>
                                          </p:spTgt>
                                        </p:tgtEl>
                                        <p:attrNameLst>
                                          <p:attrName>ppt_w</p:attrName>
                                        </p:attrNameLst>
                                      </p:cBhvr>
                                      <p:tavLst>
                                        <p:tav tm="0">
                                          <p:val>
                                            <p:strVal val="2/3*#ppt_w"/>
                                          </p:val>
                                        </p:tav>
                                        <p:tav tm="100000">
                                          <p:val>
                                            <p:strVal val="#ppt_w"/>
                                          </p:val>
                                        </p:tav>
                                      </p:tavLst>
                                    </p:anim>
                                    <p:anim calcmode="lin" valueType="num">
                                      <p:cBhvr>
                                        <p:cTn id="94" dur="500" fill="hold"/>
                                        <p:tgtEl>
                                          <p:spTgt spid="7">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5" fill="hold">
                      <p:stCondLst>
                        <p:cond delay="indefinite"/>
                      </p:stCondLst>
                      <p:childTnLst>
                        <p:par>
                          <p:cTn id="96" fill="hold">
                            <p:stCondLst>
                              <p:cond delay="0"/>
                            </p:stCondLst>
                            <p:childTnLst>
                              <p:par>
                                <p:cTn id="97" presetID="23" presetClass="entr" presetSubtype="272" fill="hold" grpId="0" nodeType="clickEffect">
                                  <p:stCondLst>
                                    <p:cond delay="0"/>
                                  </p:stCondLst>
                                  <p:childTnLst>
                                    <p:set>
                                      <p:cBhvr>
                                        <p:cTn id="98" dur="1" fill="hold">
                                          <p:stCondLst>
                                            <p:cond delay="0"/>
                                          </p:stCondLst>
                                        </p:cTn>
                                        <p:tgtEl>
                                          <p:spTgt spid="7">
                                            <p:txEl>
                                              <p:pRg st="1" end="1"/>
                                            </p:txEl>
                                          </p:spTgt>
                                        </p:tgtEl>
                                        <p:attrNameLst>
                                          <p:attrName>style.visibility</p:attrName>
                                        </p:attrNameLst>
                                      </p:cBhvr>
                                      <p:to>
                                        <p:strVal val="visible"/>
                                      </p:to>
                                    </p:set>
                                    <p:anim calcmode="lin" valueType="num">
                                      <p:cBhvr>
                                        <p:cTn id="99" dur="500" fill="hold"/>
                                        <p:tgtEl>
                                          <p:spTgt spid="7">
                                            <p:txEl>
                                              <p:pRg st="1" end="1"/>
                                            </p:txEl>
                                          </p:spTgt>
                                        </p:tgtEl>
                                        <p:attrNameLst>
                                          <p:attrName>ppt_w</p:attrName>
                                        </p:attrNameLst>
                                      </p:cBhvr>
                                      <p:tavLst>
                                        <p:tav tm="0">
                                          <p:val>
                                            <p:strVal val="2/3*#ppt_w"/>
                                          </p:val>
                                        </p:tav>
                                        <p:tav tm="100000">
                                          <p:val>
                                            <p:strVal val="#ppt_w"/>
                                          </p:val>
                                        </p:tav>
                                      </p:tavLst>
                                    </p:anim>
                                    <p:anim calcmode="lin" valueType="num">
                                      <p:cBhvr>
                                        <p:cTn id="100" dur="500" fill="hold"/>
                                        <p:tgtEl>
                                          <p:spTgt spid="7">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23" presetClass="entr" presetSubtype="272" fill="hold" grpId="0" nodeType="clickEffect">
                                  <p:stCondLst>
                                    <p:cond delay="0"/>
                                  </p:stCondLst>
                                  <p:childTnLst>
                                    <p:set>
                                      <p:cBhvr>
                                        <p:cTn id="104" dur="1" fill="hold">
                                          <p:stCondLst>
                                            <p:cond delay="0"/>
                                          </p:stCondLst>
                                        </p:cTn>
                                        <p:tgtEl>
                                          <p:spTgt spid="7">
                                            <p:txEl>
                                              <p:pRg st="2" end="2"/>
                                            </p:txEl>
                                          </p:spTgt>
                                        </p:tgtEl>
                                        <p:attrNameLst>
                                          <p:attrName>style.visibility</p:attrName>
                                        </p:attrNameLst>
                                      </p:cBhvr>
                                      <p:to>
                                        <p:strVal val="visible"/>
                                      </p:to>
                                    </p:set>
                                    <p:anim calcmode="lin" valueType="num">
                                      <p:cBhvr>
                                        <p:cTn id="105" dur="500" fill="hold"/>
                                        <p:tgtEl>
                                          <p:spTgt spid="7">
                                            <p:txEl>
                                              <p:pRg st="2" end="2"/>
                                            </p:txEl>
                                          </p:spTgt>
                                        </p:tgtEl>
                                        <p:attrNameLst>
                                          <p:attrName>ppt_w</p:attrName>
                                        </p:attrNameLst>
                                      </p:cBhvr>
                                      <p:tavLst>
                                        <p:tav tm="0">
                                          <p:val>
                                            <p:strVal val="2/3*#ppt_w"/>
                                          </p:val>
                                        </p:tav>
                                        <p:tav tm="100000">
                                          <p:val>
                                            <p:strVal val="#ppt_w"/>
                                          </p:val>
                                        </p:tav>
                                      </p:tavLst>
                                    </p:anim>
                                    <p:anim calcmode="lin" valueType="num">
                                      <p:cBhvr>
                                        <p:cTn id="106" dur="500" fill="hold"/>
                                        <p:tgtEl>
                                          <p:spTgt spid="7">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107" fill="hold">
                      <p:stCondLst>
                        <p:cond delay="indefinite"/>
                      </p:stCondLst>
                      <p:childTnLst>
                        <p:par>
                          <p:cTn id="108" fill="hold">
                            <p:stCondLst>
                              <p:cond delay="0"/>
                            </p:stCondLst>
                            <p:childTnLst>
                              <p:par>
                                <p:cTn id="109" presetID="23" presetClass="entr" presetSubtype="272" fill="hold" grpId="0" nodeType="clickEffect">
                                  <p:stCondLst>
                                    <p:cond delay="0"/>
                                  </p:stCondLst>
                                  <p:childTnLst>
                                    <p:set>
                                      <p:cBhvr>
                                        <p:cTn id="110" dur="1" fill="hold">
                                          <p:stCondLst>
                                            <p:cond delay="0"/>
                                          </p:stCondLst>
                                        </p:cTn>
                                        <p:tgtEl>
                                          <p:spTgt spid="7">
                                            <p:txEl>
                                              <p:pRg st="3" end="3"/>
                                            </p:txEl>
                                          </p:spTgt>
                                        </p:tgtEl>
                                        <p:attrNameLst>
                                          <p:attrName>style.visibility</p:attrName>
                                        </p:attrNameLst>
                                      </p:cBhvr>
                                      <p:to>
                                        <p:strVal val="visible"/>
                                      </p:to>
                                    </p:set>
                                    <p:anim calcmode="lin" valueType="num">
                                      <p:cBhvr>
                                        <p:cTn id="111" dur="500" fill="hold"/>
                                        <p:tgtEl>
                                          <p:spTgt spid="7">
                                            <p:txEl>
                                              <p:pRg st="3" end="3"/>
                                            </p:txEl>
                                          </p:spTgt>
                                        </p:tgtEl>
                                        <p:attrNameLst>
                                          <p:attrName>ppt_w</p:attrName>
                                        </p:attrNameLst>
                                      </p:cBhvr>
                                      <p:tavLst>
                                        <p:tav tm="0">
                                          <p:val>
                                            <p:strVal val="2/3*#ppt_w"/>
                                          </p:val>
                                        </p:tav>
                                        <p:tav tm="100000">
                                          <p:val>
                                            <p:strVal val="#ppt_w"/>
                                          </p:val>
                                        </p:tav>
                                      </p:tavLst>
                                    </p:anim>
                                    <p:anim calcmode="lin" valueType="num">
                                      <p:cBhvr>
                                        <p:cTn id="112" dur="500" fill="hold"/>
                                        <p:tgtEl>
                                          <p:spTgt spid="7">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113" fill="hold">
                      <p:stCondLst>
                        <p:cond delay="indefinite"/>
                      </p:stCondLst>
                      <p:childTnLst>
                        <p:par>
                          <p:cTn id="114" fill="hold">
                            <p:stCondLst>
                              <p:cond delay="0"/>
                            </p:stCondLst>
                            <p:childTnLst>
                              <p:par>
                                <p:cTn id="115" presetID="53" presetClass="exit" presetSubtype="0" fill="hold" grpId="1" nodeType="clickEffect">
                                  <p:stCondLst>
                                    <p:cond delay="0"/>
                                  </p:stCondLst>
                                  <p:childTnLst>
                                    <p:anim calcmode="lin" valueType="num">
                                      <p:cBhvr>
                                        <p:cTn id="116" dur="1000"/>
                                        <p:tgtEl>
                                          <p:spTgt spid="7">
                                            <p:txEl>
                                              <p:pRg st="0" end="0"/>
                                            </p:txEl>
                                          </p:spTgt>
                                        </p:tgtEl>
                                        <p:attrNameLst>
                                          <p:attrName>ppt_w</p:attrName>
                                        </p:attrNameLst>
                                      </p:cBhvr>
                                      <p:tavLst>
                                        <p:tav tm="0">
                                          <p:val>
                                            <p:strVal val="ppt_w"/>
                                          </p:val>
                                        </p:tav>
                                        <p:tav tm="100000">
                                          <p:val>
                                            <p:fltVal val="0"/>
                                          </p:val>
                                        </p:tav>
                                      </p:tavLst>
                                    </p:anim>
                                    <p:anim calcmode="lin" valueType="num">
                                      <p:cBhvr>
                                        <p:cTn id="117" dur="1000"/>
                                        <p:tgtEl>
                                          <p:spTgt spid="7">
                                            <p:txEl>
                                              <p:pRg st="0" end="0"/>
                                            </p:txEl>
                                          </p:spTgt>
                                        </p:tgtEl>
                                        <p:attrNameLst>
                                          <p:attrName>ppt_h</p:attrName>
                                        </p:attrNameLst>
                                      </p:cBhvr>
                                      <p:tavLst>
                                        <p:tav tm="0">
                                          <p:val>
                                            <p:strVal val="ppt_h"/>
                                          </p:val>
                                        </p:tav>
                                        <p:tav tm="100000">
                                          <p:val>
                                            <p:fltVal val="0"/>
                                          </p:val>
                                        </p:tav>
                                      </p:tavLst>
                                    </p:anim>
                                    <p:animEffect transition="out" filter="fade">
                                      <p:cBhvr>
                                        <p:cTn id="118" dur="1000"/>
                                        <p:tgtEl>
                                          <p:spTgt spid="7">
                                            <p:txEl>
                                              <p:pRg st="0" end="0"/>
                                            </p:txEl>
                                          </p:spTgt>
                                        </p:tgtEl>
                                      </p:cBhvr>
                                    </p:animEffect>
                                    <p:set>
                                      <p:cBhvr>
                                        <p:cTn id="119" dur="1" fill="hold">
                                          <p:stCondLst>
                                            <p:cond delay="999"/>
                                          </p:stCondLst>
                                        </p:cTn>
                                        <p:tgtEl>
                                          <p:spTgt spid="7">
                                            <p:txEl>
                                              <p:pRg st="0" end="0"/>
                                            </p:txEl>
                                          </p:spTgt>
                                        </p:tgtEl>
                                        <p:attrNameLst>
                                          <p:attrName>style.visibility</p:attrName>
                                        </p:attrNameLst>
                                      </p:cBhvr>
                                      <p:to>
                                        <p:strVal val="hidden"/>
                                      </p:to>
                                    </p:set>
                                  </p:childTnLst>
                                </p:cTn>
                              </p:par>
                              <p:par>
                                <p:cTn id="120" presetID="53" presetClass="exit" presetSubtype="0" fill="hold" grpId="1" nodeType="withEffect">
                                  <p:stCondLst>
                                    <p:cond delay="0"/>
                                  </p:stCondLst>
                                  <p:childTnLst>
                                    <p:anim calcmode="lin" valueType="num">
                                      <p:cBhvr>
                                        <p:cTn id="121" dur="1000"/>
                                        <p:tgtEl>
                                          <p:spTgt spid="7">
                                            <p:txEl>
                                              <p:pRg st="1" end="1"/>
                                            </p:txEl>
                                          </p:spTgt>
                                        </p:tgtEl>
                                        <p:attrNameLst>
                                          <p:attrName>ppt_w</p:attrName>
                                        </p:attrNameLst>
                                      </p:cBhvr>
                                      <p:tavLst>
                                        <p:tav tm="0">
                                          <p:val>
                                            <p:strVal val="ppt_w"/>
                                          </p:val>
                                        </p:tav>
                                        <p:tav tm="100000">
                                          <p:val>
                                            <p:fltVal val="0"/>
                                          </p:val>
                                        </p:tav>
                                      </p:tavLst>
                                    </p:anim>
                                    <p:anim calcmode="lin" valueType="num">
                                      <p:cBhvr>
                                        <p:cTn id="122" dur="1000"/>
                                        <p:tgtEl>
                                          <p:spTgt spid="7">
                                            <p:txEl>
                                              <p:pRg st="1" end="1"/>
                                            </p:txEl>
                                          </p:spTgt>
                                        </p:tgtEl>
                                        <p:attrNameLst>
                                          <p:attrName>ppt_h</p:attrName>
                                        </p:attrNameLst>
                                      </p:cBhvr>
                                      <p:tavLst>
                                        <p:tav tm="0">
                                          <p:val>
                                            <p:strVal val="ppt_h"/>
                                          </p:val>
                                        </p:tav>
                                        <p:tav tm="100000">
                                          <p:val>
                                            <p:fltVal val="0"/>
                                          </p:val>
                                        </p:tav>
                                      </p:tavLst>
                                    </p:anim>
                                    <p:animEffect transition="out" filter="fade">
                                      <p:cBhvr>
                                        <p:cTn id="123" dur="1000"/>
                                        <p:tgtEl>
                                          <p:spTgt spid="7">
                                            <p:txEl>
                                              <p:pRg st="1" end="1"/>
                                            </p:txEl>
                                          </p:spTgt>
                                        </p:tgtEl>
                                      </p:cBhvr>
                                    </p:animEffect>
                                    <p:set>
                                      <p:cBhvr>
                                        <p:cTn id="124" dur="1" fill="hold">
                                          <p:stCondLst>
                                            <p:cond delay="999"/>
                                          </p:stCondLst>
                                        </p:cTn>
                                        <p:tgtEl>
                                          <p:spTgt spid="7">
                                            <p:txEl>
                                              <p:pRg st="1" end="1"/>
                                            </p:txEl>
                                          </p:spTgt>
                                        </p:tgtEl>
                                        <p:attrNameLst>
                                          <p:attrName>style.visibility</p:attrName>
                                        </p:attrNameLst>
                                      </p:cBhvr>
                                      <p:to>
                                        <p:strVal val="hidden"/>
                                      </p:to>
                                    </p:set>
                                  </p:childTnLst>
                                </p:cTn>
                              </p:par>
                              <p:par>
                                <p:cTn id="125" presetID="53" presetClass="exit" presetSubtype="0" fill="hold" grpId="1" nodeType="withEffect">
                                  <p:stCondLst>
                                    <p:cond delay="0"/>
                                  </p:stCondLst>
                                  <p:childTnLst>
                                    <p:anim calcmode="lin" valueType="num">
                                      <p:cBhvr>
                                        <p:cTn id="126" dur="1000"/>
                                        <p:tgtEl>
                                          <p:spTgt spid="7">
                                            <p:txEl>
                                              <p:pRg st="2" end="2"/>
                                            </p:txEl>
                                          </p:spTgt>
                                        </p:tgtEl>
                                        <p:attrNameLst>
                                          <p:attrName>ppt_w</p:attrName>
                                        </p:attrNameLst>
                                      </p:cBhvr>
                                      <p:tavLst>
                                        <p:tav tm="0">
                                          <p:val>
                                            <p:strVal val="ppt_w"/>
                                          </p:val>
                                        </p:tav>
                                        <p:tav tm="100000">
                                          <p:val>
                                            <p:fltVal val="0"/>
                                          </p:val>
                                        </p:tav>
                                      </p:tavLst>
                                    </p:anim>
                                    <p:anim calcmode="lin" valueType="num">
                                      <p:cBhvr>
                                        <p:cTn id="127" dur="1000"/>
                                        <p:tgtEl>
                                          <p:spTgt spid="7">
                                            <p:txEl>
                                              <p:pRg st="2" end="2"/>
                                            </p:txEl>
                                          </p:spTgt>
                                        </p:tgtEl>
                                        <p:attrNameLst>
                                          <p:attrName>ppt_h</p:attrName>
                                        </p:attrNameLst>
                                      </p:cBhvr>
                                      <p:tavLst>
                                        <p:tav tm="0">
                                          <p:val>
                                            <p:strVal val="ppt_h"/>
                                          </p:val>
                                        </p:tav>
                                        <p:tav tm="100000">
                                          <p:val>
                                            <p:fltVal val="0"/>
                                          </p:val>
                                        </p:tav>
                                      </p:tavLst>
                                    </p:anim>
                                    <p:animEffect transition="out" filter="fade">
                                      <p:cBhvr>
                                        <p:cTn id="128" dur="1000"/>
                                        <p:tgtEl>
                                          <p:spTgt spid="7">
                                            <p:txEl>
                                              <p:pRg st="2" end="2"/>
                                            </p:txEl>
                                          </p:spTgt>
                                        </p:tgtEl>
                                      </p:cBhvr>
                                    </p:animEffect>
                                    <p:set>
                                      <p:cBhvr>
                                        <p:cTn id="129" dur="1" fill="hold">
                                          <p:stCondLst>
                                            <p:cond delay="999"/>
                                          </p:stCondLst>
                                        </p:cTn>
                                        <p:tgtEl>
                                          <p:spTgt spid="7">
                                            <p:txEl>
                                              <p:pRg st="2" end="2"/>
                                            </p:txEl>
                                          </p:spTgt>
                                        </p:tgtEl>
                                        <p:attrNameLst>
                                          <p:attrName>style.visibility</p:attrName>
                                        </p:attrNameLst>
                                      </p:cBhvr>
                                      <p:to>
                                        <p:strVal val="hidden"/>
                                      </p:to>
                                    </p:set>
                                  </p:childTnLst>
                                </p:cTn>
                              </p:par>
                              <p:par>
                                <p:cTn id="130" presetID="53" presetClass="exit" presetSubtype="0" fill="hold" grpId="1" nodeType="withEffect">
                                  <p:stCondLst>
                                    <p:cond delay="0"/>
                                  </p:stCondLst>
                                  <p:childTnLst>
                                    <p:anim calcmode="lin" valueType="num">
                                      <p:cBhvr>
                                        <p:cTn id="131" dur="1000"/>
                                        <p:tgtEl>
                                          <p:spTgt spid="7">
                                            <p:txEl>
                                              <p:pRg st="3" end="3"/>
                                            </p:txEl>
                                          </p:spTgt>
                                        </p:tgtEl>
                                        <p:attrNameLst>
                                          <p:attrName>ppt_w</p:attrName>
                                        </p:attrNameLst>
                                      </p:cBhvr>
                                      <p:tavLst>
                                        <p:tav tm="0">
                                          <p:val>
                                            <p:strVal val="ppt_w"/>
                                          </p:val>
                                        </p:tav>
                                        <p:tav tm="100000">
                                          <p:val>
                                            <p:fltVal val="0"/>
                                          </p:val>
                                        </p:tav>
                                      </p:tavLst>
                                    </p:anim>
                                    <p:anim calcmode="lin" valueType="num">
                                      <p:cBhvr>
                                        <p:cTn id="132" dur="1000"/>
                                        <p:tgtEl>
                                          <p:spTgt spid="7">
                                            <p:txEl>
                                              <p:pRg st="3" end="3"/>
                                            </p:txEl>
                                          </p:spTgt>
                                        </p:tgtEl>
                                        <p:attrNameLst>
                                          <p:attrName>ppt_h</p:attrName>
                                        </p:attrNameLst>
                                      </p:cBhvr>
                                      <p:tavLst>
                                        <p:tav tm="0">
                                          <p:val>
                                            <p:strVal val="ppt_h"/>
                                          </p:val>
                                        </p:tav>
                                        <p:tav tm="100000">
                                          <p:val>
                                            <p:fltVal val="0"/>
                                          </p:val>
                                        </p:tav>
                                      </p:tavLst>
                                    </p:anim>
                                    <p:animEffect transition="out" filter="fade">
                                      <p:cBhvr>
                                        <p:cTn id="133" dur="1000"/>
                                        <p:tgtEl>
                                          <p:spTgt spid="7">
                                            <p:txEl>
                                              <p:pRg st="3" end="3"/>
                                            </p:txEl>
                                          </p:spTgt>
                                        </p:tgtEl>
                                      </p:cBhvr>
                                    </p:animEffect>
                                    <p:set>
                                      <p:cBhvr>
                                        <p:cTn id="134" dur="1" fill="hold">
                                          <p:stCondLst>
                                            <p:cond delay="999"/>
                                          </p:stCondLst>
                                        </p:cTn>
                                        <p:tgtEl>
                                          <p:spTgt spid="7">
                                            <p:txEl>
                                              <p:pRg st="3" end="3"/>
                                            </p:txEl>
                                          </p:spTgt>
                                        </p:tgtEl>
                                        <p:attrNameLst>
                                          <p:attrName>style.visibility</p:attrName>
                                        </p:attrNameLst>
                                      </p:cBhvr>
                                      <p:to>
                                        <p:strVal val="hidden"/>
                                      </p:to>
                                    </p:set>
                                  </p:childTnLst>
                                </p:cTn>
                              </p:par>
                              <p:par>
                                <p:cTn id="135" presetID="53" presetClass="exit" presetSubtype="0" fill="hold" nodeType="withEffect">
                                  <p:stCondLst>
                                    <p:cond delay="0"/>
                                  </p:stCondLst>
                                  <p:childTnLst>
                                    <p:anim calcmode="lin" valueType="num">
                                      <p:cBhvr>
                                        <p:cTn id="136" dur="1000"/>
                                        <p:tgtEl>
                                          <p:spTgt spid="4"/>
                                        </p:tgtEl>
                                        <p:attrNameLst>
                                          <p:attrName>ppt_w</p:attrName>
                                        </p:attrNameLst>
                                      </p:cBhvr>
                                      <p:tavLst>
                                        <p:tav tm="0">
                                          <p:val>
                                            <p:strVal val="ppt_w"/>
                                          </p:val>
                                        </p:tav>
                                        <p:tav tm="100000">
                                          <p:val>
                                            <p:fltVal val="0"/>
                                          </p:val>
                                        </p:tav>
                                      </p:tavLst>
                                    </p:anim>
                                    <p:anim calcmode="lin" valueType="num">
                                      <p:cBhvr>
                                        <p:cTn id="137" dur="1000"/>
                                        <p:tgtEl>
                                          <p:spTgt spid="4"/>
                                        </p:tgtEl>
                                        <p:attrNameLst>
                                          <p:attrName>ppt_h</p:attrName>
                                        </p:attrNameLst>
                                      </p:cBhvr>
                                      <p:tavLst>
                                        <p:tav tm="0">
                                          <p:val>
                                            <p:strVal val="ppt_h"/>
                                          </p:val>
                                        </p:tav>
                                        <p:tav tm="100000">
                                          <p:val>
                                            <p:fltVal val="0"/>
                                          </p:val>
                                        </p:tav>
                                      </p:tavLst>
                                    </p:anim>
                                    <p:animEffect transition="out" filter="fade">
                                      <p:cBhvr>
                                        <p:cTn id="138" dur="1000"/>
                                        <p:tgtEl>
                                          <p:spTgt spid="4"/>
                                        </p:tgtEl>
                                      </p:cBhvr>
                                    </p:animEffect>
                                    <p:set>
                                      <p:cBhvr>
                                        <p:cTn id="139"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20" grpId="0"/>
      <p:bldP spid="7" grpId="0" uiExpand="1" build="p" bldLvl="2"/>
      <p:bldP spid="7" grpId="1" uiExpand="1" build="allAtOnce"/>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0" name="Rectangle 29"/>
          <p:cNvSpPr>
            <a:spLocks noChangeArrowheads="1"/>
          </p:cNvSpPr>
          <p:nvPr/>
        </p:nvSpPr>
        <p:spPr bwMode="auto">
          <a:xfrm>
            <a:off x="738188" y="1108075"/>
            <a:ext cx="8315325" cy="5489575"/>
          </a:xfrm>
          <a:prstGeom prst="rect">
            <a:avLst/>
          </a:prstGeom>
          <a:solidFill>
            <a:srgbClr val="FFFFFF">
              <a:alpha val="0"/>
            </a:srgbClr>
          </a:solidFill>
          <a:ln w="25400" algn="ctr">
            <a:solidFill>
              <a:schemeClr val="tx1"/>
            </a:solidFill>
            <a:round/>
            <a:headEnd/>
            <a:tailEnd/>
          </a:ln>
        </p:spPr>
        <p:txBody>
          <a:bodyPr/>
          <a:lstStyle/>
          <a:p>
            <a:pPr eaLnBrk="0" hangingPunct="0"/>
            <a:endParaRPr lang="en-US"/>
          </a:p>
        </p:txBody>
      </p:sp>
      <p:grpSp>
        <p:nvGrpSpPr>
          <p:cNvPr id="2" name="Group 49"/>
          <p:cNvGrpSpPr>
            <a:grpSpLocks/>
          </p:cNvGrpSpPr>
          <p:nvPr/>
        </p:nvGrpSpPr>
        <p:grpSpPr bwMode="auto">
          <a:xfrm>
            <a:off x="749300" y="2420938"/>
            <a:ext cx="8294688" cy="4162425"/>
            <a:chOff x="749133" y="2420888"/>
            <a:chExt cx="8294435" cy="4163109"/>
          </a:xfrm>
        </p:grpSpPr>
        <p:grpSp>
          <p:nvGrpSpPr>
            <p:cNvPr id="3" name="Group 46"/>
            <p:cNvGrpSpPr>
              <a:grpSpLocks/>
            </p:cNvGrpSpPr>
            <p:nvPr/>
          </p:nvGrpSpPr>
          <p:grpSpPr bwMode="auto">
            <a:xfrm>
              <a:off x="755576" y="2420888"/>
              <a:ext cx="8287992" cy="4163109"/>
              <a:chOff x="755576" y="2420888"/>
              <a:chExt cx="8287992" cy="4163109"/>
            </a:xfrm>
          </p:grpSpPr>
          <p:sp>
            <p:nvSpPr>
              <p:cNvPr id="21" name="TextBox 20"/>
              <p:cNvSpPr txBox="1"/>
              <p:nvPr/>
            </p:nvSpPr>
            <p:spPr>
              <a:xfrm>
                <a:off x="755483" y="2420888"/>
                <a:ext cx="1655712" cy="1440099"/>
              </a:xfrm>
              <a:prstGeom prst="rect">
                <a:avLst/>
              </a:prstGeom>
              <a:solidFill>
                <a:schemeClr val="accent4">
                  <a:lumMod val="75000"/>
                </a:schemeClr>
              </a:solidFill>
            </p:spPr>
            <p:txBody>
              <a:bodyPr/>
              <a:lstStyle/>
              <a:p>
                <a:pPr>
                  <a:defRPr/>
                </a:pPr>
                <a:endParaRPr lang="en-US" sz="1400" b="1" i="1" dirty="0">
                  <a:solidFill>
                    <a:srgbClr val="FFFF00"/>
                  </a:solidFill>
                  <a:latin typeface="Arial"/>
                  <a:cs typeface="+mn-cs"/>
                </a:endParaRPr>
              </a:p>
              <a:p>
                <a:pPr>
                  <a:defRPr/>
                </a:pPr>
                <a:r>
                  <a:rPr lang="en-US" sz="1400" b="1" i="1" dirty="0">
                    <a:solidFill>
                      <a:schemeClr val="accent4">
                        <a:lumMod val="10000"/>
                      </a:schemeClr>
                    </a:solidFill>
                    <a:latin typeface="Arial"/>
                    <a:cs typeface="+mn-cs"/>
                  </a:rPr>
                  <a:t>Low</a:t>
                </a:r>
                <a:r>
                  <a:rPr lang="en-US" b="1" dirty="0">
                    <a:solidFill>
                      <a:schemeClr val="accent4">
                        <a:lumMod val="10000"/>
                      </a:schemeClr>
                    </a:solidFill>
                    <a:latin typeface="Arial"/>
                  </a:rPr>
                  <a:t> </a:t>
                </a:r>
                <a:r>
                  <a:rPr lang="en-US" sz="1400" b="1" dirty="0">
                    <a:solidFill>
                      <a:schemeClr val="accent4">
                        <a:lumMod val="10000"/>
                      </a:schemeClr>
                    </a:solidFill>
                    <a:latin typeface="Arial"/>
                    <a:cs typeface="+mn-cs"/>
                  </a:rPr>
                  <a:t>horizontal</a:t>
                </a:r>
                <a:r>
                  <a:rPr lang="en-US" b="1" dirty="0">
                    <a:solidFill>
                      <a:schemeClr val="accent4">
                        <a:lumMod val="10000"/>
                      </a:schemeClr>
                    </a:solidFill>
                    <a:latin typeface="Arial"/>
                  </a:rPr>
                  <a:t> </a:t>
                </a:r>
                <a:r>
                  <a:rPr lang="en-US" sz="1400" b="1" dirty="0">
                    <a:solidFill>
                      <a:schemeClr val="accent4">
                        <a:lumMod val="10000"/>
                      </a:schemeClr>
                    </a:solidFill>
                    <a:latin typeface="Arial"/>
                    <a:cs typeface="+mn-cs"/>
                  </a:rPr>
                  <a:t>differentiation at the</a:t>
                </a:r>
                <a:r>
                  <a:rPr lang="en-US" b="1" dirty="0">
                    <a:solidFill>
                      <a:schemeClr val="accent4">
                        <a:lumMod val="10000"/>
                      </a:schemeClr>
                    </a:solidFill>
                    <a:latin typeface="Arial"/>
                  </a:rPr>
                  <a:t> </a:t>
                </a:r>
                <a:r>
                  <a:rPr lang="en-US" sz="1400" b="1" dirty="0">
                    <a:solidFill>
                      <a:schemeClr val="accent4">
                        <a:lumMod val="10000"/>
                      </a:schemeClr>
                    </a:solidFill>
                    <a:latin typeface="Arial"/>
                    <a:cs typeface="+mn-cs"/>
                  </a:rPr>
                  <a:t>system</a:t>
                </a:r>
                <a:r>
                  <a:rPr lang="en-US" b="1" dirty="0">
                    <a:solidFill>
                      <a:schemeClr val="accent4">
                        <a:lumMod val="10000"/>
                      </a:schemeClr>
                    </a:solidFill>
                    <a:latin typeface="Arial"/>
                  </a:rPr>
                  <a:t> </a:t>
                </a:r>
                <a:r>
                  <a:rPr lang="en-US" sz="1400" b="1" dirty="0">
                    <a:solidFill>
                      <a:schemeClr val="accent4">
                        <a:lumMod val="10000"/>
                      </a:schemeClr>
                    </a:solidFill>
                    <a:latin typeface="Arial"/>
                    <a:cs typeface="+mn-cs"/>
                  </a:rPr>
                  <a:t>level</a:t>
                </a:r>
              </a:p>
              <a:p>
                <a:pPr>
                  <a:defRPr/>
                </a:pPr>
                <a:endParaRPr lang="en-US" dirty="0">
                  <a:solidFill>
                    <a:schemeClr val="accent4">
                      <a:lumMod val="10000"/>
                    </a:schemeClr>
                  </a:solidFill>
                </a:endParaRPr>
              </a:p>
            </p:txBody>
          </p:sp>
          <p:sp>
            <p:nvSpPr>
              <p:cNvPr id="22" name="TextBox 21"/>
              <p:cNvSpPr txBox="1"/>
              <p:nvPr/>
            </p:nvSpPr>
            <p:spPr>
              <a:xfrm>
                <a:off x="755483" y="3860987"/>
                <a:ext cx="1655712" cy="1511548"/>
              </a:xfrm>
              <a:prstGeom prst="rect">
                <a:avLst/>
              </a:prstGeom>
              <a:solidFill>
                <a:schemeClr val="accent4">
                  <a:lumMod val="75000"/>
                </a:schemeClr>
              </a:solidFill>
            </p:spPr>
            <p:txBody>
              <a:bodyPr/>
              <a:lstStyle/>
              <a:p>
                <a:pPr>
                  <a:defRPr/>
                </a:pPr>
                <a:endParaRPr lang="en-US" sz="1400" b="1" i="1" dirty="0">
                  <a:solidFill>
                    <a:srgbClr val="FFFF00"/>
                  </a:solidFill>
                  <a:latin typeface="Arial"/>
                  <a:cs typeface="+mn-cs"/>
                </a:endParaRPr>
              </a:p>
              <a:p>
                <a:pPr>
                  <a:defRPr/>
                </a:pPr>
                <a:r>
                  <a:rPr lang="en-US" sz="1400" b="1" i="1" dirty="0">
                    <a:solidFill>
                      <a:schemeClr val="accent4">
                        <a:lumMod val="10000"/>
                      </a:schemeClr>
                    </a:solidFill>
                    <a:latin typeface="Arial"/>
                    <a:cs typeface="+mn-cs"/>
                  </a:rPr>
                  <a:t>Medium </a:t>
                </a:r>
                <a:r>
                  <a:rPr lang="en-US" sz="1400" b="1" dirty="0">
                    <a:solidFill>
                      <a:schemeClr val="accent4">
                        <a:lumMod val="10000"/>
                      </a:schemeClr>
                    </a:solidFill>
                    <a:latin typeface="Arial"/>
                    <a:cs typeface="+mn-cs"/>
                  </a:rPr>
                  <a:t>horizontal</a:t>
                </a:r>
                <a:r>
                  <a:rPr lang="en-US" b="1" dirty="0">
                    <a:solidFill>
                      <a:schemeClr val="accent4">
                        <a:lumMod val="10000"/>
                      </a:schemeClr>
                    </a:solidFill>
                    <a:latin typeface="Arial"/>
                  </a:rPr>
                  <a:t> </a:t>
                </a:r>
                <a:r>
                  <a:rPr lang="en-US" sz="1400" b="1" dirty="0">
                    <a:solidFill>
                      <a:schemeClr val="accent4">
                        <a:lumMod val="10000"/>
                      </a:schemeClr>
                    </a:solidFill>
                    <a:latin typeface="Arial"/>
                    <a:cs typeface="+mn-cs"/>
                  </a:rPr>
                  <a:t>differentiation at the</a:t>
                </a:r>
                <a:r>
                  <a:rPr lang="en-US" b="1" dirty="0">
                    <a:solidFill>
                      <a:schemeClr val="accent4">
                        <a:lumMod val="10000"/>
                      </a:schemeClr>
                    </a:solidFill>
                    <a:latin typeface="Arial"/>
                  </a:rPr>
                  <a:t> </a:t>
                </a:r>
                <a:r>
                  <a:rPr lang="en-US" sz="1400" b="1" dirty="0">
                    <a:solidFill>
                      <a:schemeClr val="accent4">
                        <a:lumMod val="10000"/>
                      </a:schemeClr>
                    </a:solidFill>
                    <a:latin typeface="Arial"/>
                    <a:cs typeface="+mn-cs"/>
                  </a:rPr>
                  <a:t>system</a:t>
                </a:r>
                <a:r>
                  <a:rPr lang="en-US" b="1" dirty="0">
                    <a:solidFill>
                      <a:schemeClr val="accent4">
                        <a:lumMod val="10000"/>
                      </a:schemeClr>
                    </a:solidFill>
                    <a:latin typeface="Arial"/>
                  </a:rPr>
                  <a:t> </a:t>
                </a:r>
                <a:r>
                  <a:rPr lang="en-US" sz="1400" b="1" dirty="0">
                    <a:solidFill>
                      <a:schemeClr val="accent4">
                        <a:lumMod val="10000"/>
                      </a:schemeClr>
                    </a:solidFill>
                    <a:latin typeface="Arial"/>
                    <a:cs typeface="+mn-cs"/>
                  </a:rPr>
                  <a:t>level</a:t>
                </a:r>
              </a:p>
              <a:p>
                <a:pPr>
                  <a:defRPr/>
                </a:pPr>
                <a:endParaRPr lang="en-US" dirty="0">
                  <a:solidFill>
                    <a:schemeClr val="accent4">
                      <a:lumMod val="10000"/>
                    </a:schemeClr>
                  </a:solidFill>
                </a:endParaRPr>
              </a:p>
            </p:txBody>
          </p:sp>
          <p:sp>
            <p:nvSpPr>
              <p:cNvPr id="23" name="TextBox 22"/>
              <p:cNvSpPr txBox="1"/>
              <p:nvPr/>
            </p:nvSpPr>
            <p:spPr>
              <a:xfrm>
                <a:off x="755483" y="5372535"/>
                <a:ext cx="1655712" cy="1211462"/>
              </a:xfrm>
              <a:prstGeom prst="rect">
                <a:avLst/>
              </a:prstGeom>
              <a:solidFill>
                <a:schemeClr val="accent4">
                  <a:lumMod val="75000"/>
                </a:schemeClr>
              </a:solidFill>
            </p:spPr>
            <p:txBody>
              <a:bodyPr/>
              <a:lstStyle/>
              <a:p>
                <a:pPr>
                  <a:defRPr/>
                </a:pPr>
                <a:endParaRPr lang="en-US" sz="1400" b="1" i="1" dirty="0">
                  <a:solidFill>
                    <a:srgbClr val="FFFF00"/>
                  </a:solidFill>
                  <a:latin typeface="Arial"/>
                  <a:cs typeface="+mn-cs"/>
                </a:endParaRPr>
              </a:p>
              <a:p>
                <a:pPr>
                  <a:defRPr/>
                </a:pPr>
                <a:r>
                  <a:rPr lang="en-US" sz="1400" b="1" i="1" dirty="0">
                    <a:solidFill>
                      <a:schemeClr val="accent4">
                        <a:lumMod val="10000"/>
                      </a:schemeClr>
                    </a:solidFill>
                    <a:latin typeface="Arial"/>
                    <a:cs typeface="+mn-cs"/>
                  </a:rPr>
                  <a:t>High</a:t>
                </a:r>
                <a:r>
                  <a:rPr lang="en-US" b="1" dirty="0">
                    <a:solidFill>
                      <a:schemeClr val="accent4">
                        <a:lumMod val="10000"/>
                      </a:schemeClr>
                    </a:solidFill>
                    <a:latin typeface="Arial"/>
                  </a:rPr>
                  <a:t> </a:t>
                </a:r>
                <a:r>
                  <a:rPr lang="en-US" sz="1400" b="1" dirty="0">
                    <a:solidFill>
                      <a:schemeClr val="accent4">
                        <a:lumMod val="10000"/>
                      </a:schemeClr>
                    </a:solidFill>
                    <a:latin typeface="Arial"/>
                    <a:cs typeface="+mn-cs"/>
                  </a:rPr>
                  <a:t>horizontal</a:t>
                </a:r>
                <a:r>
                  <a:rPr lang="en-US" b="1" dirty="0">
                    <a:solidFill>
                      <a:schemeClr val="accent4">
                        <a:lumMod val="10000"/>
                      </a:schemeClr>
                    </a:solidFill>
                    <a:latin typeface="Arial"/>
                  </a:rPr>
                  <a:t> </a:t>
                </a:r>
                <a:r>
                  <a:rPr lang="en-US" sz="1400" b="1" dirty="0">
                    <a:solidFill>
                      <a:schemeClr val="accent4">
                        <a:lumMod val="10000"/>
                      </a:schemeClr>
                    </a:solidFill>
                    <a:latin typeface="Arial"/>
                    <a:cs typeface="+mn-cs"/>
                  </a:rPr>
                  <a:t>differentiation at the</a:t>
                </a:r>
                <a:r>
                  <a:rPr lang="en-US" b="1" dirty="0">
                    <a:solidFill>
                      <a:schemeClr val="accent4">
                        <a:lumMod val="10000"/>
                      </a:schemeClr>
                    </a:solidFill>
                    <a:latin typeface="Arial"/>
                  </a:rPr>
                  <a:t> </a:t>
                </a:r>
                <a:r>
                  <a:rPr lang="en-US" sz="1400" b="1" dirty="0">
                    <a:solidFill>
                      <a:schemeClr val="accent4">
                        <a:lumMod val="10000"/>
                      </a:schemeClr>
                    </a:solidFill>
                    <a:latin typeface="Arial"/>
                    <a:cs typeface="+mn-cs"/>
                  </a:rPr>
                  <a:t>system</a:t>
                </a:r>
                <a:r>
                  <a:rPr lang="en-US" b="1" dirty="0">
                    <a:solidFill>
                      <a:schemeClr val="accent4">
                        <a:lumMod val="10000"/>
                      </a:schemeClr>
                    </a:solidFill>
                    <a:latin typeface="Arial"/>
                  </a:rPr>
                  <a:t> </a:t>
                </a:r>
                <a:r>
                  <a:rPr lang="en-US" sz="1400" b="1" dirty="0">
                    <a:solidFill>
                      <a:schemeClr val="accent4">
                        <a:lumMod val="10000"/>
                      </a:schemeClr>
                    </a:solidFill>
                    <a:latin typeface="Arial"/>
                    <a:cs typeface="+mn-cs"/>
                  </a:rPr>
                  <a:t>level</a:t>
                </a:r>
              </a:p>
              <a:p>
                <a:pPr>
                  <a:defRPr/>
                </a:pPr>
                <a:endParaRPr lang="en-US" dirty="0"/>
              </a:p>
            </p:txBody>
          </p:sp>
          <p:cxnSp>
            <p:nvCxnSpPr>
              <p:cNvPr id="33" name="Straight Connector 32"/>
              <p:cNvCxnSpPr/>
              <p:nvPr/>
            </p:nvCxnSpPr>
            <p:spPr bwMode="auto">
              <a:xfrm>
                <a:off x="755483" y="3873689"/>
                <a:ext cx="8288085" cy="0"/>
              </a:xfrm>
              <a:prstGeom prst="line">
                <a:avLst/>
              </a:prstGeom>
              <a:solidFill>
                <a:schemeClr val="accent1"/>
              </a:solidFill>
              <a:ln w="19050"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cxnSp>
        </p:grpSp>
        <p:cxnSp>
          <p:nvCxnSpPr>
            <p:cNvPr id="42" name="Straight Connector 41"/>
            <p:cNvCxnSpPr/>
            <p:nvPr/>
          </p:nvCxnSpPr>
          <p:spPr bwMode="auto">
            <a:xfrm>
              <a:off x="749133" y="5383650"/>
              <a:ext cx="8288085" cy="0"/>
            </a:xfrm>
            <a:prstGeom prst="line">
              <a:avLst/>
            </a:prstGeom>
            <a:solidFill>
              <a:schemeClr val="accent1"/>
            </a:solidFill>
            <a:ln w="19050"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cxnSp>
      </p:grpSp>
      <p:grpSp>
        <p:nvGrpSpPr>
          <p:cNvPr id="4" name="Group 51"/>
          <p:cNvGrpSpPr>
            <a:grpSpLocks/>
          </p:cNvGrpSpPr>
          <p:nvPr/>
        </p:nvGrpSpPr>
        <p:grpSpPr bwMode="auto">
          <a:xfrm>
            <a:off x="2411413" y="1484313"/>
            <a:ext cx="6624637" cy="5113337"/>
            <a:chOff x="2411760" y="1484784"/>
            <a:chExt cx="6624736" cy="5112568"/>
          </a:xfrm>
        </p:grpSpPr>
        <p:grpSp>
          <p:nvGrpSpPr>
            <p:cNvPr id="5" name="Group 45"/>
            <p:cNvGrpSpPr>
              <a:grpSpLocks/>
            </p:cNvGrpSpPr>
            <p:nvPr/>
          </p:nvGrpSpPr>
          <p:grpSpPr bwMode="auto">
            <a:xfrm>
              <a:off x="2411760" y="1484784"/>
              <a:ext cx="6624736" cy="936105"/>
              <a:chOff x="2411760" y="1484784"/>
              <a:chExt cx="6624736" cy="936105"/>
            </a:xfrm>
          </p:grpSpPr>
          <p:sp>
            <p:nvSpPr>
              <p:cNvPr id="24" name="TextBox 23"/>
              <p:cNvSpPr txBox="1"/>
              <p:nvPr/>
            </p:nvSpPr>
            <p:spPr>
              <a:xfrm>
                <a:off x="2411760" y="1484784"/>
                <a:ext cx="1728813" cy="936484"/>
              </a:xfrm>
              <a:prstGeom prst="rect">
                <a:avLst/>
              </a:prstGeom>
              <a:solidFill>
                <a:schemeClr val="accent4">
                  <a:lumMod val="75000"/>
                </a:schemeClr>
              </a:solidFill>
            </p:spPr>
            <p:txBody>
              <a:bodyPr/>
              <a:lstStyle/>
              <a:p>
                <a:pPr algn="ctr" fontAlgn="ctr">
                  <a:defRPr/>
                </a:pPr>
                <a:r>
                  <a:rPr lang="en-US" sz="1400" b="1" i="1" dirty="0">
                    <a:solidFill>
                      <a:schemeClr val="accent4">
                        <a:lumMod val="10000"/>
                      </a:schemeClr>
                    </a:solidFill>
                    <a:latin typeface="Arial"/>
                    <a:cs typeface="+mn-cs"/>
                  </a:rPr>
                  <a:t>Low </a:t>
                </a:r>
                <a:r>
                  <a:rPr lang="en-US" sz="1400" b="1" dirty="0">
                    <a:solidFill>
                      <a:schemeClr val="accent4">
                        <a:lumMod val="10000"/>
                      </a:schemeClr>
                    </a:solidFill>
                    <a:latin typeface="Arial"/>
                    <a:cs typeface="+mn-cs"/>
                  </a:rPr>
                  <a:t>horizontal differentiation at the school level</a:t>
                </a:r>
                <a:endParaRPr lang="en-US" dirty="0">
                  <a:solidFill>
                    <a:schemeClr val="accent4">
                      <a:lumMod val="10000"/>
                    </a:schemeClr>
                  </a:solidFill>
                </a:endParaRPr>
              </a:p>
            </p:txBody>
          </p:sp>
          <p:sp>
            <p:nvSpPr>
              <p:cNvPr id="25" name="TextBox 24"/>
              <p:cNvSpPr txBox="1"/>
              <p:nvPr/>
            </p:nvSpPr>
            <p:spPr>
              <a:xfrm>
                <a:off x="4140573" y="1484784"/>
                <a:ext cx="1584349" cy="936484"/>
              </a:xfrm>
              <a:prstGeom prst="rect">
                <a:avLst/>
              </a:prstGeom>
              <a:solidFill>
                <a:schemeClr val="accent4">
                  <a:lumMod val="75000"/>
                </a:schemeClr>
              </a:solidFill>
            </p:spPr>
            <p:txBody>
              <a:bodyPr/>
              <a:lstStyle/>
              <a:p>
                <a:pPr algn="ctr" fontAlgn="ctr">
                  <a:defRPr/>
                </a:pPr>
                <a:r>
                  <a:rPr lang="en-US" sz="1400" b="1" i="1" dirty="0">
                    <a:solidFill>
                      <a:schemeClr val="accent4">
                        <a:lumMod val="10000"/>
                      </a:schemeClr>
                    </a:solidFill>
                    <a:latin typeface="Arial"/>
                    <a:cs typeface="+mn-cs"/>
                  </a:rPr>
                  <a:t>High </a:t>
                </a:r>
                <a:r>
                  <a:rPr lang="en-US" sz="1400" b="1" dirty="0">
                    <a:solidFill>
                      <a:schemeClr val="accent4">
                        <a:lumMod val="10000"/>
                      </a:schemeClr>
                    </a:solidFill>
                    <a:latin typeface="Arial"/>
                    <a:cs typeface="+mn-cs"/>
                  </a:rPr>
                  <a:t>horizontal differentiation at the school level</a:t>
                </a:r>
              </a:p>
            </p:txBody>
          </p:sp>
          <p:sp>
            <p:nvSpPr>
              <p:cNvPr id="26" name="TextBox 25"/>
              <p:cNvSpPr txBox="1"/>
              <p:nvPr/>
            </p:nvSpPr>
            <p:spPr>
              <a:xfrm>
                <a:off x="7415635" y="1484784"/>
                <a:ext cx="1620861" cy="936484"/>
              </a:xfrm>
              <a:prstGeom prst="rect">
                <a:avLst/>
              </a:prstGeom>
              <a:solidFill>
                <a:schemeClr val="accent4">
                  <a:lumMod val="75000"/>
                </a:schemeClr>
              </a:solidFill>
            </p:spPr>
            <p:txBody>
              <a:bodyPr/>
              <a:lstStyle/>
              <a:p>
                <a:pPr algn="ctr" fontAlgn="ctr">
                  <a:defRPr/>
                </a:pPr>
                <a:r>
                  <a:rPr lang="en-US" sz="1400" b="1" i="1" dirty="0">
                    <a:solidFill>
                      <a:schemeClr val="accent4">
                        <a:lumMod val="10000"/>
                      </a:schemeClr>
                    </a:solidFill>
                    <a:latin typeface="Arial"/>
                    <a:cs typeface="+mn-cs"/>
                  </a:rPr>
                  <a:t>High </a:t>
                </a:r>
                <a:r>
                  <a:rPr lang="en-US" sz="1400" b="1" dirty="0">
                    <a:solidFill>
                      <a:schemeClr val="accent4">
                        <a:lumMod val="10000"/>
                      </a:schemeClr>
                    </a:solidFill>
                    <a:latin typeface="Arial"/>
                    <a:cs typeface="+mn-cs"/>
                  </a:rPr>
                  <a:t>horizontal differentiation at the school level</a:t>
                </a:r>
              </a:p>
              <a:p>
                <a:pPr algn="ctr" fontAlgn="ctr">
                  <a:defRPr/>
                </a:pPr>
                <a:endParaRPr lang="en-US" sz="1400" b="1" i="1" dirty="0">
                  <a:solidFill>
                    <a:srgbClr val="FFFF00"/>
                  </a:solidFill>
                  <a:latin typeface="Arial"/>
                  <a:cs typeface="+mn-cs"/>
                </a:endParaRPr>
              </a:p>
            </p:txBody>
          </p:sp>
          <p:sp>
            <p:nvSpPr>
              <p:cNvPr id="27" name="TextBox 26"/>
              <p:cNvSpPr txBox="1"/>
              <p:nvPr/>
            </p:nvSpPr>
            <p:spPr>
              <a:xfrm>
                <a:off x="5724922" y="1484784"/>
                <a:ext cx="1798665" cy="936484"/>
              </a:xfrm>
              <a:prstGeom prst="rect">
                <a:avLst/>
              </a:prstGeom>
              <a:solidFill>
                <a:schemeClr val="accent4">
                  <a:lumMod val="75000"/>
                </a:schemeClr>
              </a:solidFill>
            </p:spPr>
            <p:txBody>
              <a:bodyPr/>
              <a:lstStyle/>
              <a:p>
                <a:pPr algn="ctr" fontAlgn="ctr">
                  <a:defRPr/>
                </a:pPr>
                <a:r>
                  <a:rPr lang="en-US" sz="1400" b="1" i="1" dirty="0">
                    <a:solidFill>
                      <a:schemeClr val="accent4">
                        <a:lumMod val="10000"/>
                      </a:schemeClr>
                    </a:solidFill>
                    <a:latin typeface="Arial"/>
                    <a:cs typeface="+mn-cs"/>
                  </a:rPr>
                  <a:t>Low </a:t>
                </a:r>
                <a:r>
                  <a:rPr lang="en-US" sz="1400" b="1" dirty="0">
                    <a:solidFill>
                      <a:schemeClr val="accent4">
                        <a:lumMod val="10000"/>
                      </a:schemeClr>
                    </a:solidFill>
                    <a:latin typeface="Arial"/>
                    <a:cs typeface="+mn-cs"/>
                  </a:rPr>
                  <a:t>horizontal differentiation at the school level</a:t>
                </a:r>
              </a:p>
              <a:p>
                <a:pPr algn="ctr" fontAlgn="ctr">
                  <a:defRPr/>
                </a:pPr>
                <a:endParaRPr lang="en-US" sz="1400" b="1" i="1" dirty="0">
                  <a:solidFill>
                    <a:srgbClr val="FFFF00"/>
                  </a:solidFill>
                  <a:latin typeface="Arial"/>
                  <a:cs typeface="+mn-cs"/>
                </a:endParaRPr>
              </a:p>
            </p:txBody>
          </p:sp>
        </p:grpSp>
        <p:grpSp>
          <p:nvGrpSpPr>
            <p:cNvPr id="6" name="Group 48"/>
            <p:cNvGrpSpPr>
              <a:grpSpLocks/>
            </p:cNvGrpSpPr>
            <p:nvPr/>
          </p:nvGrpSpPr>
          <p:grpSpPr bwMode="auto">
            <a:xfrm>
              <a:off x="4139194" y="1484784"/>
              <a:ext cx="3313126" cy="5112568"/>
              <a:chOff x="4139194" y="1484784"/>
              <a:chExt cx="3313126" cy="5112568"/>
            </a:xfrm>
          </p:grpSpPr>
          <p:cxnSp>
            <p:nvCxnSpPr>
              <p:cNvPr id="44" name="Straight Connector 43"/>
              <p:cNvCxnSpPr/>
              <p:nvPr/>
            </p:nvCxnSpPr>
            <p:spPr bwMode="auto">
              <a:xfrm>
                <a:off x="4138986" y="1484784"/>
                <a:ext cx="0" cy="5112568"/>
              </a:xfrm>
              <a:prstGeom prst="line">
                <a:avLst/>
              </a:prstGeom>
              <a:solidFill>
                <a:schemeClr val="accent1"/>
              </a:solidFill>
              <a:ln w="19050"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45" name="Straight Connector 44"/>
              <p:cNvCxnSpPr/>
              <p:nvPr/>
            </p:nvCxnSpPr>
            <p:spPr bwMode="auto">
              <a:xfrm>
                <a:off x="7452148" y="1484784"/>
                <a:ext cx="0" cy="5112568"/>
              </a:xfrm>
              <a:prstGeom prst="line">
                <a:avLst/>
              </a:prstGeom>
              <a:solidFill>
                <a:schemeClr val="accent1"/>
              </a:solidFill>
              <a:ln w="19050" cap="flat" cmpd="sng" algn="ctr">
                <a:solidFill>
                  <a:schemeClr val="tx2"/>
                </a:solidFill>
                <a:prstDash val="solid"/>
                <a:round/>
                <a:headEnd type="none" w="med" len="med"/>
                <a:tailEnd type="none" w="med" len="med"/>
              </a:ln>
              <a:effectLst>
                <a:outerShdw blurRad="50800" dist="38100" dir="2700000" algn="tl" rotWithShape="0">
                  <a:prstClr val="black">
                    <a:alpha val="40000"/>
                  </a:prstClr>
                </a:outerShdw>
              </a:effectLst>
            </p:spPr>
          </p:cxnSp>
        </p:grpSp>
      </p:grpSp>
      <p:sp>
        <p:nvSpPr>
          <p:cNvPr id="12293" name="Rectangle 3"/>
          <p:cNvSpPr>
            <a:spLocks noGrp="1" noChangeArrowheads="1"/>
          </p:cNvSpPr>
          <p:nvPr>
            <p:ph type="title" idx="4294967295"/>
          </p:nvPr>
        </p:nvSpPr>
        <p:spPr>
          <a:xfrm>
            <a:off x="727075" y="0"/>
            <a:ext cx="8416925" cy="981075"/>
          </a:xfrm>
        </p:spPr>
        <p:txBody>
          <a:bodyPr/>
          <a:lstStyle/>
          <a:p>
            <a:r>
              <a:rPr lang="en-US" sz="2800" smtClean="0"/>
              <a:t>How school systems select and group students for schools, grades and programmes</a:t>
            </a:r>
            <a:endParaRPr lang="en-GB" sz="2800" smtClean="0"/>
          </a:p>
        </p:txBody>
      </p:sp>
      <p:grpSp>
        <p:nvGrpSpPr>
          <p:cNvPr id="7" name="Group 45"/>
          <p:cNvGrpSpPr>
            <a:grpSpLocks/>
          </p:cNvGrpSpPr>
          <p:nvPr/>
        </p:nvGrpSpPr>
        <p:grpSpPr bwMode="auto">
          <a:xfrm>
            <a:off x="2411413" y="2420938"/>
            <a:ext cx="6624637" cy="4176712"/>
            <a:chOff x="2411413" y="2420938"/>
            <a:chExt cx="6624637" cy="4176712"/>
          </a:xfrm>
        </p:grpSpPr>
        <p:sp>
          <p:nvSpPr>
            <p:cNvPr id="12310" name="TextBox 9"/>
            <p:cNvSpPr txBox="1">
              <a:spLocks noChangeArrowheads="1"/>
            </p:cNvSpPr>
            <p:nvPr/>
          </p:nvSpPr>
          <p:spPr bwMode="auto">
            <a:xfrm>
              <a:off x="2411413" y="2420938"/>
              <a:ext cx="1728787" cy="1439862"/>
            </a:xfrm>
            <a:prstGeom prst="rect">
              <a:avLst/>
            </a:prstGeom>
            <a:noFill/>
            <a:ln w="9525">
              <a:noFill/>
              <a:miter lim="800000"/>
              <a:headEnd/>
              <a:tailEnd/>
            </a:ln>
          </p:spPr>
          <p:txBody>
            <a:bodyPr/>
            <a:lstStyle/>
            <a:p>
              <a:pPr algn="ctr"/>
              <a:r>
                <a:rPr lang="en-US" sz="1000" b="1" dirty="0">
                  <a:solidFill>
                    <a:srgbClr val="99FF33"/>
                  </a:solidFill>
                </a:rPr>
                <a:t>Australia</a:t>
              </a:r>
              <a:r>
                <a:rPr lang="en-US" sz="1000" b="1" dirty="0">
                  <a:solidFill>
                    <a:srgbClr val="00FFFF"/>
                  </a:solidFill>
                </a:rPr>
                <a:t>, </a:t>
              </a:r>
              <a:r>
                <a:rPr lang="en-US" sz="1000" b="1" dirty="0">
                  <a:solidFill>
                    <a:srgbClr val="00FF00"/>
                  </a:solidFill>
                </a:rPr>
                <a:t>Canada, </a:t>
              </a:r>
              <a:r>
                <a:rPr lang="en-US" sz="1000" b="1" dirty="0">
                  <a:solidFill>
                    <a:schemeClr val="bg1"/>
                  </a:solidFill>
                </a:rPr>
                <a:t>Denmark, Estonia, </a:t>
              </a:r>
              <a:r>
                <a:rPr lang="en-US" sz="1000" b="1" dirty="0">
                  <a:solidFill>
                    <a:srgbClr val="00FF00"/>
                  </a:solidFill>
                </a:rPr>
                <a:t>Finland,</a:t>
              </a:r>
              <a:r>
                <a:rPr lang="en-US" sz="1000" b="1" dirty="0">
                  <a:solidFill>
                    <a:schemeClr val="bg1"/>
                  </a:solidFill>
                </a:rPr>
                <a:t> Greece, </a:t>
              </a:r>
              <a:r>
                <a:rPr lang="en-US" sz="1000" b="1" dirty="0">
                  <a:solidFill>
                    <a:srgbClr val="00FF00"/>
                  </a:solidFill>
                </a:rPr>
                <a:t>Iceland,</a:t>
              </a:r>
              <a:r>
                <a:rPr lang="en-US" sz="1000" b="1" dirty="0">
                  <a:solidFill>
                    <a:schemeClr val="bg1"/>
                  </a:solidFill>
                </a:rPr>
                <a:t> </a:t>
              </a:r>
              <a:r>
                <a:rPr lang="en-US" sz="1000" b="1" dirty="0">
                  <a:solidFill>
                    <a:srgbClr val="99FF33"/>
                  </a:solidFill>
                </a:rPr>
                <a:t>New</a:t>
              </a:r>
              <a:r>
                <a:rPr lang="en-US" sz="1000" b="1" dirty="0">
                  <a:solidFill>
                    <a:schemeClr val="bg1"/>
                  </a:solidFill>
                </a:rPr>
                <a:t> </a:t>
              </a:r>
              <a:r>
                <a:rPr lang="en-US" sz="1000" b="1" dirty="0">
                  <a:solidFill>
                    <a:srgbClr val="99FF33"/>
                  </a:solidFill>
                </a:rPr>
                <a:t>Zealand</a:t>
              </a:r>
              <a:r>
                <a:rPr lang="en-US" sz="1000" b="1" dirty="0">
                  <a:solidFill>
                    <a:schemeClr val="bg1"/>
                  </a:solidFill>
                </a:rPr>
                <a:t>, </a:t>
              </a:r>
              <a:r>
                <a:rPr lang="en-US" sz="1000" b="1" dirty="0">
                  <a:solidFill>
                    <a:srgbClr val="00FF00"/>
                  </a:solidFill>
                </a:rPr>
                <a:t>Norway,</a:t>
              </a:r>
              <a:r>
                <a:rPr lang="en-US" sz="1000" b="1" dirty="0">
                  <a:solidFill>
                    <a:schemeClr val="bg1"/>
                  </a:solidFill>
                </a:rPr>
                <a:t> </a:t>
              </a:r>
              <a:r>
                <a:rPr lang="en-US" sz="1000" b="1" dirty="0">
                  <a:solidFill>
                    <a:srgbClr val="99FF33"/>
                  </a:solidFill>
                </a:rPr>
                <a:t>Poland,</a:t>
              </a:r>
              <a:r>
                <a:rPr lang="en-US" sz="1000" b="1" dirty="0">
                  <a:solidFill>
                    <a:schemeClr val="bg1"/>
                  </a:solidFill>
                </a:rPr>
                <a:t> Sweden, United States, United Kingdom, Kazakhstan, Latvia, Lithuania, Russian Federation</a:t>
              </a:r>
              <a:endParaRPr lang="en-US" sz="1000" b="1" dirty="0">
                <a:solidFill>
                  <a:schemeClr val="bg1"/>
                </a:solidFill>
                <a:latin typeface="Comic Sans MS" pitchFamily="66" charset="0"/>
              </a:endParaRPr>
            </a:p>
          </p:txBody>
        </p:sp>
        <p:sp>
          <p:nvSpPr>
            <p:cNvPr id="12311" name="TextBox 12"/>
            <p:cNvSpPr txBox="1">
              <a:spLocks noChangeArrowheads="1"/>
            </p:cNvSpPr>
            <p:nvPr/>
          </p:nvSpPr>
          <p:spPr bwMode="auto">
            <a:xfrm>
              <a:off x="4140200" y="2420938"/>
              <a:ext cx="1584325" cy="1439862"/>
            </a:xfrm>
            <a:prstGeom prst="rect">
              <a:avLst/>
            </a:prstGeom>
            <a:noFill/>
            <a:ln w="9525">
              <a:noFill/>
              <a:miter lim="800000"/>
              <a:headEnd/>
              <a:tailEnd/>
            </a:ln>
          </p:spPr>
          <p:txBody>
            <a:bodyPr/>
            <a:lstStyle/>
            <a:p>
              <a:pPr algn="ctr"/>
              <a:endParaRPr lang="en-US" sz="1000" b="1">
                <a:solidFill>
                  <a:schemeClr val="bg1"/>
                </a:solidFill>
              </a:endParaRPr>
            </a:p>
            <a:p>
              <a:pPr algn="ct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Jordan</a:t>
              </a:r>
            </a:p>
            <a:p>
              <a:pPr algn="ctr"/>
              <a:endParaRPr lang="en-US" sz="1000" b="1">
                <a:solidFill>
                  <a:schemeClr val="bg1"/>
                </a:solidFill>
              </a:endParaRPr>
            </a:p>
          </p:txBody>
        </p:sp>
        <p:sp>
          <p:nvSpPr>
            <p:cNvPr id="12312" name="TextBox 13"/>
            <p:cNvSpPr txBox="1">
              <a:spLocks noChangeArrowheads="1"/>
            </p:cNvSpPr>
            <p:nvPr/>
          </p:nvSpPr>
          <p:spPr bwMode="auto">
            <a:xfrm>
              <a:off x="5724525" y="2420938"/>
              <a:ext cx="1727200" cy="1439862"/>
            </a:xfrm>
            <a:prstGeom prst="rect">
              <a:avLst/>
            </a:prstGeom>
            <a:noFill/>
            <a:ln w="9525">
              <a:noFill/>
              <a:miter lim="800000"/>
              <a:headEnd/>
              <a:tailEnd/>
            </a:ln>
          </p:spPr>
          <p:txBody>
            <a:bodyPr/>
            <a:lstStyle/>
            <a:p>
              <a:endParaRPr lang="it-IT" sz="1000" b="1" dirty="0">
                <a:solidFill>
                  <a:schemeClr val="bg1"/>
                </a:solidFill>
              </a:endParaRPr>
            </a:p>
            <a:p>
              <a:endParaRPr lang="it-IT" sz="1000" b="1" dirty="0">
                <a:solidFill>
                  <a:schemeClr val="bg1"/>
                </a:solidFill>
              </a:endParaRPr>
            </a:p>
            <a:p>
              <a:pPr algn="ctr"/>
              <a:endParaRPr lang="it-IT" sz="1000" b="1" dirty="0" smtClean="0">
                <a:solidFill>
                  <a:schemeClr val="bg1"/>
                </a:solidFill>
              </a:endParaRPr>
            </a:p>
            <a:p>
              <a:pPr algn="ctr"/>
              <a:r>
                <a:rPr lang="it-IT" sz="1000" b="1" dirty="0" smtClean="0">
                  <a:solidFill>
                    <a:schemeClr val="bg1"/>
                  </a:solidFill>
                </a:rPr>
                <a:t>Spain</a:t>
              </a:r>
              <a:r>
                <a:rPr lang="it-IT" sz="1000" b="1" dirty="0">
                  <a:solidFill>
                    <a:schemeClr val="bg1"/>
                  </a:solidFill>
                </a:rPr>
                <a:t>, Argentina, Brazil,  Tunisia, Uruguay</a:t>
              </a:r>
            </a:p>
          </p:txBody>
        </p:sp>
        <p:sp>
          <p:nvSpPr>
            <p:cNvPr id="12313" name="TextBox 14"/>
            <p:cNvSpPr txBox="1">
              <a:spLocks noChangeArrowheads="1"/>
            </p:cNvSpPr>
            <p:nvPr/>
          </p:nvSpPr>
          <p:spPr bwMode="auto">
            <a:xfrm>
              <a:off x="7451725" y="2420938"/>
              <a:ext cx="1584325" cy="1439862"/>
            </a:xfrm>
            <a:prstGeom prst="rect">
              <a:avLst/>
            </a:prstGeom>
            <a:noFill/>
            <a:ln w="9525">
              <a:noFill/>
              <a:miter lim="800000"/>
              <a:headEnd/>
              <a:tailEnd/>
            </a:ln>
          </p:spPr>
          <p:txBody>
            <a:bodyPr/>
            <a:lstStyle/>
            <a:p>
              <a:endParaRPr lang="en-US" sz="1000" b="1">
                <a:solidFill>
                  <a:schemeClr val="bg1"/>
                </a:solidFill>
              </a:endParaRPr>
            </a:p>
            <a:p>
              <a:endParaRPr lang="en-US" sz="1000" b="1">
                <a:solidFill>
                  <a:schemeClr val="bg1"/>
                </a:solidFill>
              </a:endParaRPr>
            </a:p>
            <a:p>
              <a:endParaRPr lang="en-US" sz="1000" b="1">
                <a:solidFill>
                  <a:schemeClr val="bg1"/>
                </a:solidFill>
              </a:endParaRPr>
            </a:p>
            <a:p>
              <a:pPr algn="ctr"/>
              <a:r>
                <a:rPr lang="en-US" sz="1000" b="1">
                  <a:solidFill>
                    <a:schemeClr val="bg1"/>
                  </a:solidFill>
                </a:rPr>
                <a:t>Chile, Colombia, Peru</a:t>
              </a:r>
            </a:p>
          </p:txBody>
        </p:sp>
        <p:sp>
          <p:nvSpPr>
            <p:cNvPr id="12314" name="TextBox 12"/>
            <p:cNvSpPr txBox="1">
              <a:spLocks noChangeArrowheads="1"/>
            </p:cNvSpPr>
            <p:nvPr/>
          </p:nvSpPr>
          <p:spPr bwMode="auto">
            <a:xfrm>
              <a:off x="2411413" y="3860800"/>
              <a:ext cx="1728787" cy="1512888"/>
            </a:xfrm>
            <a:prstGeom prst="rect">
              <a:avLst/>
            </a:prstGeom>
            <a:noFill/>
            <a:ln w="9525">
              <a:noFill/>
              <a:miter lim="800000"/>
              <a:headEnd/>
              <a:tailEnd/>
            </a:ln>
          </p:spPr>
          <p:txBody>
            <a:bodyPr/>
            <a:lstStyle/>
            <a:p>
              <a:endParaRPr lang="en-US" sz="1100" b="1">
                <a:solidFill>
                  <a:schemeClr val="bg1"/>
                </a:solidFill>
              </a:endParaRPr>
            </a:p>
            <a:p>
              <a:pPr algn="ctr"/>
              <a:r>
                <a:rPr lang="en-US" sz="1100" b="1">
                  <a:solidFill>
                    <a:schemeClr val="bg1"/>
                  </a:solidFill>
                </a:rPr>
                <a:t>Ireland, Israel, Italy, </a:t>
              </a:r>
              <a:r>
                <a:rPr lang="en-US" sz="1100" b="1">
                  <a:solidFill>
                    <a:srgbClr val="00FF00"/>
                  </a:solidFill>
                </a:rPr>
                <a:t>Japan,</a:t>
              </a:r>
              <a:r>
                <a:rPr lang="en-US" sz="1100" b="1">
                  <a:solidFill>
                    <a:schemeClr val="bg1"/>
                  </a:solidFill>
                </a:rPr>
                <a:t> </a:t>
              </a:r>
              <a:r>
                <a:rPr lang="en-US" sz="1100" b="1">
                  <a:solidFill>
                    <a:srgbClr val="99FF33"/>
                  </a:solidFill>
                </a:rPr>
                <a:t>Korea,</a:t>
              </a:r>
              <a:r>
                <a:rPr lang="en-US" sz="1100" b="1">
                  <a:solidFill>
                    <a:schemeClr val="bg1"/>
                  </a:solidFill>
                </a:rPr>
                <a:t> Slovenia, Albania, Azerbaijan, Dubai (UAE), </a:t>
              </a:r>
              <a:r>
                <a:rPr lang="en-US" sz="1100" b="1">
                  <a:solidFill>
                    <a:srgbClr val="00FF00"/>
                  </a:solidFill>
                </a:rPr>
                <a:t>Hong Kong-China, </a:t>
              </a:r>
              <a:r>
                <a:rPr lang="en-US" sz="1100" b="1">
                  <a:solidFill>
                    <a:schemeClr val="bg1"/>
                  </a:solidFill>
                </a:rPr>
                <a:t>Montenegro, </a:t>
              </a:r>
              <a:r>
                <a:rPr lang="en-US" sz="1100" b="1">
                  <a:solidFill>
                    <a:srgbClr val="99FF33"/>
                  </a:solidFill>
                </a:rPr>
                <a:t>Shanghai-China, </a:t>
              </a:r>
              <a:r>
                <a:rPr lang="en-US" sz="1100" b="1">
                  <a:solidFill>
                    <a:schemeClr val="bg1"/>
                  </a:solidFill>
                </a:rPr>
                <a:t>Thailand</a:t>
              </a:r>
            </a:p>
          </p:txBody>
        </p:sp>
        <p:sp>
          <p:nvSpPr>
            <p:cNvPr id="12315" name="TextBox 13"/>
            <p:cNvSpPr txBox="1">
              <a:spLocks noChangeArrowheads="1"/>
            </p:cNvSpPr>
            <p:nvPr/>
          </p:nvSpPr>
          <p:spPr bwMode="auto">
            <a:xfrm>
              <a:off x="4140200" y="3860800"/>
              <a:ext cx="1584325" cy="1512888"/>
            </a:xfrm>
            <a:prstGeom prst="rect">
              <a:avLst/>
            </a:prstGeom>
            <a:noFill/>
            <a:ln w="9525">
              <a:noFill/>
              <a:miter lim="800000"/>
              <a:headEnd/>
              <a:tailEnd/>
            </a:ln>
          </p:spPr>
          <p:txBody>
            <a:bodyPr/>
            <a:lstStyle/>
            <a:p>
              <a:endParaRPr lang="it-IT" sz="1000" b="1">
                <a:solidFill>
                  <a:schemeClr val="bg1"/>
                </a:solidFill>
              </a:endParaRPr>
            </a:p>
            <a:p>
              <a:endParaRPr lang="it-IT" sz="1000" b="1">
                <a:solidFill>
                  <a:schemeClr val="bg1"/>
                </a:solidFill>
              </a:endParaRPr>
            </a:p>
            <a:p>
              <a:pPr algn="ctr"/>
              <a:r>
                <a:rPr lang="it-IT" sz="1000" b="1">
                  <a:solidFill>
                    <a:schemeClr val="bg1"/>
                  </a:solidFill>
                </a:rPr>
                <a:t>Indonesia, Kyrgyzstan, Qatar, Romania, Chinese Taipei</a:t>
              </a:r>
            </a:p>
            <a:p>
              <a:endParaRPr lang="en-US" sz="1000" b="1">
                <a:solidFill>
                  <a:schemeClr val="bg1"/>
                </a:solidFill>
              </a:endParaRPr>
            </a:p>
          </p:txBody>
        </p:sp>
        <p:sp>
          <p:nvSpPr>
            <p:cNvPr id="12316" name="TextBox 14"/>
            <p:cNvSpPr txBox="1">
              <a:spLocks noChangeArrowheads="1"/>
            </p:cNvSpPr>
            <p:nvPr/>
          </p:nvSpPr>
          <p:spPr bwMode="auto">
            <a:xfrm>
              <a:off x="5724525" y="3897313"/>
              <a:ext cx="1727200" cy="1439862"/>
            </a:xfrm>
            <a:prstGeom prst="rect">
              <a:avLst/>
            </a:prstGeom>
            <a:noFill/>
            <a:ln w="9525">
              <a:noFill/>
              <a:miter lim="800000"/>
              <a:headEnd/>
              <a:tailEnd/>
            </a:ln>
          </p:spPr>
          <p:txBody>
            <a:bodyPr/>
            <a:lstStyle/>
            <a:p>
              <a:pPr algn="ctr"/>
              <a:endParaRPr lang="en-US" sz="1000" b="1">
                <a:solidFill>
                  <a:schemeClr val="bg1"/>
                </a:solidFill>
              </a:endParaRPr>
            </a:p>
            <a:p>
              <a:pPr algn="ct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Mexico, Portugal</a:t>
              </a:r>
            </a:p>
          </p:txBody>
        </p:sp>
        <p:sp>
          <p:nvSpPr>
            <p:cNvPr id="12317" name="TextBox 15"/>
            <p:cNvSpPr txBox="1">
              <a:spLocks noChangeArrowheads="1"/>
            </p:cNvSpPr>
            <p:nvPr/>
          </p:nvSpPr>
          <p:spPr bwMode="auto">
            <a:xfrm>
              <a:off x="7451725" y="3860800"/>
              <a:ext cx="1584325" cy="1512888"/>
            </a:xfrm>
            <a:prstGeom prst="rect">
              <a:avLst/>
            </a:prstGeom>
            <a:noFill/>
            <a:ln w="9525">
              <a:noFill/>
              <a:miter lim="800000"/>
              <a:headEnd/>
              <a:tailEnd/>
            </a:ln>
          </p:spPr>
          <p:txBody>
            <a:bodyPr/>
            <a:lstStyle/>
            <a:p>
              <a:endParaRPr lang="en-US" sz="1000" b="1">
                <a:solidFill>
                  <a:schemeClr val="bg1"/>
                </a:solidFill>
              </a:endParaRPr>
            </a:p>
            <a:p>
              <a:endParaRPr lang="en-US" sz="1000" b="1">
                <a:solidFill>
                  <a:schemeClr val="bg1"/>
                </a:solidFill>
              </a:endParaRPr>
            </a:p>
            <a:p>
              <a:endParaRPr lang="en-US" sz="1000" b="1">
                <a:solidFill>
                  <a:schemeClr val="bg1"/>
                </a:solidFill>
              </a:endParaRPr>
            </a:p>
            <a:p>
              <a:pPr algn="ctr"/>
              <a:r>
                <a:rPr lang="en-US" sz="1000" b="1">
                  <a:solidFill>
                    <a:schemeClr val="bg1"/>
                  </a:solidFill>
                </a:rPr>
                <a:t>Luxembourg, Macao-China, Panama</a:t>
              </a:r>
            </a:p>
          </p:txBody>
        </p:sp>
        <p:sp>
          <p:nvSpPr>
            <p:cNvPr id="12318" name="TextBox 16"/>
            <p:cNvSpPr txBox="1">
              <a:spLocks noChangeArrowheads="1"/>
            </p:cNvSpPr>
            <p:nvPr/>
          </p:nvSpPr>
          <p:spPr bwMode="auto">
            <a:xfrm>
              <a:off x="2411413" y="5373688"/>
              <a:ext cx="1728787" cy="1223962"/>
            </a:xfrm>
            <a:prstGeom prst="rect">
              <a:avLst/>
            </a:prstGeom>
            <a:noFill/>
            <a:ln w="9525">
              <a:noFill/>
              <a:miter lim="800000"/>
              <a:headEnd/>
              <a:tailEnd/>
            </a:ln>
          </p:spPr>
          <p:txBody>
            <a:bodyPr/>
            <a:lstStyle/>
            <a:p>
              <a:pPr>
                <a:defRPr/>
              </a:pPr>
              <a:endParaRPr lang="en-US" sz="1050" b="1" dirty="0">
                <a:solidFill>
                  <a:schemeClr val="bg1"/>
                </a:solidFill>
              </a:endParaRPr>
            </a:p>
            <a:p>
              <a:pPr algn="ctr">
                <a:defRPr/>
              </a:pPr>
              <a:r>
                <a:rPr lang="en-US" sz="1050" b="1" dirty="0">
                  <a:solidFill>
                    <a:schemeClr val="bg1"/>
                  </a:solidFill>
                </a:rPr>
                <a:t>Austria, </a:t>
              </a:r>
            </a:p>
            <a:p>
              <a:pPr algn="ctr">
                <a:defRPr/>
              </a:pPr>
              <a:r>
                <a:rPr lang="en-US" sz="1050" b="1" dirty="0">
                  <a:solidFill>
                    <a:schemeClr val="bg1"/>
                  </a:solidFill>
                </a:rPr>
                <a:t>Czech Republic, Hungary, Slovak Republic,  Croatia, Liechtenstein,</a:t>
              </a:r>
              <a:r>
                <a:rPr lang="en-US" sz="1050" b="1" dirty="0">
                  <a:solidFill>
                    <a:srgbClr val="99FF33"/>
                  </a:solidFill>
                </a:rPr>
                <a:t> Singapore</a:t>
              </a:r>
            </a:p>
          </p:txBody>
        </p:sp>
        <p:sp>
          <p:nvSpPr>
            <p:cNvPr id="12319" name="TextBox 17"/>
            <p:cNvSpPr txBox="1">
              <a:spLocks noChangeArrowheads="1"/>
            </p:cNvSpPr>
            <p:nvPr/>
          </p:nvSpPr>
          <p:spPr bwMode="auto">
            <a:xfrm>
              <a:off x="4140200" y="5373688"/>
              <a:ext cx="1584325" cy="1223962"/>
            </a:xfrm>
            <a:prstGeom prst="rect">
              <a:avLst/>
            </a:prstGeom>
            <a:noFill/>
            <a:ln w="9525">
              <a:noFill/>
              <a:miter lim="800000"/>
              <a:headEnd/>
              <a:tailEnd/>
            </a:ln>
          </p:spPr>
          <p:txBody>
            <a:bodyPr/>
            <a:lstStyle/>
            <a:p>
              <a:endParaRPr lang="en-US" sz="1000" b="1" dirty="0" smtClean="0">
                <a:solidFill>
                  <a:schemeClr val="bg1"/>
                </a:solidFill>
              </a:endParaRPr>
            </a:p>
            <a:p>
              <a:endParaRPr lang="en-US" sz="1000" b="1" dirty="0">
                <a:solidFill>
                  <a:schemeClr val="bg1"/>
                </a:solidFill>
              </a:endParaRPr>
            </a:p>
            <a:p>
              <a:pPr algn="ctr"/>
              <a:r>
                <a:rPr lang="en-US" sz="1000" b="1" dirty="0">
                  <a:solidFill>
                    <a:schemeClr val="bg1"/>
                  </a:solidFill>
                </a:rPr>
                <a:t>Turkey, Bulgaria, Serbia</a:t>
              </a:r>
            </a:p>
            <a:p>
              <a:endParaRPr lang="en-US" sz="1000" b="1" dirty="0">
                <a:solidFill>
                  <a:schemeClr val="bg1"/>
                </a:solidFill>
              </a:endParaRPr>
            </a:p>
          </p:txBody>
        </p:sp>
        <p:sp>
          <p:nvSpPr>
            <p:cNvPr id="12320" name="TextBox 18"/>
            <p:cNvSpPr txBox="1">
              <a:spLocks noChangeArrowheads="1"/>
            </p:cNvSpPr>
            <p:nvPr/>
          </p:nvSpPr>
          <p:spPr bwMode="auto">
            <a:xfrm>
              <a:off x="5724525" y="5373688"/>
              <a:ext cx="1727200" cy="1223962"/>
            </a:xfrm>
            <a:prstGeom prst="rect">
              <a:avLst/>
            </a:prstGeom>
            <a:noFill/>
            <a:ln w="9525">
              <a:noFill/>
              <a:miter lim="800000"/>
              <a:headEnd/>
              <a:tailEnd/>
            </a:ln>
          </p:spPr>
          <p:txBody>
            <a:bodyPr/>
            <a:lstStyle/>
            <a:p>
              <a:pPr algn="ctr"/>
              <a:endParaRPr lang="en-US" sz="1000" b="1" dirty="0" smtClean="0">
                <a:solidFill>
                  <a:srgbClr val="99FF33"/>
                </a:solidFill>
              </a:endParaRPr>
            </a:p>
            <a:p>
              <a:pPr algn="ctr"/>
              <a:endParaRPr lang="en-US" sz="1000" b="1" dirty="0" smtClean="0">
                <a:solidFill>
                  <a:srgbClr val="99FF33"/>
                </a:solidFill>
              </a:endParaRPr>
            </a:p>
            <a:p>
              <a:pPr algn="ctr"/>
              <a:r>
                <a:rPr lang="en-US" sz="1000" b="1" dirty="0" smtClean="0">
                  <a:solidFill>
                    <a:srgbClr val="99FF33"/>
                  </a:solidFill>
                </a:rPr>
                <a:t>Belgium</a:t>
              </a:r>
              <a:r>
                <a:rPr lang="en-US" sz="1000" b="1" dirty="0">
                  <a:solidFill>
                    <a:srgbClr val="99FF33"/>
                  </a:solidFill>
                </a:rPr>
                <a:t>, </a:t>
              </a:r>
              <a:r>
                <a:rPr lang="en-US" sz="1000" b="1" dirty="0">
                  <a:solidFill>
                    <a:schemeClr val="bg1"/>
                  </a:solidFill>
                </a:rPr>
                <a:t>Germany, Trinidad and Tobago</a:t>
              </a:r>
            </a:p>
            <a:p>
              <a:pPr algn="ctr"/>
              <a:endParaRPr lang="en-US" sz="1000" b="1" dirty="0">
                <a:solidFill>
                  <a:schemeClr val="bg1"/>
                </a:solidFill>
              </a:endParaRPr>
            </a:p>
          </p:txBody>
        </p:sp>
        <p:sp>
          <p:nvSpPr>
            <p:cNvPr id="12321" name="TextBox 19"/>
            <p:cNvSpPr txBox="1">
              <a:spLocks noChangeArrowheads="1"/>
            </p:cNvSpPr>
            <p:nvPr/>
          </p:nvSpPr>
          <p:spPr bwMode="auto">
            <a:xfrm>
              <a:off x="7464425" y="5373688"/>
              <a:ext cx="1571625" cy="1223962"/>
            </a:xfrm>
            <a:prstGeom prst="rect">
              <a:avLst/>
            </a:prstGeom>
            <a:noFill/>
            <a:ln w="9525">
              <a:noFill/>
              <a:miter lim="800000"/>
              <a:headEnd/>
              <a:tailEnd/>
            </a:ln>
          </p:spPr>
          <p:txBody>
            <a:bodyPr/>
            <a:lstStyle/>
            <a:p>
              <a:endParaRPr lang="en-US" sz="1000" b="1" dirty="0">
                <a:solidFill>
                  <a:schemeClr val="bg1"/>
                </a:solidFill>
              </a:endParaRPr>
            </a:p>
            <a:p>
              <a:pPr algn="ctr"/>
              <a:endParaRPr lang="en-US" sz="1000" b="1" dirty="0" smtClean="0">
                <a:solidFill>
                  <a:srgbClr val="99FF33"/>
                </a:solidFill>
              </a:endParaRPr>
            </a:p>
            <a:p>
              <a:pPr algn="ctr"/>
              <a:r>
                <a:rPr lang="en-US" sz="1000" b="1" dirty="0" smtClean="0">
                  <a:solidFill>
                    <a:srgbClr val="99FF33"/>
                  </a:solidFill>
                </a:rPr>
                <a:t>Netherlands</a:t>
              </a:r>
              <a:r>
                <a:rPr lang="en-US" sz="1000" b="1" dirty="0">
                  <a:solidFill>
                    <a:srgbClr val="99FF33"/>
                  </a:solidFill>
                </a:rPr>
                <a:t>, Switzerland</a:t>
              </a:r>
            </a:p>
          </p:txBody>
        </p:sp>
      </p:grpSp>
      <p:grpSp>
        <p:nvGrpSpPr>
          <p:cNvPr id="8" name="Group 50"/>
          <p:cNvGrpSpPr>
            <a:grpSpLocks/>
          </p:cNvGrpSpPr>
          <p:nvPr/>
        </p:nvGrpSpPr>
        <p:grpSpPr bwMode="auto">
          <a:xfrm>
            <a:off x="2411413" y="1125538"/>
            <a:ext cx="6624637" cy="5472112"/>
            <a:chOff x="2411413" y="1124744"/>
            <a:chExt cx="6625083" cy="5472608"/>
          </a:xfrm>
        </p:grpSpPr>
        <p:grpSp>
          <p:nvGrpSpPr>
            <p:cNvPr id="9" name="Group 47"/>
            <p:cNvGrpSpPr>
              <a:grpSpLocks/>
            </p:cNvGrpSpPr>
            <p:nvPr/>
          </p:nvGrpSpPr>
          <p:grpSpPr bwMode="auto">
            <a:xfrm>
              <a:off x="2411413" y="1125538"/>
              <a:ext cx="6625083" cy="306387"/>
              <a:chOff x="2411413" y="1125538"/>
              <a:chExt cx="6625083" cy="306387"/>
            </a:xfrm>
          </p:grpSpPr>
          <p:sp>
            <p:nvSpPr>
              <p:cNvPr id="12" name="TextBox 11"/>
              <p:cNvSpPr txBox="1"/>
              <p:nvPr/>
            </p:nvSpPr>
            <p:spPr>
              <a:xfrm>
                <a:off x="5724748" y="1126331"/>
                <a:ext cx="3311748" cy="304828"/>
              </a:xfrm>
              <a:prstGeom prst="rect">
                <a:avLst/>
              </a:prstGeom>
              <a:solidFill>
                <a:schemeClr val="accent4">
                  <a:lumMod val="50000"/>
                </a:schemeClr>
              </a:solidFill>
            </p:spPr>
            <p:txBody>
              <a:bodyPr>
                <a:spAutoFit/>
              </a:bodyPr>
              <a:lstStyle/>
              <a:p>
                <a:pPr algn="ctr" fontAlgn="ctr">
                  <a:spcBef>
                    <a:spcPts val="0"/>
                  </a:spcBef>
                  <a:spcAft>
                    <a:spcPts val="0"/>
                  </a:spcAft>
                  <a:defRPr/>
                </a:pPr>
                <a:r>
                  <a:rPr lang="en-US" sz="1400" b="1" i="1" dirty="0">
                    <a:solidFill>
                      <a:srgbClr val="FFC000"/>
                    </a:solidFill>
                    <a:latin typeface="Arial"/>
                    <a:cs typeface="+mn-cs"/>
                  </a:rPr>
                  <a:t>High </a:t>
                </a:r>
                <a:r>
                  <a:rPr lang="en-US" sz="1400" b="1" dirty="0">
                    <a:solidFill>
                      <a:srgbClr val="FFC000"/>
                    </a:solidFill>
                    <a:latin typeface="Arial"/>
                    <a:cs typeface="+mn-cs"/>
                  </a:rPr>
                  <a:t>vertical differentiation</a:t>
                </a:r>
              </a:p>
            </p:txBody>
          </p:sp>
          <p:sp>
            <p:nvSpPr>
              <p:cNvPr id="11" name="TextBox 10"/>
              <p:cNvSpPr txBox="1"/>
              <p:nvPr/>
            </p:nvSpPr>
            <p:spPr>
              <a:xfrm>
                <a:off x="2411413" y="1126331"/>
                <a:ext cx="3313335" cy="304828"/>
              </a:xfrm>
              <a:prstGeom prst="rect">
                <a:avLst/>
              </a:prstGeom>
              <a:solidFill>
                <a:schemeClr val="accent4">
                  <a:lumMod val="50000"/>
                </a:schemeClr>
              </a:solidFill>
            </p:spPr>
            <p:txBody>
              <a:bodyPr>
                <a:spAutoFit/>
              </a:bodyPr>
              <a:lstStyle/>
              <a:p>
                <a:pPr algn="ctr" fontAlgn="ctr">
                  <a:spcBef>
                    <a:spcPts val="0"/>
                  </a:spcBef>
                  <a:spcAft>
                    <a:spcPts val="0"/>
                  </a:spcAft>
                  <a:defRPr/>
                </a:pPr>
                <a:r>
                  <a:rPr lang="en-US" sz="1400" b="1" i="1" dirty="0">
                    <a:solidFill>
                      <a:srgbClr val="FFC000"/>
                    </a:solidFill>
                    <a:latin typeface="Arial"/>
                    <a:cs typeface="+mn-cs"/>
                  </a:rPr>
                  <a:t>Low  </a:t>
                </a:r>
                <a:r>
                  <a:rPr lang="en-US" sz="1400" b="1" dirty="0">
                    <a:solidFill>
                      <a:srgbClr val="FFC000"/>
                    </a:solidFill>
                    <a:latin typeface="Arial"/>
                    <a:cs typeface="+mn-cs"/>
                  </a:rPr>
                  <a:t>vertical differentiation</a:t>
                </a:r>
              </a:p>
            </p:txBody>
          </p:sp>
        </p:grpSp>
        <p:cxnSp>
          <p:nvCxnSpPr>
            <p:cNvPr id="29" name="Straight Connector 28"/>
            <p:cNvCxnSpPr/>
            <p:nvPr/>
          </p:nvCxnSpPr>
          <p:spPr bwMode="auto">
            <a:xfrm>
              <a:off x="5724748" y="1124744"/>
              <a:ext cx="0" cy="5472608"/>
            </a:xfrm>
            <a:prstGeom prst="line">
              <a:avLst/>
            </a:prstGeom>
            <a:solidFill>
              <a:schemeClr val="accent1"/>
            </a:solidFill>
            <a:ln w="19050" cap="flat" cmpd="sng" algn="ctr">
              <a:solidFill>
                <a:srgbClr val="FFFF00"/>
              </a:solidFill>
              <a:prstDash val="solid"/>
              <a:round/>
              <a:headEnd type="none" w="med" len="med"/>
              <a:tailEnd type="none" w="med" len="med"/>
            </a:ln>
            <a:effectLst>
              <a:outerShdw blurRad="50800" dist="38100" dir="2700000" algn="tl" rotWithShape="0">
                <a:prstClr val="black">
                  <a:alpha val="40000"/>
                </a:prstClr>
              </a:outerShdw>
            </a:effectLst>
          </p:spPr>
        </p:cxnSp>
      </p:grpSp>
      <p:grpSp>
        <p:nvGrpSpPr>
          <p:cNvPr id="10" name="Group 46"/>
          <p:cNvGrpSpPr>
            <a:grpSpLocks/>
          </p:cNvGrpSpPr>
          <p:nvPr/>
        </p:nvGrpSpPr>
        <p:grpSpPr bwMode="auto">
          <a:xfrm>
            <a:off x="3086100" y="-14288"/>
            <a:ext cx="6057900" cy="1066801"/>
            <a:chOff x="3086100" y="-14288"/>
            <a:chExt cx="6057900" cy="1066801"/>
          </a:xfrm>
        </p:grpSpPr>
        <p:sp>
          <p:nvSpPr>
            <p:cNvPr id="55" name="Rounded Rectangular Callout 54"/>
            <p:cNvSpPr/>
            <p:nvPr/>
          </p:nvSpPr>
          <p:spPr bwMode="auto">
            <a:xfrm>
              <a:off x="6948488" y="0"/>
              <a:ext cx="2195512" cy="1052513"/>
            </a:xfrm>
            <a:prstGeom prst="wedgeRoundRectCallout">
              <a:avLst/>
            </a:prstGeom>
            <a:solidFill>
              <a:srgbClr val="FF0000"/>
            </a:solidFill>
            <a:ln w="12700" cap="flat" cmpd="sng" algn="ctr">
              <a:solidFill>
                <a:schemeClr val="accent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r>
                <a:rPr lang="en-US" sz="1400" b="1" dirty="0">
                  <a:solidFill>
                    <a:schemeClr val="accent5">
                      <a:lumMod val="10000"/>
                    </a:schemeClr>
                  </a:solidFill>
                  <a:latin typeface="Arial" charset="0"/>
                </a:rPr>
                <a:t>Grade repetition: 29%</a:t>
              </a:r>
            </a:p>
            <a:p>
              <a:pPr eaLnBrk="0" hangingPunct="0">
                <a:defRPr/>
              </a:pPr>
              <a:r>
                <a:rPr lang="en-US" sz="1400" b="1" dirty="0">
                  <a:solidFill>
                    <a:schemeClr val="accent5">
                      <a:lumMod val="10000"/>
                    </a:schemeClr>
                  </a:solidFill>
                  <a:latin typeface="Arial" charset="0"/>
                </a:rPr>
                <a:t>Students out of modal starting ages: 11%</a:t>
              </a:r>
            </a:p>
          </p:txBody>
        </p:sp>
        <p:sp>
          <p:nvSpPr>
            <p:cNvPr id="56" name="Rounded Rectangular Callout 55"/>
            <p:cNvSpPr/>
            <p:nvPr/>
          </p:nvSpPr>
          <p:spPr bwMode="auto">
            <a:xfrm>
              <a:off x="3086100" y="-14288"/>
              <a:ext cx="2197100" cy="1052513"/>
            </a:xfrm>
            <a:prstGeom prst="wedgeRoundRectCallout">
              <a:avLst/>
            </a:prstGeom>
            <a:solidFill>
              <a:schemeClr val="accent1">
                <a:lumMod val="40000"/>
                <a:lumOff val="60000"/>
              </a:schemeClr>
            </a:solidFill>
            <a:ln w="12700" cap="flat" cmpd="sng" algn="ctr">
              <a:solidFill>
                <a:schemeClr val="tx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r>
                <a:rPr lang="en-US" sz="1400" b="1" dirty="0">
                  <a:solidFill>
                    <a:schemeClr val="accent5">
                      <a:lumMod val="10000"/>
                    </a:schemeClr>
                  </a:solidFill>
                  <a:latin typeface="Arial" charset="0"/>
                </a:rPr>
                <a:t>Grade repetition: 7%</a:t>
              </a:r>
            </a:p>
            <a:p>
              <a:pPr eaLnBrk="0" hangingPunct="0">
                <a:defRPr/>
              </a:pPr>
              <a:r>
                <a:rPr lang="en-US" sz="1400" b="1" dirty="0">
                  <a:solidFill>
                    <a:schemeClr val="accent5">
                      <a:lumMod val="10000"/>
                    </a:schemeClr>
                  </a:solidFill>
                  <a:latin typeface="Arial" charset="0"/>
                </a:rPr>
                <a:t>Students out of modal starting ages: 7%</a:t>
              </a:r>
            </a:p>
          </p:txBody>
        </p:sp>
      </p:grpSp>
      <p:grpSp>
        <p:nvGrpSpPr>
          <p:cNvPr id="13" name="Group 48"/>
          <p:cNvGrpSpPr>
            <a:grpSpLocks/>
          </p:cNvGrpSpPr>
          <p:nvPr/>
        </p:nvGrpSpPr>
        <p:grpSpPr bwMode="auto">
          <a:xfrm>
            <a:off x="0" y="1777807"/>
            <a:ext cx="4427538" cy="4094474"/>
            <a:chOff x="0" y="1777559"/>
            <a:chExt cx="4427875" cy="4094639"/>
          </a:xfrm>
        </p:grpSpPr>
        <p:sp>
          <p:nvSpPr>
            <p:cNvPr id="57" name="Rounded Rectangular Callout 56"/>
            <p:cNvSpPr/>
            <p:nvPr/>
          </p:nvSpPr>
          <p:spPr bwMode="auto">
            <a:xfrm>
              <a:off x="0" y="1777559"/>
              <a:ext cx="2339930" cy="715118"/>
            </a:xfrm>
            <a:prstGeom prst="wedgeRoundRectCallout">
              <a:avLst>
                <a:gd name="adj1" fmla="val 12645"/>
                <a:gd name="adj2" fmla="val 67358"/>
                <a:gd name="adj3" fmla="val 16667"/>
              </a:avLst>
            </a:prstGeom>
            <a:solidFill>
              <a:schemeClr val="accent1">
                <a:lumMod val="60000"/>
                <a:lumOff val="40000"/>
              </a:schemeClr>
            </a:solidFill>
            <a:ln w="12700" cap="flat" cmpd="sng" algn="ctr">
              <a:solidFill>
                <a:srgbClr val="FFFF00"/>
              </a:solidFill>
              <a:prstDash val="solid"/>
              <a:round/>
              <a:headEnd type="none" w="med" len="med"/>
              <a:tailEnd type="none" w="med" len="med"/>
            </a:ln>
            <a:effectLst>
              <a:outerShdw blurRad="50800" dist="38100" dir="2700000" algn="tl" rotWithShape="0">
                <a:prstClr val="black">
                  <a:alpha val="40000"/>
                </a:prstClr>
              </a:outerShdw>
            </a:effectLst>
          </p:spPr>
          <p:txBody>
            <a:bodyPr wrap="square">
              <a:spAutoFit/>
            </a:bodyPr>
            <a:lstStyle/>
            <a:p>
              <a:pPr eaLnBrk="0" hangingPunct="0">
                <a:defRPr/>
              </a:pPr>
              <a:r>
                <a:rPr lang="en-US" sz="1200" b="1" dirty="0">
                  <a:solidFill>
                    <a:schemeClr val="accent5">
                      <a:lumMod val="10000"/>
                    </a:schemeClr>
                  </a:solidFill>
                  <a:latin typeface="Arial" charset="0"/>
                </a:rPr>
                <a:t>Number of </a:t>
              </a:r>
              <a:r>
                <a:rPr lang="en-US" sz="1200" b="1" dirty="0" err="1">
                  <a:solidFill>
                    <a:schemeClr val="accent5">
                      <a:lumMod val="10000"/>
                    </a:schemeClr>
                  </a:solidFill>
                  <a:latin typeface="Arial" charset="0"/>
                </a:rPr>
                <a:t>programmes</a:t>
              </a:r>
              <a:r>
                <a:rPr lang="en-US" sz="1200" b="1" dirty="0">
                  <a:solidFill>
                    <a:schemeClr val="accent5">
                      <a:lumMod val="10000"/>
                    </a:schemeClr>
                  </a:solidFill>
                  <a:latin typeface="Arial" charset="0"/>
                </a:rPr>
                <a:t>: 1.1</a:t>
              </a:r>
            </a:p>
            <a:p>
              <a:pPr eaLnBrk="0" hangingPunct="0">
                <a:defRPr/>
              </a:pPr>
              <a:r>
                <a:rPr lang="en-US" sz="1200" b="1" dirty="0">
                  <a:solidFill>
                    <a:schemeClr val="accent5">
                      <a:lumMod val="10000"/>
                    </a:schemeClr>
                  </a:solidFill>
                  <a:latin typeface="Arial" charset="0"/>
                </a:rPr>
                <a:t>First age of selection: 15.8</a:t>
              </a:r>
            </a:p>
            <a:p>
              <a:pPr eaLnBrk="0" hangingPunct="0">
                <a:defRPr/>
              </a:pPr>
              <a:r>
                <a:rPr lang="en-US" sz="1200" b="1" dirty="0">
                  <a:solidFill>
                    <a:schemeClr val="accent5">
                      <a:lumMod val="10000"/>
                    </a:schemeClr>
                  </a:solidFill>
                  <a:latin typeface="Arial" charset="0"/>
                </a:rPr>
                <a:t>Selective schools: 17%</a:t>
              </a:r>
            </a:p>
          </p:txBody>
        </p:sp>
        <p:sp>
          <p:nvSpPr>
            <p:cNvPr id="58" name="Rounded Rectangular Callout 57"/>
            <p:cNvSpPr/>
            <p:nvPr/>
          </p:nvSpPr>
          <p:spPr bwMode="auto">
            <a:xfrm>
              <a:off x="1979863" y="3721853"/>
              <a:ext cx="2448012" cy="715118"/>
            </a:xfrm>
            <a:prstGeom prst="wedgeRoundRectCallout">
              <a:avLst>
                <a:gd name="adj1" fmla="val -63787"/>
                <a:gd name="adj2" fmla="val 19992"/>
                <a:gd name="adj3" fmla="val 16667"/>
              </a:avLst>
            </a:prstGeom>
            <a:solidFill>
              <a:srgbClr val="FFFF00"/>
            </a:solidFill>
            <a:ln w="12700" cap="flat" cmpd="sng" algn="ctr">
              <a:solidFill>
                <a:schemeClr val="tx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square">
              <a:spAutoFit/>
            </a:bodyPr>
            <a:lstStyle/>
            <a:p>
              <a:pPr algn="ctr" eaLnBrk="0" hangingPunct="0">
                <a:defRPr/>
              </a:pPr>
              <a:r>
                <a:rPr lang="en-US" sz="1200" b="1" dirty="0">
                  <a:solidFill>
                    <a:schemeClr val="accent5">
                      <a:lumMod val="10000"/>
                    </a:schemeClr>
                  </a:solidFill>
                  <a:latin typeface="Arial" charset="0"/>
                </a:rPr>
                <a:t>Number of </a:t>
              </a:r>
              <a:r>
                <a:rPr lang="en-US" sz="1200" b="1" dirty="0" err="1">
                  <a:solidFill>
                    <a:schemeClr val="accent5">
                      <a:lumMod val="10000"/>
                    </a:schemeClr>
                  </a:solidFill>
                  <a:latin typeface="Arial" charset="0"/>
                </a:rPr>
                <a:t>programmes</a:t>
              </a:r>
              <a:r>
                <a:rPr lang="en-US" sz="1200" b="1" dirty="0">
                  <a:solidFill>
                    <a:schemeClr val="accent5">
                      <a:lumMod val="10000"/>
                    </a:schemeClr>
                  </a:solidFill>
                  <a:latin typeface="Arial" charset="0"/>
                </a:rPr>
                <a:t>: 3.0</a:t>
              </a:r>
            </a:p>
            <a:p>
              <a:pPr eaLnBrk="0" hangingPunct="0">
                <a:defRPr/>
              </a:pPr>
              <a:r>
                <a:rPr lang="en-US" sz="1200" b="1" dirty="0">
                  <a:solidFill>
                    <a:schemeClr val="accent5">
                      <a:lumMod val="10000"/>
                    </a:schemeClr>
                  </a:solidFill>
                  <a:latin typeface="Arial" charset="0"/>
                </a:rPr>
                <a:t>First age of selection: 14.5</a:t>
              </a:r>
            </a:p>
            <a:p>
              <a:pPr eaLnBrk="0" hangingPunct="0">
                <a:defRPr/>
              </a:pPr>
              <a:r>
                <a:rPr lang="en-US" sz="1200" b="1" dirty="0">
                  <a:solidFill>
                    <a:schemeClr val="accent5">
                      <a:lumMod val="10000"/>
                    </a:schemeClr>
                  </a:solidFill>
                  <a:latin typeface="Arial" charset="0"/>
                </a:rPr>
                <a:t>Selective schools: 42%</a:t>
              </a:r>
            </a:p>
          </p:txBody>
        </p:sp>
        <p:sp>
          <p:nvSpPr>
            <p:cNvPr id="59" name="Rounded Rectangular Callout 58"/>
            <p:cNvSpPr/>
            <p:nvPr/>
          </p:nvSpPr>
          <p:spPr bwMode="auto">
            <a:xfrm>
              <a:off x="1979863" y="5157080"/>
              <a:ext cx="2447218" cy="715118"/>
            </a:xfrm>
            <a:prstGeom prst="wedgeRoundRectCallout">
              <a:avLst>
                <a:gd name="adj1" fmla="val -61922"/>
                <a:gd name="adj2" fmla="val 4203"/>
                <a:gd name="adj3" fmla="val 16667"/>
              </a:avLst>
            </a:prstGeom>
            <a:solidFill>
              <a:srgbClr val="FF0000"/>
            </a:solidFill>
            <a:ln w="12700" cap="flat" cmpd="sng" algn="ctr">
              <a:solidFill>
                <a:schemeClr val="accent2">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square">
              <a:spAutoFit/>
            </a:bodyPr>
            <a:lstStyle/>
            <a:p>
              <a:pPr algn="ctr" eaLnBrk="0" hangingPunct="0">
                <a:defRPr/>
              </a:pPr>
              <a:r>
                <a:rPr lang="en-US" sz="1200" b="1" dirty="0">
                  <a:solidFill>
                    <a:schemeClr val="accent5">
                      <a:lumMod val="10000"/>
                    </a:schemeClr>
                  </a:solidFill>
                  <a:latin typeface="Arial" charset="0"/>
                </a:rPr>
                <a:t>Number of </a:t>
              </a:r>
              <a:r>
                <a:rPr lang="en-US" sz="1200" b="1" dirty="0" err="1">
                  <a:solidFill>
                    <a:schemeClr val="accent5">
                      <a:lumMod val="10000"/>
                    </a:schemeClr>
                  </a:solidFill>
                  <a:latin typeface="Arial" charset="0"/>
                </a:rPr>
                <a:t>programmes</a:t>
              </a:r>
              <a:r>
                <a:rPr lang="en-US" sz="1200" b="1" dirty="0">
                  <a:solidFill>
                    <a:schemeClr val="accent5">
                      <a:lumMod val="10000"/>
                    </a:schemeClr>
                  </a:solidFill>
                  <a:latin typeface="Arial" charset="0"/>
                </a:rPr>
                <a:t>: 4.3</a:t>
              </a:r>
            </a:p>
            <a:p>
              <a:pPr eaLnBrk="0" hangingPunct="0">
                <a:defRPr/>
              </a:pPr>
              <a:r>
                <a:rPr lang="en-US" sz="1200" b="1" dirty="0">
                  <a:solidFill>
                    <a:schemeClr val="accent5">
                      <a:lumMod val="10000"/>
                    </a:schemeClr>
                  </a:solidFill>
                  <a:latin typeface="Arial" charset="0"/>
                </a:rPr>
                <a:t>First age of selection: 11.2</a:t>
              </a:r>
            </a:p>
            <a:p>
              <a:pPr eaLnBrk="0" hangingPunct="0">
                <a:defRPr/>
              </a:pPr>
              <a:r>
                <a:rPr lang="en-US" sz="1200" b="1" dirty="0">
                  <a:solidFill>
                    <a:schemeClr val="accent5">
                      <a:lumMod val="10000"/>
                    </a:schemeClr>
                  </a:solidFill>
                  <a:latin typeface="Arial" charset="0"/>
                </a:rPr>
                <a:t>Selective schools: 61%</a:t>
              </a:r>
            </a:p>
          </p:txBody>
        </p:sp>
      </p:grpSp>
      <p:grpSp>
        <p:nvGrpSpPr>
          <p:cNvPr id="14" name="Group 47"/>
          <p:cNvGrpSpPr>
            <a:grpSpLocks/>
          </p:cNvGrpSpPr>
          <p:nvPr/>
        </p:nvGrpSpPr>
        <p:grpSpPr bwMode="auto">
          <a:xfrm>
            <a:off x="2339975" y="-28575"/>
            <a:ext cx="5256213" cy="1441450"/>
            <a:chOff x="2340347" y="-28253"/>
            <a:chExt cx="5255394" cy="1441898"/>
          </a:xfrm>
        </p:grpSpPr>
        <p:sp>
          <p:nvSpPr>
            <p:cNvPr id="53" name="Oval Callout 52"/>
            <p:cNvSpPr/>
            <p:nvPr/>
          </p:nvSpPr>
          <p:spPr bwMode="auto">
            <a:xfrm>
              <a:off x="2340347" y="-26666"/>
              <a:ext cx="2879276" cy="1440311"/>
            </a:xfrm>
            <a:prstGeom prst="wedgeEllipseCallout">
              <a:avLst/>
            </a:prstGeom>
            <a:solidFill>
              <a:schemeClr val="accent1">
                <a:lumMod val="40000"/>
                <a:lumOff val="60000"/>
              </a:schemeClr>
            </a:solidFill>
            <a:ln w="12700" cap="flat" cmpd="sng" algn="ctr">
              <a:solidFill>
                <a:schemeClr val="tx2">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r>
                <a:rPr lang="en-US" sz="1100" b="1" dirty="0">
                  <a:solidFill>
                    <a:schemeClr val="accent5">
                      <a:lumMod val="10000"/>
                    </a:schemeClr>
                  </a:solidFill>
                  <a:latin typeface="Arial" charset="0"/>
                </a:rPr>
                <a:t>Schools transferring students due to low achievement or </a:t>
              </a:r>
              <a:r>
                <a:rPr lang="en-US" sz="1100" b="1" dirty="0" err="1">
                  <a:solidFill>
                    <a:schemeClr val="accent5">
                      <a:lumMod val="10000"/>
                    </a:schemeClr>
                  </a:solidFill>
                  <a:latin typeface="Arial" charset="0"/>
                </a:rPr>
                <a:t>behavioural</a:t>
              </a:r>
              <a:r>
                <a:rPr lang="en-US" sz="1100" b="1" dirty="0">
                  <a:solidFill>
                    <a:schemeClr val="accent5">
                      <a:lumMod val="10000"/>
                    </a:schemeClr>
                  </a:solidFill>
                  <a:latin typeface="Arial" charset="0"/>
                </a:rPr>
                <a:t> problems: 15%, and where students are grouped by ability for all subjects: 8%</a:t>
              </a:r>
            </a:p>
          </p:txBody>
        </p:sp>
        <p:sp>
          <p:nvSpPr>
            <p:cNvPr id="54" name="Oval Callout 53"/>
            <p:cNvSpPr/>
            <p:nvPr/>
          </p:nvSpPr>
          <p:spPr bwMode="auto">
            <a:xfrm>
              <a:off x="4716465" y="-28253"/>
              <a:ext cx="2879276" cy="1440311"/>
            </a:xfrm>
            <a:prstGeom prst="wedgeEllipseCallout">
              <a:avLst/>
            </a:prstGeom>
            <a:solidFill>
              <a:srgbClr val="FF0000"/>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r>
                <a:rPr lang="en-US" sz="1100" b="1" dirty="0">
                  <a:solidFill>
                    <a:schemeClr val="accent5">
                      <a:lumMod val="10000"/>
                    </a:schemeClr>
                  </a:solidFill>
                  <a:latin typeface="Arial" charset="0"/>
                </a:rPr>
                <a:t>Schools transferring students due to low achievement or </a:t>
              </a:r>
              <a:r>
                <a:rPr lang="en-US" sz="1100" b="1" dirty="0" err="1">
                  <a:solidFill>
                    <a:schemeClr val="accent5">
                      <a:lumMod val="10000"/>
                    </a:schemeClr>
                  </a:solidFill>
                  <a:latin typeface="Arial" charset="0"/>
                </a:rPr>
                <a:t>behavioural</a:t>
              </a:r>
              <a:r>
                <a:rPr lang="en-US" sz="1100" b="1" dirty="0">
                  <a:solidFill>
                    <a:schemeClr val="accent5">
                      <a:lumMod val="10000"/>
                    </a:schemeClr>
                  </a:solidFill>
                  <a:latin typeface="Arial" charset="0"/>
                </a:rPr>
                <a:t> problems: 33%, and where students are grouped by ability for all subjects: 38%</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624962" name="AutoShape 2"/>
          <p:cNvSpPr>
            <a:spLocks noChangeArrowheads="1"/>
          </p:cNvSpPr>
          <p:nvPr/>
        </p:nvSpPr>
        <p:spPr bwMode="auto">
          <a:xfrm>
            <a:off x="5292725" y="169863"/>
            <a:ext cx="3783013" cy="1638300"/>
          </a:xfrm>
          <a:prstGeom prst="wedgeRoundRectCallout">
            <a:avLst>
              <a:gd name="adj1" fmla="val -49958"/>
              <a:gd name="adj2" fmla="val 61338"/>
              <a:gd name="adj3" fmla="val 16667"/>
            </a:avLst>
          </a:prstGeom>
          <a:gradFill rotWithShape="1">
            <a:gsLst>
              <a:gs pos="0">
                <a:schemeClr val="tx2"/>
              </a:gs>
              <a:gs pos="100000">
                <a:schemeClr val="tx2">
                  <a:gamma/>
                  <a:shade val="76078"/>
                  <a:invGamma/>
                </a:schemeClr>
              </a:gs>
            </a:gsLst>
            <a:path path="rect">
              <a:fillToRect l="50000" t="50000" r="50000" b="50000"/>
            </a:path>
          </a:gradFill>
          <a:ln w="12700">
            <a:solidFill>
              <a:srgbClr val="99FF66"/>
            </a:solidFill>
            <a:miter lim="800000"/>
            <a:headEnd/>
            <a:tailEnd/>
          </a:ln>
          <a:effectLst/>
        </p:spPr>
        <p:txBody>
          <a:bodyPr wrap="none" anchor="ctr"/>
          <a:lstStyle/>
          <a:p>
            <a:pPr algn="ctr">
              <a:defRPr/>
            </a:pPr>
            <a:endParaRPr lang="en-GB" sz="2400">
              <a:latin typeface="Times New Roman" pitchFamily="18" charset="0"/>
            </a:endParaRPr>
          </a:p>
        </p:txBody>
      </p:sp>
      <p:sp>
        <p:nvSpPr>
          <p:cNvPr id="7171" name="Rectangle 3"/>
          <p:cNvSpPr>
            <a:spLocks noChangeArrowheads="1"/>
          </p:cNvSpPr>
          <p:nvPr/>
        </p:nvSpPr>
        <p:spPr bwMode="auto">
          <a:xfrm>
            <a:off x="5202238" y="368300"/>
            <a:ext cx="4027487" cy="1260475"/>
          </a:xfrm>
          <a:prstGeom prst="rect">
            <a:avLst/>
          </a:prstGeom>
          <a:noFill/>
          <a:ln w="12700">
            <a:noFill/>
            <a:miter lim="800000"/>
            <a:headEnd/>
            <a:tailEnd/>
          </a:ln>
        </p:spPr>
        <p:txBody>
          <a:bodyPr lIns="90488" tIns="44450" rIns="90488" bIns="44450"/>
          <a:lstStyle/>
          <a:p>
            <a:pPr marL="365125">
              <a:spcBef>
                <a:spcPct val="20000"/>
              </a:spcBef>
              <a:buSzPct val="75000"/>
              <a:buFont typeface="Monotype Sorts"/>
              <a:buNone/>
            </a:pPr>
            <a:r>
              <a:rPr lang="en-GB" sz="2400">
                <a:solidFill>
                  <a:srgbClr val="FFFF00"/>
                </a:solidFill>
                <a:latin typeface="Comic Sans MS" pitchFamily="66" charset="0"/>
              </a:rPr>
              <a:t>Durchschnittliche Schülerleistungen im Bereich Mathematik</a:t>
            </a:r>
            <a:endParaRPr lang="en-GB" sz="2000">
              <a:solidFill>
                <a:srgbClr val="FFFF00"/>
              </a:solidFill>
              <a:latin typeface="Comic Sans MS" pitchFamily="66" charset="0"/>
            </a:endParaRPr>
          </a:p>
        </p:txBody>
      </p:sp>
      <p:sp>
        <p:nvSpPr>
          <p:cNvPr id="7172" name="Rectangle 4"/>
          <p:cNvSpPr>
            <a:spLocks noChangeArrowheads="1"/>
          </p:cNvSpPr>
          <p:nvPr/>
        </p:nvSpPr>
        <p:spPr bwMode="auto">
          <a:xfrm>
            <a:off x="4651375" y="3810000"/>
            <a:ext cx="533400" cy="3048000"/>
          </a:xfrm>
          <a:prstGeom prst="rect">
            <a:avLst/>
          </a:prstGeom>
          <a:solidFill>
            <a:srgbClr val="CC0000"/>
          </a:solidFill>
          <a:ln w="12700">
            <a:noFill/>
            <a:miter lim="800000"/>
            <a:headEnd/>
            <a:tailEnd/>
          </a:ln>
        </p:spPr>
        <p:txBody>
          <a:bodyPr anchor="ctr">
            <a:spAutoFit/>
          </a:bodyPr>
          <a:lstStyle/>
          <a:p>
            <a:endParaRPr lang="en-GB"/>
          </a:p>
        </p:txBody>
      </p:sp>
      <p:sp>
        <p:nvSpPr>
          <p:cNvPr id="7173" name="Rectangle 5"/>
          <p:cNvSpPr>
            <a:spLocks noChangeArrowheads="1"/>
          </p:cNvSpPr>
          <p:nvPr/>
        </p:nvSpPr>
        <p:spPr bwMode="auto">
          <a:xfrm>
            <a:off x="4651375" y="3124200"/>
            <a:ext cx="533400" cy="685800"/>
          </a:xfrm>
          <a:prstGeom prst="rect">
            <a:avLst/>
          </a:prstGeom>
          <a:solidFill>
            <a:srgbClr val="FFFF00"/>
          </a:solidFill>
          <a:ln w="12700">
            <a:noFill/>
            <a:miter lim="800000"/>
            <a:headEnd/>
            <a:tailEnd/>
          </a:ln>
        </p:spPr>
        <p:txBody>
          <a:bodyPr anchor="ctr">
            <a:spAutoFit/>
          </a:bodyPr>
          <a:lstStyle/>
          <a:p>
            <a:endParaRPr lang="en-GB"/>
          </a:p>
        </p:txBody>
      </p:sp>
      <p:sp>
        <p:nvSpPr>
          <p:cNvPr id="7174" name="Rectangle 6"/>
          <p:cNvSpPr>
            <a:spLocks noChangeArrowheads="1"/>
          </p:cNvSpPr>
          <p:nvPr/>
        </p:nvSpPr>
        <p:spPr bwMode="auto">
          <a:xfrm>
            <a:off x="4651375" y="0"/>
            <a:ext cx="533400" cy="3124200"/>
          </a:xfrm>
          <a:prstGeom prst="rect">
            <a:avLst/>
          </a:prstGeom>
          <a:solidFill>
            <a:srgbClr val="339966"/>
          </a:solidFill>
          <a:ln w="12700">
            <a:noFill/>
            <a:miter lim="800000"/>
            <a:headEnd/>
            <a:tailEnd/>
          </a:ln>
        </p:spPr>
        <p:txBody>
          <a:bodyPr anchor="ctr">
            <a:spAutoFit/>
          </a:bodyPr>
          <a:lstStyle/>
          <a:p>
            <a:endParaRPr lang="en-GB"/>
          </a:p>
        </p:txBody>
      </p:sp>
      <p:pic>
        <p:nvPicPr>
          <p:cNvPr id="7175" name="Picture 7" descr="TEAM3"/>
          <p:cNvPicPr>
            <a:picLocks noChangeAspect="1" noChangeArrowheads="1"/>
          </p:cNvPicPr>
          <p:nvPr/>
        </p:nvPicPr>
        <p:blipFill>
          <a:blip r:embed="rId4" cstate="print"/>
          <a:srcRect/>
          <a:stretch>
            <a:fillRect/>
          </a:stretch>
        </p:blipFill>
        <p:spPr bwMode="auto">
          <a:xfrm>
            <a:off x="4932363" y="0"/>
            <a:ext cx="4214812" cy="6858000"/>
          </a:xfrm>
          <a:prstGeom prst="rect">
            <a:avLst/>
          </a:prstGeom>
          <a:noFill/>
          <a:ln w="9525">
            <a:noFill/>
            <a:miter lim="800000"/>
            <a:headEnd/>
            <a:tailEnd/>
          </a:ln>
        </p:spPr>
      </p:pic>
      <p:pic>
        <p:nvPicPr>
          <p:cNvPr id="7176" name="Picture 8" descr="WinSingle1"/>
          <p:cNvPicPr>
            <a:picLocks noChangeAspect="1" noChangeArrowheads="1"/>
          </p:cNvPicPr>
          <p:nvPr/>
        </p:nvPicPr>
        <p:blipFill>
          <a:blip r:embed="rId5" cstate="print"/>
          <a:srcRect t="9909"/>
          <a:stretch>
            <a:fillRect/>
          </a:stretch>
        </p:blipFill>
        <p:spPr bwMode="auto">
          <a:xfrm>
            <a:off x="692150" y="0"/>
            <a:ext cx="4275138" cy="6858000"/>
          </a:xfrm>
          <a:prstGeom prst="rect">
            <a:avLst/>
          </a:prstGeom>
          <a:noFill/>
          <a:ln w="9525">
            <a:noFill/>
            <a:miter lim="800000"/>
            <a:headEnd/>
            <a:tailEnd/>
          </a:ln>
        </p:spPr>
      </p:pic>
      <p:sp>
        <p:nvSpPr>
          <p:cNvPr id="7177" name="Rectangle 9"/>
          <p:cNvSpPr>
            <a:spLocks noChangeArrowheads="1"/>
          </p:cNvSpPr>
          <p:nvPr/>
        </p:nvSpPr>
        <p:spPr bwMode="auto">
          <a:xfrm>
            <a:off x="701675" y="3429000"/>
            <a:ext cx="4230688" cy="3429000"/>
          </a:xfrm>
          <a:prstGeom prst="rect">
            <a:avLst/>
          </a:prstGeom>
          <a:solidFill>
            <a:srgbClr val="CC0000">
              <a:alpha val="89803"/>
            </a:srgbClr>
          </a:solidFill>
          <a:ln w="12700">
            <a:solidFill>
              <a:schemeClr val="tx1"/>
            </a:solidFill>
            <a:miter lim="800000"/>
            <a:headEnd/>
            <a:tailEnd/>
          </a:ln>
        </p:spPr>
        <p:txBody>
          <a:bodyPr wrap="none" anchor="ctr"/>
          <a:lstStyle/>
          <a:p>
            <a:endParaRPr lang="en-GB"/>
          </a:p>
        </p:txBody>
      </p:sp>
      <p:sp>
        <p:nvSpPr>
          <p:cNvPr id="7178" name="Rectangle 10"/>
          <p:cNvSpPr>
            <a:spLocks noChangeArrowheads="1"/>
          </p:cNvSpPr>
          <p:nvPr/>
        </p:nvSpPr>
        <p:spPr bwMode="auto">
          <a:xfrm>
            <a:off x="701675" y="0"/>
            <a:ext cx="4230688" cy="3414713"/>
          </a:xfrm>
          <a:prstGeom prst="rect">
            <a:avLst/>
          </a:prstGeom>
          <a:solidFill>
            <a:srgbClr val="FFCC00">
              <a:alpha val="89803"/>
            </a:srgbClr>
          </a:solidFill>
          <a:ln w="12700">
            <a:solidFill>
              <a:schemeClr val="tx1"/>
            </a:solidFill>
            <a:miter lim="800000"/>
            <a:headEnd/>
            <a:tailEnd/>
          </a:ln>
        </p:spPr>
        <p:txBody>
          <a:bodyPr wrap="none" anchor="ctr"/>
          <a:lstStyle/>
          <a:p>
            <a:endParaRPr lang="en-GB"/>
          </a:p>
        </p:txBody>
      </p:sp>
      <p:sp>
        <p:nvSpPr>
          <p:cNvPr id="7179" name="Rectangle 11"/>
          <p:cNvSpPr>
            <a:spLocks noChangeArrowheads="1"/>
          </p:cNvSpPr>
          <p:nvPr/>
        </p:nvSpPr>
        <p:spPr bwMode="auto">
          <a:xfrm>
            <a:off x="4953000" y="3429000"/>
            <a:ext cx="4211638" cy="3417888"/>
          </a:xfrm>
          <a:prstGeom prst="rect">
            <a:avLst/>
          </a:prstGeom>
          <a:solidFill>
            <a:srgbClr val="FFCC00">
              <a:alpha val="89803"/>
            </a:srgbClr>
          </a:solidFill>
          <a:ln w="12700">
            <a:solidFill>
              <a:schemeClr val="tx1"/>
            </a:solidFill>
            <a:miter lim="800000"/>
            <a:headEnd/>
            <a:tailEnd/>
          </a:ln>
        </p:spPr>
        <p:txBody>
          <a:bodyPr wrap="none" anchor="ctr"/>
          <a:lstStyle/>
          <a:p>
            <a:endParaRPr lang="en-GB"/>
          </a:p>
        </p:txBody>
      </p:sp>
      <p:sp>
        <p:nvSpPr>
          <p:cNvPr id="7180" name="Text Box 12"/>
          <p:cNvSpPr txBox="1">
            <a:spLocks noChangeArrowheads="1"/>
          </p:cNvSpPr>
          <p:nvPr/>
        </p:nvSpPr>
        <p:spPr bwMode="auto">
          <a:xfrm>
            <a:off x="744538" y="5605463"/>
            <a:ext cx="4152900" cy="703262"/>
          </a:xfrm>
          <a:prstGeom prst="rect">
            <a:avLst/>
          </a:prstGeom>
          <a:noFill/>
          <a:ln w="12700">
            <a:noFill/>
            <a:miter lim="800000"/>
            <a:headEnd/>
            <a:tailEnd/>
          </a:ln>
        </p:spPr>
        <p:txBody>
          <a:bodyPr>
            <a:spAutoFit/>
          </a:bodyPr>
          <a:lstStyle/>
          <a:p>
            <a:pPr algn="ctr">
              <a:spcBef>
                <a:spcPct val="50000"/>
              </a:spcBef>
            </a:pPr>
            <a:r>
              <a:rPr lang="en-GB" sz="1600">
                <a:solidFill>
                  <a:srgbClr val="990000"/>
                </a:solidFill>
                <a:latin typeface="Comic Sans MS" pitchFamily="66" charset="0"/>
              </a:rPr>
              <a:t>Low average performance</a:t>
            </a:r>
          </a:p>
          <a:p>
            <a:pPr algn="ctr">
              <a:spcBef>
                <a:spcPct val="50000"/>
              </a:spcBef>
            </a:pPr>
            <a:r>
              <a:rPr lang="en-GB" sz="1600">
                <a:solidFill>
                  <a:srgbClr val="990000"/>
                </a:solidFill>
                <a:latin typeface="Comic Sans MS" pitchFamily="66" charset="0"/>
              </a:rPr>
              <a:t>Large socio-economic disparities</a:t>
            </a:r>
            <a:endParaRPr lang="en-GB" sz="2400">
              <a:solidFill>
                <a:srgbClr val="990000"/>
              </a:solidFill>
              <a:latin typeface="Times New Roman" pitchFamily="18" charset="0"/>
            </a:endParaRPr>
          </a:p>
        </p:txBody>
      </p:sp>
      <p:sp>
        <p:nvSpPr>
          <p:cNvPr id="7181" name="Text Box 13"/>
          <p:cNvSpPr txBox="1">
            <a:spLocks noChangeArrowheads="1"/>
          </p:cNvSpPr>
          <p:nvPr/>
        </p:nvSpPr>
        <p:spPr bwMode="auto">
          <a:xfrm>
            <a:off x="714375" y="638175"/>
            <a:ext cx="4189413" cy="703263"/>
          </a:xfrm>
          <a:prstGeom prst="rect">
            <a:avLst/>
          </a:prstGeom>
          <a:noFill/>
          <a:ln w="12700">
            <a:noFill/>
            <a:miter lim="800000"/>
            <a:headEnd/>
            <a:tailEnd/>
          </a:ln>
        </p:spPr>
        <p:txBody>
          <a:bodyPr>
            <a:spAutoFit/>
          </a:bodyPr>
          <a:lstStyle/>
          <a:p>
            <a:pPr algn="ctr">
              <a:spcBef>
                <a:spcPct val="50000"/>
              </a:spcBef>
            </a:pPr>
            <a:r>
              <a:rPr lang="en-GB" sz="1600">
                <a:solidFill>
                  <a:schemeClr val="accent2"/>
                </a:solidFill>
                <a:latin typeface="Comic Sans MS" pitchFamily="66" charset="0"/>
              </a:rPr>
              <a:t>High average performance</a:t>
            </a:r>
            <a:endParaRPr lang="en-GB" sz="1600">
              <a:solidFill>
                <a:schemeClr val="hlink"/>
              </a:solidFill>
              <a:latin typeface="Comic Sans MS" pitchFamily="66" charset="0"/>
            </a:endParaRPr>
          </a:p>
          <a:p>
            <a:pPr algn="ctr">
              <a:spcBef>
                <a:spcPct val="50000"/>
              </a:spcBef>
            </a:pPr>
            <a:r>
              <a:rPr lang="en-GB" sz="1600">
                <a:solidFill>
                  <a:schemeClr val="hlink"/>
                </a:solidFill>
                <a:latin typeface="Comic Sans MS" pitchFamily="66" charset="0"/>
              </a:rPr>
              <a:t>Large socio-economic disparities</a:t>
            </a:r>
            <a:endParaRPr lang="en-GB" sz="2400">
              <a:latin typeface="Times New Roman" pitchFamily="18" charset="0"/>
            </a:endParaRPr>
          </a:p>
        </p:txBody>
      </p:sp>
      <p:sp>
        <p:nvSpPr>
          <p:cNvPr id="7182" name="Text Box 14"/>
          <p:cNvSpPr txBox="1">
            <a:spLocks noChangeArrowheads="1"/>
          </p:cNvSpPr>
          <p:nvPr/>
        </p:nvSpPr>
        <p:spPr bwMode="auto">
          <a:xfrm>
            <a:off x="4949825" y="5605463"/>
            <a:ext cx="4194175" cy="703262"/>
          </a:xfrm>
          <a:prstGeom prst="rect">
            <a:avLst/>
          </a:prstGeom>
          <a:noFill/>
          <a:ln w="12700">
            <a:noFill/>
            <a:miter lim="800000"/>
            <a:headEnd/>
            <a:tailEnd/>
          </a:ln>
        </p:spPr>
        <p:txBody>
          <a:bodyPr>
            <a:spAutoFit/>
          </a:bodyPr>
          <a:lstStyle/>
          <a:p>
            <a:pPr algn="ctr">
              <a:spcBef>
                <a:spcPct val="50000"/>
              </a:spcBef>
            </a:pPr>
            <a:r>
              <a:rPr lang="en-GB" sz="1600">
                <a:solidFill>
                  <a:schemeClr val="hlink"/>
                </a:solidFill>
                <a:latin typeface="Comic Sans MS" pitchFamily="66" charset="0"/>
              </a:rPr>
              <a:t>Low average performance</a:t>
            </a:r>
          </a:p>
          <a:p>
            <a:pPr algn="ctr">
              <a:spcBef>
                <a:spcPct val="50000"/>
              </a:spcBef>
            </a:pPr>
            <a:r>
              <a:rPr lang="en-GB" sz="1600">
                <a:solidFill>
                  <a:schemeClr val="accent2"/>
                </a:solidFill>
                <a:latin typeface="Comic Sans MS" pitchFamily="66" charset="0"/>
              </a:rPr>
              <a:t>High social equity</a:t>
            </a:r>
            <a:endParaRPr lang="en-GB" sz="2400">
              <a:solidFill>
                <a:schemeClr val="accent2"/>
              </a:solidFill>
              <a:latin typeface="Times New Roman" pitchFamily="18" charset="0"/>
            </a:endParaRPr>
          </a:p>
        </p:txBody>
      </p:sp>
      <p:sp>
        <p:nvSpPr>
          <p:cNvPr id="7183" name="Rectangle 15"/>
          <p:cNvSpPr>
            <a:spLocks noChangeArrowheads="1"/>
          </p:cNvSpPr>
          <p:nvPr/>
        </p:nvSpPr>
        <p:spPr bwMode="auto">
          <a:xfrm>
            <a:off x="4932363" y="0"/>
            <a:ext cx="4211637" cy="3429000"/>
          </a:xfrm>
          <a:prstGeom prst="rect">
            <a:avLst/>
          </a:prstGeom>
          <a:solidFill>
            <a:srgbClr val="99CC00">
              <a:alpha val="89803"/>
            </a:srgbClr>
          </a:solidFill>
          <a:ln w="12700">
            <a:solidFill>
              <a:schemeClr val="tx1"/>
            </a:solidFill>
            <a:miter lim="800000"/>
            <a:headEnd/>
            <a:tailEnd/>
          </a:ln>
        </p:spPr>
        <p:txBody>
          <a:bodyPr wrap="none" anchor="ctr"/>
          <a:lstStyle/>
          <a:p>
            <a:endParaRPr lang="en-GB"/>
          </a:p>
        </p:txBody>
      </p:sp>
      <p:sp>
        <p:nvSpPr>
          <p:cNvPr id="7184" name="Text Box 16"/>
          <p:cNvSpPr txBox="1">
            <a:spLocks noChangeArrowheads="1"/>
          </p:cNvSpPr>
          <p:nvPr/>
        </p:nvSpPr>
        <p:spPr bwMode="auto">
          <a:xfrm>
            <a:off x="4975225" y="638175"/>
            <a:ext cx="4168775" cy="703263"/>
          </a:xfrm>
          <a:prstGeom prst="rect">
            <a:avLst/>
          </a:prstGeom>
          <a:noFill/>
          <a:ln w="12700">
            <a:noFill/>
            <a:miter lim="800000"/>
            <a:headEnd/>
            <a:tailEnd/>
          </a:ln>
        </p:spPr>
        <p:txBody>
          <a:bodyPr>
            <a:spAutoFit/>
          </a:bodyPr>
          <a:lstStyle/>
          <a:p>
            <a:pPr algn="ctr">
              <a:spcBef>
                <a:spcPct val="50000"/>
              </a:spcBef>
            </a:pPr>
            <a:r>
              <a:rPr lang="en-GB" sz="1600">
                <a:solidFill>
                  <a:schemeClr val="accent2"/>
                </a:solidFill>
                <a:latin typeface="Comic Sans MS" pitchFamily="66" charset="0"/>
              </a:rPr>
              <a:t>High average performance</a:t>
            </a:r>
          </a:p>
          <a:p>
            <a:pPr algn="ctr">
              <a:spcBef>
                <a:spcPct val="50000"/>
              </a:spcBef>
            </a:pPr>
            <a:r>
              <a:rPr lang="en-GB" sz="1600">
                <a:solidFill>
                  <a:schemeClr val="accent2"/>
                </a:solidFill>
                <a:latin typeface="Comic Sans MS" pitchFamily="66" charset="0"/>
              </a:rPr>
              <a:t>High social equity</a:t>
            </a:r>
            <a:endParaRPr lang="en-GB" sz="2400">
              <a:latin typeface="Times New Roman" pitchFamily="18" charset="0"/>
            </a:endParaRPr>
          </a:p>
        </p:txBody>
      </p:sp>
      <p:sp>
        <p:nvSpPr>
          <p:cNvPr id="7185" name="Rectangle 17"/>
          <p:cNvSpPr>
            <a:spLocks noChangeArrowheads="1"/>
          </p:cNvSpPr>
          <p:nvPr/>
        </p:nvSpPr>
        <p:spPr bwMode="auto">
          <a:xfrm>
            <a:off x="7013575" y="6477000"/>
            <a:ext cx="914400" cy="381000"/>
          </a:xfrm>
          <a:prstGeom prst="rect">
            <a:avLst/>
          </a:prstGeom>
          <a:noFill/>
          <a:ln w="12700">
            <a:noFill/>
            <a:miter lim="800000"/>
            <a:headEnd/>
            <a:tailEnd/>
          </a:ln>
        </p:spPr>
        <p:txBody>
          <a:bodyPr wrap="none" anchor="ctr">
            <a:spAutoFit/>
          </a:bodyPr>
          <a:lstStyle/>
          <a:p>
            <a:endParaRPr lang="en-GB"/>
          </a:p>
        </p:txBody>
      </p:sp>
      <p:sp>
        <p:nvSpPr>
          <p:cNvPr id="2067" name="Text Box 18"/>
          <p:cNvSpPr txBox="1">
            <a:spLocks noChangeArrowheads="1"/>
          </p:cNvSpPr>
          <p:nvPr/>
        </p:nvSpPr>
        <p:spPr bwMode="auto">
          <a:xfrm>
            <a:off x="701675" y="2978150"/>
            <a:ext cx="2249488" cy="825500"/>
          </a:xfrm>
          <a:prstGeom prst="rect">
            <a:avLst/>
          </a:prstGeom>
          <a:solidFill>
            <a:srgbClr val="800000"/>
          </a:solidFill>
          <a:ln w="12700">
            <a:noFill/>
            <a:miter lim="800000"/>
            <a:headEnd/>
            <a:tailEnd/>
          </a:ln>
        </p:spPr>
        <p:txBody>
          <a:bodyPr>
            <a:spAutoFit/>
          </a:bodyPr>
          <a:lstStyle/>
          <a:p>
            <a:pPr algn="ctr">
              <a:spcBef>
                <a:spcPct val="50000"/>
              </a:spcBef>
              <a:defRPr/>
            </a:pPr>
            <a:r>
              <a:rPr lang="en-GB" sz="1600" dirty="0">
                <a:solidFill>
                  <a:schemeClr val="tx1">
                    <a:lumMod val="65000"/>
                  </a:schemeClr>
                </a:solidFill>
                <a:latin typeface="Comic Sans MS" pitchFamily="66" charset="0"/>
              </a:rPr>
              <a:t>Strong socio-economic impact on student performance</a:t>
            </a:r>
            <a:endParaRPr lang="en-GB" sz="2400" dirty="0">
              <a:solidFill>
                <a:schemeClr val="tx1">
                  <a:lumMod val="65000"/>
                </a:schemeClr>
              </a:solidFill>
              <a:latin typeface="Times New Roman" pitchFamily="18" charset="0"/>
            </a:endParaRPr>
          </a:p>
        </p:txBody>
      </p:sp>
      <p:sp>
        <p:nvSpPr>
          <p:cNvPr id="2068" name="Text Box 19"/>
          <p:cNvSpPr txBox="1">
            <a:spLocks noChangeArrowheads="1"/>
          </p:cNvSpPr>
          <p:nvPr/>
        </p:nvSpPr>
        <p:spPr bwMode="auto">
          <a:xfrm>
            <a:off x="6770688" y="2995613"/>
            <a:ext cx="2392362" cy="825500"/>
          </a:xfrm>
          <a:prstGeom prst="rect">
            <a:avLst/>
          </a:prstGeom>
          <a:solidFill>
            <a:schemeClr val="accent2"/>
          </a:solidFill>
          <a:ln w="12700">
            <a:noFill/>
            <a:miter lim="800000"/>
            <a:headEnd/>
            <a:tailEnd/>
          </a:ln>
        </p:spPr>
        <p:txBody>
          <a:bodyPr>
            <a:spAutoFit/>
          </a:bodyPr>
          <a:lstStyle/>
          <a:p>
            <a:pPr algn="ctr">
              <a:spcBef>
                <a:spcPct val="50000"/>
              </a:spcBef>
              <a:defRPr/>
            </a:pPr>
            <a:r>
              <a:rPr lang="en-GB" sz="1600" dirty="0">
                <a:solidFill>
                  <a:schemeClr val="tx1">
                    <a:lumMod val="65000"/>
                  </a:schemeClr>
                </a:solidFill>
                <a:latin typeface="Comic Sans MS" pitchFamily="66" charset="0"/>
              </a:rPr>
              <a:t>Socially equitable distribution of learning opportunities</a:t>
            </a:r>
            <a:endParaRPr lang="en-GB" sz="2400" dirty="0">
              <a:solidFill>
                <a:schemeClr val="tx1">
                  <a:lumMod val="65000"/>
                </a:schemeClr>
              </a:solidFill>
              <a:latin typeface="Times New Roman" pitchFamily="18" charset="0"/>
            </a:endParaRPr>
          </a:p>
        </p:txBody>
      </p:sp>
      <p:sp>
        <p:nvSpPr>
          <p:cNvPr id="7188" name="Text Box 20"/>
          <p:cNvSpPr txBox="1">
            <a:spLocks noChangeArrowheads="1"/>
          </p:cNvSpPr>
          <p:nvPr/>
        </p:nvSpPr>
        <p:spPr bwMode="auto">
          <a:xfrm>
            <a:off x="3186113" y="0"/>
            <a:ext cx="3486150" cy="336550"/>
          </a:xfrm>
          <a:prstGeom prst="rect">
            <a:avLst/>
          </a:prstGeom>
          <a:noFill/>
          <a:ln w="12700">
            <a:noFill/>
            <a:miter lim="800000"/>
            <a:headEnd/>
            <a:tailEnd/>
          </a:ln>
        </p:spPr>
        <p:txBody>
          <a:bodyPr>
            <a:spAutoFit/>
          </a:bodyPr>
          <a:lstStyle/>
          <a:p>
            <a:pPr algn="ctr">
              <a:spcBef>
                <a:spcPct val="50000"/>
              </a:spcBef>
            </a:pPr>
            <a:r>
              <a:rPr lang="en-GB" sz="1600">
                <a:solidFill>
                  <a:srgbClr val="99FF66"/>
                </a:solidFill>
                <a:latin typeface="Comic Sans MS" pitchFamily="66" charset="0"/>
              </a:rPr>
              <a:t>High reading performance</a:t>
            </a:r>
            <a:endParaRPr lang="en-GB" sz="2400">
              <a:solidFill>
                <a:srgbClr val="99FF66"/>
              </a:solidFill>
              <a:latin typeface="Times New Roman" pitchFamily="18" charset="0"/>
            </a:endParaRPr>
          </a:p>
        </p:txBody>
      </p:sp>
      <p:sp>
        <p:nvSpPr>
          <p:cNvPr id="7189" name="Text Box 21"/>
          <p:cNvSpPr txBox="1">
            <a:spLocks noChangeArrowheads="1"/>
          </p:cNvSpPr>
          <p:nvPr/>
        </p:nvSpPr>
        <p:spPr bwMode="auto">
          <a:xfrm>
            <a:off x="2820988" y="6513513"/>
            <a:ext cx="4230687" cy="336550"/>
          </a:xfrm>
          <a:prstGeom prst="rect">
            <a:avLst/>
          </a:prstGeom>
          <a:noFill/>
          <a:ln w="12700">
            <a:noFill/>
            <a:miter lim="800000"/>
            <a:headEnd/>
            <a:tailEnd/>
          </a:ln>
        </p:spPr>
        <p:txBody>
          <a:bodyPr>
            <a:spAutoFit/>
          </a:bodyPr>
          <a:lstStyle/>
          <a:p>
            <a:pPr algn="ctr">
              <a:spcBef>
                <a:spcPct val="50000"/>
              </a:spcBef>
            </a:pPr>
            <a:r>
              <a:rPr lang="en-GB" sz="1600">
                <a:solidFill>
                  <a:srgbClr val="FF6600"/>
                </a:solidFill>
                <a:latin typeface="Comic Sans MS" pitchFamily="66" charset="0"/>
              </a:rPr>
              <a:t>Low reading performance</a:t>
            </a:r>
            <a:endParaRPr lang="en-GB" sz="2400">
              <a:solidFill>
                <a:srgbClr val="FF6600"/>
              </a:solidFill>
              <a:latin typeface="Times New Roman" pitchFamily="18" charset="0"/>
            </a:endParaRPr>
          </a:p>
        </p:txBody>
      </p:sp>
      <p:sp>
        <p:nvSpPr>
          <p:cNvPr id="7190" name="Line 22"/>
          <p:cNvSpPr>
            <a:spLocks noChangeShapeType="1"/>
          </p:cNvSpPr>
          <p:nvPr/>
        </p:nvSpPr>
        <p:spPr bwMode="auto">
          <a:xfrm flipV="1">
            <a:off x="4937125" y="368300"/>
            <a:ext cx="0" cy="6121400"/>
          </a:xfrm>
          <a:prstGeom prst="line">
            <a:avLst/>
          </a:prstGeom>
          <a:noFill/>
          <a:ln w="38100">
            <a:solidFill>
              <a:srgbClr val="FFFF00"/>
            </a:solidFill>
            <a:round/>
            <a:headEnd/>
            <a:tailEnd type="triangle" w="med" len="med"/>
          </a:ln>
        </p:spPr>
        <p:txBody>
          <a:bodyPr wrap="none" anchor="ctr"/>
          <a:lstStyle/>
          <a:p>
            <a:endParaRPr lang="en-US"/>
          </a:p>
        </p:txBody>
      </p:sp>
      <p:sp>
        <p:nvSpPr>
          <p:cNvPr id="7191" name="Line 23"/>
          <p:cNvSpPr>
            <a:spLocks noChangeShapeType="1"/>
          </p:cNvSpPr>
          <p:nvPr/>
        </p:nvSpPr>
        <p:spPr bwMode="auto">
          <a:xfrm>
            <a:off x="2955925" y="3429000"/>
            <a:ext cx="3870325" cy="0"/>
          </a:xfrm>
          <a:prstGeom prst="line">
            <a:avLst/>
          </a:prstGeom>
          <a:noFill/>
          <a:ln w="38100">
            <a:solidFill>
              <a:srgbClr val="FFFF00"/>
            </a:solidFill>
            <a:round/>
            <a:headEnd/>
            <a:tailEnd type="triangle" w="med" len="med"/>
          </a:ln>
        </p:spPr>
        <p:txBody>
          <a:bodyPr wrap="none" anchor="ctr"/>
          <a:lstStyle/>
          <a:p>
            <a:endParaRPr lang="en-US"/>
          </a:p>
        </p:txBody>
      </p:sp>
      <p:graphicFrame>
        <p:nvGraphicFramePr>
          <p:cNvPr id="7194" name="Object 2"/>
          <p:cNvGraphicFramePr>
            <a:graphicFrameLocks noChangeAspect="1"/>
          </p:cNvGraphicFramePr>
          <p:nvPr/>
        </p:nvGraphicFramePr>
        <p:xfrm>
          <a:off x="534988" y="-265113"/>
          <a:ext cx="9070975" cy="6959601"/>
        </p:xfrm>
        <a:graphic>
          <a:graphicData uri="http://schemas.openxmlformats.org/presentationml/2006/ole">
            <p:oleObj spid="_x0000_s211970" r:id="rId6" imgW="9071634" imgH="6956139" progId="Excel.Sheet.8">
              <p:embed/>
            </p:oleObj>
          </a:graphicData>
        </a:graphic>
      </p:graphicFrame>
      <p:sp>
        <p:nvSpPr>
          <p:cNvPr id="34" name="Rectangle 33"/>
          <p:cNvSpPr/>
          <p:nvPr/>
        </p:nvSpPr>
        <p:spPr bwMode="auto">
          <a:xfrm>
            <a:off x="-72008" y="0"/>
            <a:ext cx="9252520" cy="6858000"/>
          </a:xfrm>
          <a:prstGeom prst="rect">
            <a:avLst/>
          </a:prstGeom>
          <a:solidFill>
            <a:srgbClr val="000000">
              <a:alpha val="54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0" name="TextBox 29"/>
          <p:cNvSpPr txBox="1"/>
          <p:nvPr/>
        </p:nvSpPr>
        <p:spPr>
          <a:xfrm>
            <a:off x="4283968" y="116632"/>
            <a:ext cx="1224136" cy="461665"/>
          </a:xfrm>
          <a:prstGeom prst="rect">
            <a:avLst/>
          </a:prstGeom>
          <a:noFill/>
        </p:spPr>
        <p:txBody>
          <a:bodyPr wrap="square" rtlCol="0">
            <a:spAutoFit/>
          </a:bodyPr>
          <a:lstStyle/>
          <a:p>
            <a:pPr algn="ctr"/>
            <a:r>
              <a:rPr lang="en-GB" sz="2400" dirty="0" smtClean="0">
                <a:latin typeface="+mj-lt"/>
              </a:rPr>
              <a:t>2009</a:t>
            </a:r>
            <a:endParaRPr lang="en-US" dirty="0">
              <a:latin typeface="+mj-lt"/>
            </a:endParaRPr>
          </a:p>
        </p:txBody>
      </p:sp>
      <p:graphicFrame>
        <p:nvGraphicFramePr>
          <p:cNvPr id="4" name="Object 6"/>
          <p:cNvGraphicFramePr>
            <a:graphicFrameLocks noChangeAspect="1"/>
          </p:cNvGraphicFramePr>
          <p:nvPr/>
        </p:nvGraphicFramePr>
        <p:xfrm>
          <a:off x="3419872" y="2348880"/>
          <a:ext cx="457200" cy="257175"/>
        </p:xfrm>
        <a:graphic>
          <a:graphicData uri="http://schemas.openxmlformats.org/presentationml/2006/ole">
            <p:oleObj spid="_x0000_s211972" name="ClipArt" r:id="rId7" imgW="5614560" imgH="3161880" progId="">
              <p:embed/>
            </p:oleObj>
          </a:graphicData>
        </a:graphic>
      </p:graphicFrame>
      <p:graphicFrame>
        <p:nvGraphicFramePr>
          <p:cNvPr id="2" name="Object 6"/>
          <p:cNvGraphicFramePr>
            <a:graphicFrameLocks noChangeAspect="1"/>
          </p:cNvGraphicFramePr>
          <p:nvPr/>
        </p:nvGraphicFramePr>
        <p:xfrm>
          <a:off x="5940152" y="1875681"/>
          <a:ext cx="457200" cy="257175"/>
        </p:xfrm>
        <a:graphic>
          <a:graphicData uri="http://schemas.openxmlformats.org/presentationml/2006/ole">
            <p:oleObj spid="_x0000_s211973" name="ClipArt" r:id="rId8" imgW="5614560" imgH="3161880" progId="">
              <p:embed/>
            </p:oleObj>
          </a:graphicData>
        </a:graphic>
      </p:graphicFrame>
      <p:graphicFrame>
        <p:nvGraphicFramePr>
          <p:cNvPr id="3" name="Object 6"/>
          <p:cNvGraphicFramePr>
            <a:graphicFrameLocks noChangeAspect="1"/>
          </p:cNvGraphicFramePr>
          <p:nvPr/>
        </p:nvGraphicFramePr>
        <p:xfrm>
          <a:off x="5194920" y="3501008"/>
          <a:ext cx="457200" cy="257175"/>
        </p:xfrm>
        <a:graphic>
          <a:graphicData uri="http://schemas.openxmlformats.org/presentationml/2006/ole">
            <p:oleObj spid="_x0000_s211974" name="ClipArt" r:id="rId9" imgW="5614560" imgH="3161880" progId="">
              <p:embed/>
            </p:oleObj>
          </a:graphicData>
        </a:graphic>
      </p:graphicFrame>
      <p:graphicFrame>
        <p:nvGraphicFramePr>
          <p:cNvPr id="5" name="Object 6"/>
          <p:cNvGraphicFramePr>
            <a:graphicFrameLocks noChangeAspect="1"/>
          </p:cNvGraphicFramePr>
          <p:nvPr/>
        </p:nvGraphicFramePr>
        <p:xfrm>
          <a:off x="6516216" y="3099817"/>
          <a:ext cx="457200" cy="257175"/>
        </p:xfrm>
        <a:graphic>
          <a:graphicData uri="http://schemas.openxmlformats.org/presentationml/2006/ole">
            <p:oleObj spid="_x0000_s211975" name="ClipArt" r:id="rId10" imgW="5614560" imgH="3161880" progId="">
              <p:embed/>
            </p:oleObj>
          </a:graphicData>
        </a:graphic>
      </p:graphicFrame>
      <p:graphicFrame>
        <p:nvGraphicFramePr>
          <p:cNvPr id="6" name="Object 6"/>
          <p:cNvGraphicFramePr>
            <a:graphicFrameLocks noChangeAspect="1"/>
          </p:cNvGraphicFramePr>
          <p:nvPr/>
        </p:nvGraphicFramePr>
        <p:xfrm>
          <a:off x="6059016" y="1299617"/>
          <a:ext cx="457200" cy="257175"/>
        </p:xfrm>
        <a:graphic>
          <a:graphicData uri="http://schemas.openxmlformats.org/presentationml/2006/ole">
            <p:oleObj spid="_x0000_s211976" name="ClipArt" r:id="rId11" imgW="5614560" imgH="3161880" progId="">
              <p:embed/>
            </p:oleObj>
          </a:graphicData>
        </a:graphic>
      </p:graphicFrame>
      <p:graphicFrame>
        <p:nvGraphicFramePr>
          <p:cNvPr id="7" name="Object 6"/>
          <p:cNvGraphicFramePr>
            <a:graphicFrameLocks noChangeAspect="1"/>
          </p:cNvGraphicFramePr>
          <p:nvPr/>
        </p:nvGraphicFramePr>
        <p:xfrm>
          <a:off x="5915000" y="1083593"/>
          <a:ext cx="457200" cy="257175"/>
        </p:xfrm>
        <a:graphic>
          <a:graphicData uri="http://schemas.openxmlformats.org/presentationml/2006/ole">
            <p:oleObj spid="_x0000_s211977" name="ClipArt" r:id="rId12" imgW="5614560" imgH="3161880" progId="">
              <p:embed/>
            </p:oleObj>
          </a:graphicData>
        </a:graphic>
      </p:graphicFrame>
      <p:graphicFrame>
        <p:nvGraphicFramePr>
          <p:cNvPr id="8" name="Object 6"/>
          <p:cNvGraphicFramePr>
            <a:graphicFrameLocks noChangeAspect="1"/>
          </p:cNvGraphicFramePr>
          <p:nvPr/>
        </p:nvGraphicFramePr>
        <p:xfrm>
          <a:off x="8686800" y="1412776"/>
          <a:ext cx="457200" cy="257175"/>
        </p:xfrm>
        <a:graphic>
          <a:graphicData uri="http://schemas.openxmlformats.org/presentationml/2006/ole">
            <p:oleObj spid="_x0000_s211978" name="ClipArt" r:id="rId13" imgW="5614560" imgH="3161880" progId="">
              <p:embed/>
            </p:oleObj>
          </a:graphicData>
        </a:graphic>
      </p:graphicFrame>
      <p:graphicFrame>
        <p:nvGraphicFramePr>
          <p:cNvPr id="9" name="Object 6"/>
          <p:cNvGraphicFramePr>
            <a:graphicFrameLocks noChangeAspect="1"/>
          </p:cNvGraphicFramePr>
          <p:nvPr/>
        </p:nvGraphicFramePr>
        <p:xfrm>
          <a:off x="6804248" y="219497"/>
          <a:ext cx="457200" cy="257175"/>
        </p:xfrm>
        <a:graphic>
          <a:graphicData uri="http://schemas.openxmlformats.org/presentationml/2006/ole">
            <p:oleObj spid="_x0000_s211979" name="ClipArt" r:id="rId14" imgW="5614560" imgH="3161880" progId="">
              <p:embed/>
            </p:oleObj>
          </a:graphicData>
        </a:graphic>
      </p:graphicFrame>
      <p:graphicFrame>
        <p:nvGraphicFramePr>
          <p:cNvPr id="10" name="Object 6"/>
          <p:cNvGraphicFramePr>
            <a:graphicFrameLocks noChangeAspect="1"/>
          </p:cNvGraphicFramePr>
          <p:nvPr/>
        </p:nvGraphicFramePr>
        <p:xfrm>
          <a:off x="6876256" y="3171825"/>
          <a:ext cx="457200" cy="257175"/>
        </p:xfrm>
        <a:graphic>
          <a:graphicData uri="http://schemas.openxmlformats.org/presentationml/2006/ole">
            <p:oleObj spid="_x0000_s211980" name="ClipArt" r:id="rId15" imgW="5614560" imgH="3161880" progId="">
              <p:embed/>
            </p:oleObj>
          </a:graphicData>
        </a:graphic>
      </p:graphicFrame>
      <p:graphicFrame>
        <p:nvGraphicFramePr>
          <p:cNvPr id="11" name="Object 6"/>
          <p:cNvGraphicFramePr>
            <a:graphicFrameLocks noChangeAspect="1"/>
          </p:cNvGraphicFramePr>
          <p:nvPr/>
        </p:nvGraphicFramePr>
        <p:xfrm>
          <a:off x="5580112" y="4035921"/>
          <a:ext cx="457200" cy="257175"/>
        </p:xfrm>
        <a:graphic>
          <a:graphicData uri="http://schemas.openxmlformats.org/presentationml/2006/ole">
            <p:oleObj spid="_x0000_s211981" name="ClipArt" r:id="rId16" imgW="5614560" imgH="3161880" progId="">
              <p:embed/>
            </p:oleObj>
          </a:graphicData>
        </a:graphic>
      </p:graphicFrame>
      <p:graphicFrame>
        <p:nvGraphicFramePr>
          <p:cNvPr id="12" name="Object 6"/>
          <p:cNvGraphicFramePr>
            <a:graphicFrameLocks noChangeAspect="1"/>
          </p:cNvGraphicFramePr>
          <p:nvPr/>
        </p:nvGraphicFramePr>
        <p:xfrm>
          <a:off x="2123728" y="2060848"/>
          <a:ext cx="457200" cy="257175"/>
        </p:xfrm>
        <a:graphic>
          <a:graphicData uri="http://schemas.openxmlformats.org/presentationml/2006/ole">
            <p:oleObj spid="_x0000_s211982" name="ClipArt" r:id="rId17" imgW="5614560" imgH="3161880" progId="">
              <p:embed/>
            </p:oleObj>
          </a:graphicData>
        </a:graphic>
      </p:graphicFrame>
      <p:graphicFrame>
        <p:nvGraphicFramePr>
          <p:cNvPr id="13" name="Object 6"/>
          <p:cNvGraphicFramePr>
            <a:graphicFrameLocks noChangeAspect="1"/>
          </p:cNvGraphicFramePr>
          <p:nvPr/>
        </p:nvGraphicFramePr>
        <p:xfrm>
          <a:off x="5148064" y="2955801"/>
          <a:ext cx="457200" cy="257175"/>
        </p:xfrm>
        <a:graphic>
          <a:graphicData uri="http://schemas.openxmlformats.org/presentationml/2006/ole">
            <p:oleObj spid="_x0000_s211983" name="ClipArt" r:id="rId18" imgW="5614560" imgH="3161880" progId="">
              <p:embed/>
            </p:oleObj>
          </a:graphicData>
        </a:graphic>
      </p:graphicFrame>
      <p:graphicFrame>
        <p:nvGraphicFramePr>
          <p:cNvPr id="14" name="Object 6"/>
          <p:cNvGraphicFramePr>
            <a:graphicFrameLocks noChangeAspect="1"/>
          </p:cNvGraphicFramePr>
          <p:nvPr/>
        </p:nvGraphicFramePr>
        <p:xfrm>
          <a:off x="4427984" y="3099817"/>
          <a:ext cx="457200" cy="257175"/>
        </p:xfrm>
        <a:graphic>
          <a:graphicData uri="http://schemas.openxmlformats.org/presentationml/2006/ole">
            <p:oleObj spid="_x0000_s211984" name="ClipArt" r:id="rId19" imgW="5614560" imgH="3161880" progId="">
              <p:embed/>
            </p:oleObj>
          </a:graphicData>
        </a:graphic>
      </p:graphicFrame>
      <p:graphicFrame>
        <p:nvGraphicFramePr>
          <p:cNvPr id="15" name="Object 17"/>
          <p:cNvGraphicFramePr>
            <a:graphicFrameLocks noChangeAspect="1"/>
          </p:cNvGraphicFramePr>
          <p:nvPr/>
        </p:nvGraphicFramePr>
        <p:xfrm>
          <a:off x="3779912" y="3243833"/>
          <a:ext cx="457200" cy="257175"/>
        </p:xfrm>
        <a:graphic>
          <a:graphicData uri="http://schemas.openxmlformats.org/presentationml/2006/ole">
            <p:oleObj spid="_x0000_s211985" name="ClipArt" r:id="rId20" imgW="5614560" imgH="3161880" progId="">
              <p:embed/>
            </p:oleObj>
          </a:graphicData>
        </a:graphic>
      </p:graphicFrame>
      <p:graphicFrame>
        <p:nvGraphicFramePr>
          <p:cNvPr id="16" name="Object 18"/>
          <p:cNvGraphicFramePr>
            <a:graphicFrameLocks noChangeAspect="1"/>
          </p:cNvGraphicFramePr>
          <p:nvPr/>
        </p:nvGraphicFramePr>
        <p:xfrm>
          <a:off x="4042792" y="3099817"/>
          <a:ext cx="457200" cy="257175"/>
        </p:xfrm>
        <a:graphic>
          <a:graphicData uri="http://schemas.openxmlformats.org/presentationml/2006/ole">
            <p:oleObj spid="_x0000_s211986" name="ClipArt" r:id="rId21" imgW="5614560" imgH="3161880" progId="">
              <p:embed/>
            </p:oleObj>
          </a:graphicData>
        </a:graphic>
      </p:graphicFrame>
      <p:graphicFrame>
        <p:nvGraphicFramePr>
          <p:cNvPr id="17" name="Object 19"/>
          <p:cNvGraphicFramePr>
            <a:graphicFrameLocks noChangeAspect="1"/>
          </p:cNvGraphicFramePr>
          <p:nvPr/>
        </p:nvGraphicFramePr>
        <p:xfrm>
          <a:off x="4788024" y="3573016"/>
          <a:ext cx="457200" cy="257175"/>
        </p:xfrm>
        <a:graphic>
          <a:graphicData uri="http://schemas.openxmlformats.org/presentationml/2006/ole">
            <p:oleObj spid="_x0000_s211987" name="ClipArt" r:id="rId22" imgW="5614560" imgH="3161880" progId="">
              <p:embed/>
            </p:oleObj>
          </a:graphicData>
        </a:graphic>
      </p:graphicFrame>
      <p:graphicFrame>
        <p:nvGraphicFramePr>
          <p:cNvPr id="18" name="Object 20"/>
          <p:cNvGraphicFramePr>
            <a:graphicFrameLocks noChangeAspect="1"/>
          </p:cNvGraphicFramePr>
          <p:nvPr/>
        </p:nvGraphicFramePr>
        <p:xfrm>
          <a:off x="4932040" y="5229200"/>
          <a:ext cx="457200" cy="257175"/>
        </p:xfrm>
        <a:graphic>
          <a:graphicData uri="http://schemas.openxmlformats.org/presentationml/2006/ole">
            <p:oleObj spid="_x0000_s211988" name="ClipArt" r:id="rId23" imgW="5614560" imgH="3161880" progId="">
              <p:embed/>
            </p:oleObj>
          </a:graphicData>
        </a:graphic>
      </p:graphicFrame>
      <p:graphicFrame>
        <p:nvGraphicFramePr>
          <p:cNvPr id="19" name="Object 21"/>
          <p:cNvGraphicFramePr>
            <a:graphicFrameLocks noChangeAspect="1"/>
          </p:cNvGraphicFramePr>
          <p:nvPr/>
        </p:nvGraphicFramePr>
        <p:xfrm>
          <a:off x="5148263" y="5445125"/>
          <a:ext cx="457200" cy="257175"/>
        </p:xfrm>
        <a:graphic>
          <a:graphicData uri="http://schemas.openxmlformats.org/presentationml/2006/ole">
            <p:oleObj spid="_x0000_s211989" name="ClipArt" r:id="rId24" imgW="5614560" imgH="3161880" progId="">
              <p:embed/>
            </p:oleObj>
          </a:graphicData>
        </a:graphic>
      </p:graphicFrame>
      <p:graphicFrame>
        <p:nvGraphicFramePr>
          <p:cNvPr id="20" name="Object 22"/>
          <p:cNvGraphicFramePr>
            <a:graphicFrameLocks noChangeAspect="1"/>
          </p:cNvGraphicFramePr>
          <p:nvPr/>
        </p:nvGraphicFramePr>
        <p:xfrm>
          <a:off x="6372200" y="3933056"/>
          <a:ext cx="457200" cy="257175"/>
        </p:xfrm>
        <a:graphic>
          <a:graphicData uri="http://schemas.openxmlformats.org/presentationml/2006/ole">
            <p:oleObj spid="_x0000_s211990" name="ClipArt" r:id="rId25" imgW="5614560" imgH="3161880" progId="">
              <p:embed/>
            </p:oleObj>
          </a:graphicData>
        </a:graphic>
      </p:graphicFrame>
      <p:graphicFrame>
        <p:nvGraphicFramePr>
          <p:cNvPr id="21" name="Object 23"/>
          <p:cNvGraphicFramePr>
            <a:graphicFrameLocks noChangeAspect="1"/>
          </p:cNvGraphicFramePr>
          <p:nvPr/>
        </p:nvGraphicFramePr>
        <p:xfrm>
          <a:off x="5724128" y="4797152"/>
          <a:ext cx="457200" cy="257175"/>
        </p:xfrm>
        <a:graphic>
          <a:graphicData uri="http://schemas.openxmlformats.org/presentationml/2006/ole">
            <p:oleObj spid="_x0000_s211991" name="ClipArt" r:id="rId26" imgW="5614560" imgH="3161880" progId="">
              <p:embed/>
            </p:oleObj>
          </a:graphicData>
        </a:graphic>
      </p:graphicFrame>
      <p:graphicFrame>
        <p:nvGraphicFramePr>
          <p:cNvPr id="22" name="Object 21"/>
          <p:cNvGraphicFramePr>
            <a:graphicFrameLocks noChangeAspect="1"/>
          </p:cNvGraphicFramePr>
          <p:nvPr/>
        </p:nvGraphicFramePr>
        <p:xfrm flipH="1">
          <a:off x="2890664" y="4725144"/>
          <a:ext cx="457200" cy="279400"/>
        </p:xfrm>
        <a:graphic>
          <a:graphicData uri="http://schemas.openxmlformats.org/presentationml/2006/ole">
            <p:oleObj spid="_x0000_s211992" name="ClipArt" r:id="rId27" imgW="6773760" imgH="4128840" progId="">
              <p:embed/>
            </p:oleObj>
          </a:graphicData>
        </a:graphic>
      </p:graphicFrame>
      <p:graphicFrame>
        <p:nvGraphicFramePr>
          <p:cNvPr id="23" name="Object 21"/>
          <p:cNvGraphicFramePr>
            <a:graphicFrameLocks noChangeAspect="1"/>
          </p:cNvGraphicFramePr>
          <p:nvPr/>
        </p:nvGraphicFramePr>
        <p:xfrm flipH="1">
          <a:off x="3610744" y="4517752"/>
          <a:ext cx="457200" cy="279400"/>
        </p:xfrm>
        <a:graphic>
          <a:graphicData uri="http://schemas.openxmlformats.org/presentationml/2006/ole">
            <p:oleObj spid="_x0000_s211993" name="ClipArt" r:id="rId28" imgW="6773760" imgH="4128840" progId="">
              <p:embed/>
            </p:oleObj>
          </a:graphicData>
        </a:graphic>
      </p:graphicFrame>
      <p:graphicFrame>
        <p:nvGraphicFramePr>
          <p:cNvPr id="24" name="Object 21"/>
          <p:cNvGraphicFramePr>
            <a:graphicFrameLocks noChangeAspect="1"/>
          </p:cNvGraphicFramePr>
          <p:nvPr/>
        </p:nvGraphicFramePr>
        <p:xfrm flipH="1">
          <a:off x="3275856" y="4301728"/>
          <a:ext cx="457200" cy="279400"/>
        </p:xfrm>
        <a:graphic>
          <a:graphicData uri="http://schemas.openxmlformats.org/presentationml/2006/ole">
            <p:oleObj spid="_x0000_s211994" name="ClipArt" r:id="rId29" imgW="6773760" imgH="4128840" progId="">
              <p:embed/>
            </p:oleObj>
          </a:graphicData>
        </a:graphic>
      </p:graphicFrame>
      <p:graphicFrame>
        <p:nvGraphicFramePr>
          <p:cNvPr id="25" name="Object 21"/>
          <p:cNvGraphicFramePr>
            <a:graphicFrameLocks noChangeAspect="1"/>
          </p:cNvGraphicFramePr>
          <p:nvPr/>
        </p:nvGraphicFramePr>
        <p:xfrm flipH="1">
          <a:off x="4258816" y="4293096"/>
          <a:ext cx="457200" cy="279400"/>
        </p:xfrm>
        <a:graphic>
          <a:graphicData uri="http://schemas.openxmlformats.org/presentationml/2006/ole">
            <p:oleObj spid="_x0000_s211995" name="ClipArt" r:id="rId30" imgW="6773760" imgH="4128840" progId="">
              <p:embed/>
            </p:oleObj>
          </a:graphicData>
        </a:graphic>
      </p:graphicFrame>
      <p:graphicFrame>
        <p:nvGraphicFramePr>
          <p:cNvPr id="26" name="Object 21"/>
          <p:cNvGraphicFramePr>
            <a:graphicFrameLocks noChangeAspect="1"/>
          </p:cNvGraphicFramePr>
          <p:nvPr/>
        </p:nvGraphicFramePr>
        <p:xfrm flipH="1">
          <a:off x="4475163" y="4293096"/>
          <a:ext cx="457200" cy="279400"/>
        </p:xfrm>
        <a:graphic>
          <a:graphicData uri="http://schemas.openxmlformats.org/presentationml/2006/ole">
            <p:oleObj spid="_x0000_s211996" name="ClipArt" r:id="rId31" imgW="6773760" imgH="4128840" progId="">
              <p:embed/>
            </p:oleObj>
          </a:graphicData>
        </a:graphic>
      </p:graphicFrame>
      <p:graphicFrame>
        <p:nvGraphicFramePr>
          <p:cNvPr id="27" name="Object 21"/>
          <p:cNvGraphicFramePr>
            <a:graphicFrameLocks noChangeAspect="1"/>
          </p:cNvGraphicFramePr>
          <p:nvPr/>
        </p:nvGraphicFramePr>
        <p:xfrm flipH="1">
          <a:off x="3610744" y="3501008"/>
          <a:ext cx="457200" cy="279400"/>
        </p:xfrm>
        <a:graphic>
          <a:graphicData uri="http://schemas.openxmlformats.org/presentationml/2006/ole">
            <p:oleObj spid="_x0000_s211997" name="ClipArt" r:id="rId32" imgW="6773760" imgH="4128840" progId="">
              <p:embed/>
            </p:oleObj>
          </a:graphicData>
        </a:graphic>
      </p:graphicFrame>
      <p:graphicFrame>
        <p:nvGraphicFramePr>
          <p:cNvPr id="28" name="Object 21"/>
          <p:cNvGraphicFramePr>
            <a:graphicFrameLocks noChangeAspect="1"/>
          </p:cNvGraphicFramePr>
          <p:nvPr/>
        </p:nvGraphicFramePr>
        <p:xfrm flipH="1">
          <a:off x="2987824" y="1772816"/>
          <a:ext cx="457200" cy="279400"/>
        </p:xfrm>
        <a:graphic>
          <a:graphicData uri="http://schemas.openxmlformats.org/presentationml/2006/ole">
            <p:oleObj spid="_x0000_s211998" name="ClipArt" r:id="rId33" imgW="6773760" imgH="4128840" progId="">
              <p:embed/>
            </p:oleObj>
          </a:graphicData>
        </a:graphic>
      </p:graphicFrame>
      <p:graphicFrame>
        <p:nvGraphicFramePr>
          <p:cNvPr id="31" name="Object 21"/>
          <p:cNvGraphicFramePr>
            <a:graphicFrameLocks noChangeAspect="1"/>
          </p:cNvGraphicFramePr>
          <p:nvPr/>
        </p:nvGraphicFramePr>
        <p:xfrm flipH="1">
          <a:off x="5868144" y="4437112"/>
          <a:ext cx="457200" cy="279400"/>
        </p:xfrm>
        <a:graphic>
          <a:graphicData uri="http://schemas.openxmlformats.org/presentationml/2006/ole">
            <p:oleObj spid="_x0000_s211999" name="ClipArt" r:id="rId34" imgW="6773760" imgH="4128840" progId="">
              <p:embed/>
            </p:oleObj>
          </a:graphicData>
        </a:graphic>
      </p:graphicFrame>
      <p:graphicFrame>
        <p:nvGraphicFramePr>
          <p:cNvPr id="7168" name="Object 21"/>
          <p:cNvGraphicFramePr>
            <a:graphicFrameLocks noChangeAspect="1"/>
          </p:cNvGraphicFramePr>
          <p:nvPr/>
        </p:nvGraphicFramePr>
        <p:xfrm flipH="1">
          <a:off x="2915816" y="3429000"/>
          <a:ext cx="457200" cy="279400"/>
        </p:xfrm>
        <a:graphic>
          <a:graphicData uri="http://schemas.openxmlformats.org/presentationml/2006/ole">
            <p:oleObj spid="_x0000_s212000" name="ClipArt" r:id="rId35" imgW="6773760" imgH="4128840" progId="">
              <p:embed/>
            </p:oleObj>
          </a:graphicData>
        </a:graphic>
      </p:graphicFrame>
      <p:graphicFrame>
        <p:nvGraphicFramePr>
          <p:cNvPr id="7169" name="Object 33"/>
          <p:cNvGraphicFramePr>
            <a:graphicFrameLocks noChangeAspect="1"/>
          </p:cNvGraphicFramePr>
          <p:nvPr/>
        </p:nvGraphicFramePr>
        <p:xfrm>
          <a:off x="6372200" y="4149725"/>
          <a:ext cx="457200" cy="257175"/>
        </p:xfrm>
        <a:graphic>
          <a:graphicData uri="http://schemas.openxmlformats.org/presentationml/2006/ole">
            <p:oleObj spid="_x0000_s212001" name="ClipArt" r:id="rId36" imgW="5614560" imgH="3161880" progId="">
              <p:embed/>
            </p:oleObj>
          </a:graphicData>
        </a:graphic>
      </p:graphicFrame>
      <p:graphicFrame>
        <p:nvGraphicFramePr>
          <p:cNvPr id="7170" name="Object 21"/>
          <p:cNvGraphicFramePr>
            <a:graphicFrameLocks noChangeAspect="1"/>
          </p:cNvGraphicFramePr>
          <p:nvPr/>
        </p:nvGraphicFramePr>
        <p:xfrm flipH="1">
          <a:off x="6372200" y="5013176"/>
          <a:ext cx="457200" cy="279400"/>
        </p:xfrm>
        <a:graphic>
          <a:graphicData uri="http://schemas.openxmlformats.org/presentationml/2006/ole">
            <p:oleObj spid="_x0000_s212002" name="ClipArt" r:id="rId37" imgW="6773760" imgH="4128840" progId="">
              <p:embed/>
            </p:oleObj>
          </a:graphicData>
        </a:graphic>
      </p:graphicFrame>
      <p:graphicFrame>
        <p:nvGraphicFramePr>
          <p:cNvPr id="7186" name="Object 21"/>
          <p:cNvGraphicFramePr>
            <a:graphicFrameLocks noChangeAspect="1"/>
          </p:cNvGraphicFramePr>
          <p:nvPr/>
        </p:nvGraphicFramePr>
        <p:xfrm flipH="1">
          <a:off x="4932040" y="2708920"/>
          <a:ext cx="457200" cy="279400"/>
        </p:xfrm>
        <a:graphic>
          <a:graphicData uri="http://schemas.openxmlformats.org/presentationml/2006/ole">
            <p:oleObj spid="_x0000_s212003" name="ClipArt" r:id="rId38" imgW="6773760" imgH="4128840" progId="">
              <p:embed/>
            </p:oleObj>
          </a:graphicData>
        </a:graphic>
      </p:graphicFrame>
      <p:graphicFrame>
        <p:nvGraphicFramePr>
          <p:cNvPr id="7187" name="Object 21"/>
          <p:cNvGraphicFramePr>
            <a:graphicFrameLocks noChangeAspect="1"/>
          </p:cNvGraphicFramePr>
          <p:nvPr/>
        </p:nvGraphicFramePr>
        <p:xfrm flipH="1">
          <a:off x="2987824" y="2780928"/>
          <a:ext cx="457200" cy="279400"/>
        </p:xfrm>
        <a:graphic>
          <a:graphicData uri="http://schemas.openxmlformats.org/presentationml/2006/ole">
            <p:oleObj spid="_x0000_s212004" name="ClipArt" r:id="rId39" imgW="6773760" imgH="4128840" progId="">
              <p:embed/>
            </p:oleObj>
          </a:graphicData>
        </a:graphic>
      </p:graphicFrame>
      <p:graphicFrame>
        <p:nvGraphicFramePr>
          <p:cNvPr id="7192" name="Object 21"/>
          <p:cNvGraphicFramePr>
            <a:graphicFrameLocks noChangeAspect="1"/>
          </p:cNvGraphicFramePr>
          <p:nvPr/>
        </p:nvGraphicFramePr>
        <p:xfrm flipH="1">
          <a:off x="3275856" y="3284984"/>
          <a:ext cx="457200" cy="279400"/>
        </p:xfrm>
        <a:graphic>
          <a:graphicData uri="http://schemas.openxmlformats.org/presentationml/2006/ole">
            <p:oleObj spid="_x0000_s212005" name="ClipArt" r:id="rId40" imgW="6773760" imgH="4128840" progId="">
              <p:embed/>
            </p:oleObj>
          </a:graphicData>
        </a:graphic>
      </p:graphicFrame>
      <p:graphicFrame>
        <p:nvGraphicFramePr>
          <p:cNvPr id="7193" name="Object 21"/>
          <p:cNvGraphicFramePr>
            <a:graphicFrameLocks noChangeAspect="1"/>
          </p:cNvGraphicFramePr>
          <p:nvPr/>
        </p:nvGraphicFramePr>
        <p:xfrm flipH="1">
          <a:off x="3851920" y="2996952"/>
          <a:ext cx="457200" cy="279400"/>
        </p:xfrm>
        <a:graphic>
          <a:graphicData uri="http://schemas.openxmlformats.org/presentationml/2006/ole">
            <p:oleObj spid="_x0000_s212006" name="ClipArt" r:id="rId41" imgW="6773760" imgH="4128840" progId="">
              <p:embed/>
            </p:oleObj>
          </a:graphicData>
        </a:graphic>
      </p:graphicFrame>
      <p:graphicFrame>
        <p:nvGraphicFramePr>
          <p:cNvPr id="7195" name="Object 21"/>
          <p:cNvGraphicFramePr>
            <a:graphicFrameLocks noChangeAspect="1"/>
          </p:cNvGraphicFramePr>
          <p:nvPr/>
        </p:nvGraphicFramePr>
        <p:xfrm flipH="1">
          <a:off x="2339752" y="5229200"/>
          <a:ext cx="457200" cy="279400"/>
        </p:xfrm>
        <a:graphic>
          <a:graphicData uri="http://schemas.openxmlformats.org/presentationml/2006/ole">
            <p:oleObj spid="_x0000_s212007" name="ClipArt" r:id="rId42" imgW="6773760" imgH="4128840" progId="">
              <p:embed/>
            </p:oleObj>
          </a:graphicData>
        </a:graphic>
      </p:graphicFrame>
      <p:sp>
        <p:nvSpPr>
          <p:cNvPr id="66" name="AutoShape 41"/>
          <p:cNvSpPr>
            <a:spLocks noChangeArrowheads="1"/>
          </p:cNvSpPr>
          <p:nvPr/>
        </p:nvSpPr>
        <p:spPr bwMode="auto">
          <a:xfrm>
            <a:off x="0" y="5561013"/>
            <a:ext cx="3810000" cy="1296987"/>
          </a:xfrm>
          <a:prstGeom prst="wedgeRoundRectCallout">
            <a:avLst>
              <a:gd name="adj1" fmla="val -19750"/>
              <a:gd name="adj2" fmla="val -53917"/>
              <a:gd name="adj3" fmla="val 16667"/>
            </a:avLst>
          </a:prstGeom>
          <a:gradFill rotWithShape="0">
            <a:gsLst>
              <a:gs pos="0">
                <a:srgbClr val="FF9933"/>
              </a:gs>
              <a:gs pos="100000">
                <a:srgbClr val="C27427"/>
              </a:gs>
            </a:gsLst>
            <a:path path="rect">
              <a:fillToRect l="50000" t="50000" r="50000" b="50000"/>
            </a:path>
          </a:gradFill>
          <a:ln w="12700">
            <a:solidFill>
              <a:schemeClr val="tx1"/>
            </a:solidFill>
            <a:miter lim="800000"/>
            <a:headEnd/>
            <a:tailEnd/>
          </a:ln>
        </p:spPr>
        <p:txBody>
          <a:bodyPr wrap="none" anchor="ctr"/>
          <a:lstStyle/>
          <a:p>
            <a:pPr>
              <a:tabLst>
                <a:tab pos="476250" algn="l"/>
              </a:tabLst>
            </a:pPr>
            <a:r>
              <a:rPr lang="en-GB" sz="2000" dirty="0">
                <a:latin typeface="Comic Sans MS" pitchFamily="66" charset="0"/>
              </a:rPr>
              <a:t>Early selection and </a:t>
            </a:r>
            <a:br>
              <a:rPr lang="en-GB" sz="2000" dirty="0">
                <a:latin typeface="Comic Sans MS" pitchFamily="66" charset="0"/>
              </a:rPr>
            </a:br>
            <a:r>
              <a:rPr lang="en-GB" sz="2000" dirty="0">
                <a:latin typeface="Comic Sans MS" pitchFamily="66" charset="0"/>
              </a:rPr>
              <a:t>institutional differentiation</a:t>
            </a:r>
          </a:p>
          <a:p>
            <a:pPr marL="190500" lvl="1">
              <a:lnSpc>
                <a:spcPct val="130000"/>
              </a:lnSpc>
              <a:tabLst>
                <a:tab pos="476250" algn="l"/>
              </a:tabLst>
            </a:pPr>
            <a:r>
              <a:rPr lang="en-GB" sz="1400" dirty="0">
                <a:latin typeface="Comic Sans MS" pitchFamily="66" charset="0"/>
              </a:rPr>
              <a:t>	High degree of stratification</a:t>
            </a:r>
          </a:p>
          <a:p>
            <a:pPr marL="190500" lvl="1">
              <a:lnSpc>
                <a:spcPct val="130000"/>
              </a:lnSpc>
              <a:tabLst>
                <a:tab pos="476250" algn="l"/>
              </a:tabLst>
            </a:pPr>
            <a:r>
              <a:rPr lang="en-GB" sz="1400" dirty="0">
                <a:latin typeface="Comic Sans MS" pitchFamily="66" charset="0"/>
              </a:rPr>
              <a:t>	Low degree of stratification</a:t>
            </a:r>
          </a:p>
        </p:txBody>
      </p:sp>
      <p:graphicFrame>
        <p:nvGraphicFramePr>
          <p:cNvPr id="67" name="Object 45"/>
          <p:cNvGraphicFramePr>
            <a:graphicFrameLocks noChangeAspect="1"/>
          </p:cNvGraphicFramePr>
          <p:nvPr/>
        </p:nvGraphicFramePr>
        <p:xfrm>
          <a:off x="252413" y="6543675"/>
          <a:ext cx="457200" cy="257175"/>
        </p:xfrm>
        <a:graphic>
          <a:graphicData uri="http://schemas.openxmlformats.org/presentationml/2006/ole">
            <p:oleObj spid="_x0000_s212008" name="ClipArt" r:id="rId43" imgW="5614560" imgH="3161880" progId="">
              <p:embed/>
            </p:oleObj>
          </a:graphicData>
        </a:graphic>
      </p:graphicFrame>
      <p:graphicFrame>
        <p:nvGraphicFramePr>
          <p:cNvPr id="68" name="Object 46"/>
          <p:cNvGraphicFramePr>
            <a:graphicFrameLocks noChangeAspect="1"/>
          </p:cNvGraphicFramePr>
          <p:nvPr/>
        </p:nvGraphicFramePr>
        <p:xfrm flipH="1">
          <a:off x="233363" y="6267450"/>
          <a:ext cx="457200" cy="279400"/>
        </p:xfrm>
        <a:graphic>
          <a:graphicData uri="http://schemas.openxmlformats.org/presentationml/2006/ole">
            <p:oleObj spid="_x0000_s212009" name="ClipArt" r:id="rId44" imgW="6773760" imgH="4128840" progId="">
              <p:embed/>
            </p:oleObj>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0"/>
                                        <p:tgtEl>
                                          <p:spTgt spid="34"/>
                                        </p:tgtEl>
                                      </p:cBhvr>
                                    </p:animEffect>
                                  </p:childTnLst>
                                </p:cTn>
                              </p:par>
                            </p:childTnLst>
                          </p:cTn>
                        </p:par>
                        <p:par>
                          <p:cTn id="8" fill="hold">
                            <p:stCondLst>
                              <p:cond delay="2000"/>
                            </p:stCondLst>
                            <p:childTnLst>
                              <p:par>
                                <p:cTn id="9" presetID="2" presetClass="entr" presetSubtype="9"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additive="base">
                                        <p:cTn id="11" dur="500" fill="hold"/>
                                        <p:tgtEl>
                                          <p:spTgt spid="66"/>
                                        </p:tgtEl>
                                        <p:attrNameLst>
                                          <p:attrName>ppt_x</p:attrName>
                                        </p:attrNameLst>
                                      </p:cBhvr>
                                      <p:tavLst>
                                        <p:tav tm="0">
                                          <p:val>
                                            <p:strVal val="0-#ppt_w/2"/>
                                          </p:val>
                                        </p:tav>
                                        <p:tav tm="100000">
                                          <p:val>
                                            <p:strVal val="#ppt_x"/>
                                          </p:val>
                                        </p:tav>
                                      </p:tavLst>
                                    </p:anim>
                                    <p:anim calcmode="lin" valueType="num">
                                      <p:cBhvr additive="base">
                                        <p:cTn id="12" dur="500" fill="hold"/>
                                        <p:tgtEl>
                                          <p:spTgt spid="66"/>
                                        </p:tgtEl>
                                        <p:attrNameLst>
                                          <p:attrName>ppt_y</p:attrName>
                                        </p:attrNameLst>
                                      </p:cBhvr>
                                      <p:tavLst>
                                        <p:tav tm="0">
                                          <p:val>
                                            <p:strVal val="0-#ppt_h/2"/>
                                          </p:val>
                                        </p:tav>
                                        <p:tav tm="100000">
                                          <p:val>
                                            <p:strVal val="#ppt_y"/>
                                          </p:val>
                                        </p:tav>
                                      </p:tavLst>
                                    </p:anim>
                                  </p:childTnLst>
                                </p:cTn>
                              </p:par>
                            </p:childTnLst>
                          </p:cTn>
                        </p:par>
                        <p:par>
                          <p:cTn id="13" fill="hold">
                            <p:stCondLst>
                              <p:cond delay="2500"/>
                            </p:stCondLst>
                            <p:childTnLst>
                              <p:par>
                                <p:cTn id="14" presetID="10" presetClass="entr" presetSubtype="0" fill="hold" nodeType="after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fade">
                                      <p:cBhvr>
                                        <p:cTn id="16" dur="500"/>
                                        <p:tgtEl>
                                          <p:spTgt spid="68"/>
                                        </p:tgtEl>
                                      </p:cBhvr>
                                    </p:animEffect>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fade">
                                      <p:cBhvr>
                                        <p:cTn id="20" dur="500"/>
                                        <p:tgtEl>
                                          <p:spTgt spid="67"/>
                                        </p:tgtEl>
                                      </p:cBhvr>
                                    </p:animEffect>
                                  </p:childTnLst>
                                </p:cTn>
                              </p:par>
                            </p:childTnLst>
                          </p:cTn>
                        </p:par>
                        <p:par>
                          <p:cTn id="21" fill="hold">
                            <p:stCondLst>
                              <p:cond delay="3500"/>
                            </p:stCondLst>
                            <p:childTnLst>
                              <p:par>
                                <p:cTn id="22" presetID="10"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4000"/>
                            </p:stCondLst>
                            <p:childTnLst>
                              <p:par>
                                <p:cTn id="26" presetID="10"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par>
                          <p:cTn id="29" fill="hold">
                            <p:stCondLst>
                              <p:cond delay="4500"/>
                            </p:stCondLst>
                            <p:childTnLst>
                              <p:par>
                                <p:cTn id="30" presetID="10"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par>
                          <p:cTn id="33" fill="hold">
                            <p:stCondLst>
                              <p:cond delay="5000"/>
                            </p:stCondLst>
                            <p:childTnLst>
                              <p:par>
                                <p:cTn id="34" presetID="10" presetClass="entr" presetSubtype="0"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par>
                          <p:cTn id="37" fill="hold">
                            <p:stCondLst>
                              <p:cond delay="5500"/>
                            </p:stCondLst>
                            <p:childTnLst>
                              <p:par>
                                <p:cTn id="38" presetID="10" presetClass="entr" presetSubtype="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par>
                          <p:cTn id="41" fill="hold">
                            <p:stCondLst>
                              <p:cond delay="6000"/>
                            </p:stCondLst>
                            <p:childTnLst>
                              <p:par>
                                <p:cTn id="42" presetID="10" presetClass="entr" presetSubtype="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par>
                          <p:cTn id="45" fill="hold">
                            <p:stCondLst>
                              <p:cond delay="6500"/>
                            </p:stCondLst>
                            <p:childTnLst>
                              <p:par>
                                <p:cTn id="46" presetID="10" presetClass="entr" presetSubtype="0" fill="hold"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childTnLst>
                          </p:cTn>
                        </p:par>
                        <p:par>
                          <p:cTn id="49" fill="hold">
                            <p:stCondLst>
                              <p:cond delay="7000"/>
                            </p:stCondLst>
                            <p:childTnLst>
                              <p:par>
                                <p:cTn id="50" presetID="10" presetClass="entr" presetSubtype="0"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7500"/>
                            </p:stCondLst>
                            <p:childTnLst>
                              <p:par>
                                <p:cTn id="54" presetID="10" presetClass="entr" presetSubtype="0"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childTnLst>
                          </p:cTn>
                        </p:par>
                        <p:par>
                          <p:cTn id="57" fill="hold">
                            <p:stCondLst>
                              <p:cond delay="8000"/>
                            </p:stCondLst>
                            <p:childTnLst>
                              <p:par>
                                <p:cTn id="58" presetID="10" presetClass="entr" presetSubtype="0" fill="hold"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childTnLst>
                          </p:cTn>
                        </p:par>
                        <p:par>
                          <p:cTn id="61" fill="hold">
                            <p:stCondLst>
                              <p:cond delay="8500"/>
                            </p:stCondLst>
                            <p:childTnLst>
                              <p:par>
                                <p:cTn id="62" presetID="10" presetClass="entr" presetSubtype="0" fill="hold"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par>
                          <p:cTn id="65" fill="hold">
                            <p:stCondLst>
                              <p:cond delay="9000"/>
                            </p:stCondLst>
                            <p:childTnLst>
                              <p:par>
                                <p:cTn id="66" presetID="10" presetClass="entr" presetSubtype="0"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500"/>
                                        <p:tgtEl>
                                          <p:spTgt spid="13"/>
                                        </p:tgtEl>
                                      </p:cBhvr>
                                    </p:animEffect>
                                  </p:childTnLst>
                                </p:cTn>
                              </p:par>
                            </p:childTnLst>
                          </p:cTn>
                        </p:par>
                        <p:par>
                          <p:cTn id="69" fill="hold">
                            <p:stCondLst>
                              <p:cond delay="9500"/>
                            </p:stCondLst>
                            <p:childTnLst>
                              <p:par>
                                <p:cTn id="70" presetID="10" presetClass="entr" presetSubtype="0" fill="hold"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500"/>
                                        <p:tgtEl>
                                          <p:spTgt spid="14"/>
                                        </p:tgtEl>
                                      </p:cBhvr>
                                    </p:animEffect>
                                  </p:childTnLst>
                                </p:cTn>
                              </p:par>
                            </p:childTnLst>
                          </p:cTn>
                        </p:par>
                        <p:par>
                          <p:cTn id="73" fill="hold">
                            <p:stCondLst>
                              <p:cond delay="10000"/>
                            </p:stCondLst>
                            <p:childTnLst>
                              <p:par>
                                <p:cTn id="74" presetID="10" presetClass="entr" presetSubtype="0" fill="hold"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500"/>
                                        <p:tgtEl>
                                          <p:spTgt spid="15"/>
                                        </p:tgtEl>
                                      </p:cBhvr>
                                    </p:animEffect>
                                  </p:childTnLst>
                                </p:cTn>
                              </p:par>
                            </p:childTnLst>
                          </p:cTn>
                        </p:par>
                        <p:par>
                          <p:cTn id="77" fill="hold">
                            <p:stCondLst>
                              <p:cond delay="10500"/>
                            </p:stCondLst>
                            <p:childTnLst>
                              <p:par>
                                <p:cTn id="78" presetID="10" presetClass="entr" presetSubtype="0"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500"/>
                                        <p:tgtEl>
                                          <p:spTgt spid="16"/>
                                        </p:tgtEl>
                                      </p:cBhvr>
                                    </p:animEffect>
                                  </p:childTnLst>
                                </p:cTn>
                              </p:par>
                            </p:childTnLst>
                          </p:cTn>
                        </p:par>
                        <p:par>
                          <p:cTn id="81" fill="hold">
                            <p:stCondLst>
                              <p:cond delay="11000"/>
                            </p:stCondLst>
                            <p:childTnLst>
                              <p:par>
                                <p:cTn id="82" presetID="10" presetClass="entr" presetSubtype="0"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500"/>
                                        <p:tgtEl>
                                          <p:spTgt spid="17"/>
                                        </p:tgtEl>
                                      </p:cBhvr>
                                    </p:animEffect>
                                  </p:childTnLst>
                                </p:cTn>
                              </p:par>
                            </p:childTnLst>
                          </p:cTn>
                        </p:par>
                        <p:par>
                          <p:cTn id="85" fill="hold">
                            <p:stCondLst>
                              <p:cond delay="11500"/>
                            </p:stCondLst>
                            <p:childTnLst>
                              <p:par>
                                <p:cTn id="86" presetID="10" presetClass="entr" presetSubtype="0" fill="hold"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500"/>
                                        <p:tgtEl>
                                          <p:spTgt spid="18"/>
                                        </p:tgtEl>
                                      </p:cBhvr>
                                    </p:animEffect>
                                  </p:childTnLst>
                                </p:cTn>
                              </p:par>
                            </p:childTnLst>
                          </p:cTn>
                        </p:par>
                        <p:par>
                          <p:cTn id="89" fill="hold">
                            <p:stCondLst>
                              <p:cond delay="12000"/>
                            </p:stCondLst>
                            <p:childTnLst>
                              <p:par>
                                <p:cTn id="90" presetID="10" presetClass="entr" presetSubtype="0" fill="hold" nodeType="after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fade">
                                      <p:cBhvr>
                                        <p:cTn id="92" dur="500"/>
                                        <p:tgtEl>
                                          <p:spTgt spid="19"/>
                                        </p:tgtEl>
                                      </p:cBhvr>
                                    </p:animEffect>
                                  </p:childTnLst>
                                </p:cTn>
                              </p:par>
                            </p:childTnLst>
                          </p:cTn>
                        </p:par>
                        <p:par>
                          <p:cTn id="93" fill="hold">
                            <p:stCondLst>
                              <p:cond delay="12500"/>
                            </p:stCondLst>
                            <p:childTnLst>
                              <p:par>
                                <p:cTn id="94" presetID="10" presetClass="entr" presetSubtype="0" fill="hold" nodeType="after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500"/>
                                        <p:tgtEl>
                                          <p:spTgt spid="20"/>
                                        </p:tgtEl>
                                      </p:cBhvr>
                                    </p:animEffect>
                                  </p:childTnLst>
                                </p:cTn>
                              </p:par>
                            </p:childTnLst>
                          </p:cTn>
                        </p:par>
                        <p:par>
                          <p:cTn id="97" fill="hold">
                            <p:stCondLst>
                              <p:cond delay="13000"/>
                            </p:stCondLst>
                            <p:childTnLst>
                              <p:par>
                                <p:cTn id="98" presetID="10"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500"/>
                                        <p:tgtEl>
                                          <p:spTgt spid="21"/>
                                        </p:tgtEl>
                                      </p:cBhvr>
                                    </p:animEffect>
                                  </p:childTnLst>
                                </p:cTn>
                              </p:par>
                            </p:childTnLst>
                          </p:cTn>
                        </p:par>
                        <p:par>
                          <p:cTn id="101" fill="hold">
                            <p:stCondLst>
                              <p:cond delay="13500"/>
                            </p:stCondLst>
                            <p:childTnLst>
                              <p:par>
                                <p:cTn id="102" presetID="10" presetClass="entr" presetSubtype="0"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Effect transition="in" filter="fade">
                                      <p:cBhvr>
                                        <p:cTn id="104" dur="500"/>
                                        <p:tgtEl>
                                          <p:spTgt spid="22"/>
                                        </p:tgtEl>
                                      </p:cBhvr>
                                    </p:animEffect>
                                  </p:childTnLst>
                                </p:cTn>
                              </p:par>
                            </p:childTnLst>
                          </p:cTn>
                        </p:par>
                        <p:par>
                          <p:cTn id="105" fill="hold">
                            <p:stCondLst>
                              <p:cond delay="14000"/>
                            </p:stCondLst>
                            <p:childTnLst>
                              <p:par>
                                <p:cTn id="106" presetID="10" presetClass="entr" presetSubtype="0" fill="hold" nodeType="afterEffect">
                                  <p:stCondLst>
                                    <p:cond delay="0"/>
                                  </p:stCondLst>
                                  <p:childTnLst>
                                    <p:set>
                                      <p:cBhvr>
                                        <p:cTn id="107" dur="1" fill="hold">
                                          <p:stCondLst>
                                            <p:cond delay="0"/>
                                          </p:stCondLst>
                                        </p:cTn>
                                        <p:tgtEl>
                                          <p:spTgt spid="23"/>
                                        </p:tgtEl>
                                        <p:attrNameLst>
                                          <p:attrName>style.visibility</p:attrName>
                                        </p:attrNameLst>
                                      </p:cBhvr>
                                      <p:to>
                                        <p:strVal val="visible"/>
                                      </p:to>
                                    </p:set>
                                    <p:animEffect transition="in" filter="fade">
                                      <p:cBhvr>
                                        <p:cTn id="108" dur="500"/>
                                        <p:tgtEl>
                                          <p:spTgt spid="23"/>
                                        </p:tgtEl>
                                      </p:cBhvr>
                                    </p:animEffect>
                                  </p:childTnLst>
                                </p:cTn>
                              </p:par>
                            </p:childTnLst>
                          </p:cTn>
                        </p:par>
                        <p:par>
                          <p:cTn id="109" fill="hold">
                            <p:stCondLst>
                              <p:cond delay="14500"/>
                            </p:stCondLst>
                            <p:childTnLst>
                              <p:par>
                                <p:cTn id="110" presetID="10" presetClass="entr" presetSubtype="0" fill="hold" nodeType="after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fade">
                                      <p:cBhvr>
                                        <p:cTn id="112" dur="500"/>
                                        <p:tgtEl>
                                          <p:spTgt spid="24"/>
                                        </p:tgtEl>
                                      </p:cBhvr>
                                    </p:animEffect>
                                  </p:childTnLst>
                                </p:cTn>
                              </p:par>
                            </p:childTnLst>
                          </p:cTn>
                        </p:par>
                        <p:par>
                          <p:cTn id="113" fill="hold">
                            <p:stCondLst>
                              <p:cond delay="15000"/>
                            </p:stCondLst>
                            <p:childTnLst>
                              <p:par>
                                <p:cTn id="114" presetID="10" presetClass="entr" presetSubtype="0" fill="hold" nodeType="after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fade">
                                      <p:cBhvr>
                                        <p:cTn id="116" dur="500"/>
                                        <p:tgtEl>
                                          <p:spTgt spid="25"/>
                                        </p:tgtEl>
                                      </p:cBhvr>
                                    </p:animEffect>
                                  </p:childTnLst>
                                </p:cTn>
                              </p:par>
                            </p:childTnLst>
                          </p:cTn>
                        </p:par>
                        <p:par>
                          <p:cTn id="117" fill="hold">
                            <p:stCondLst>
                              <p:cond delay="15500"/>
                            </p:stCondLst>
                            <p:childTnLst>
                              <p:par>
                                <p:cTn id="118" presetID="10" presetClass="entr" presetSubtype="0" fill="hold" nodeType="afterEffect">
                                  <p:stCondLst>
                                    <p:cond delay="0"/>
                                  </p:stCondLst>
                                  <p:childTnLst>
                                    <p:set>
                                      <p:cBhvr>
                                        <p:cTn id="119" dur="1" fill="hold">
                                          <p:stCondLst>
                                            <p:cond delay="0"/>
                                          </p:stCondLst>
                                        </p:cTn>
                                        <p:tgtEl>
                                          <p:spTgt spid="26"/>
                                        </p:tgtEl>
                                        <p:attrNameLst>
                                          <p:attrName>style.visibility</p:attrName>
                                        </p:attrNameLst>
                                      </p:cBhvr>
                                      <p:to>
                                        <p:strVal val="visible"/>
                                      </p:to>
                                    </p:set>
                                    <p:animEffect transition="in" filter="fade">
                                      <p:cBhvr>
                                        <p:cTn id="120" dur="500"/>
                                        <p:tgtEl>
                                          <p:spTgt spid="26"/>
                                        </p:tgtEl>
                                      </p:cBhvr>
                                    </p:animEffect>
                                  </p:childTnLst>
                                </p:cTn>
                              </p:par>
                            </p:childTnLst>
                          </p:cTn>
                        </p:par>
                        <p:par>
                          <p:cTn id="121" fill="hold">
                            <p:stCondLst>
                              <p:cond delay="16000"/>
                            </p:stCondLst>
                            <p:childTnLst>
                              <p:par>
                                <p:cTn id="122" presetID="10" presetClass="entr" presetSubtype="0" fill="hold" nodeType="afterEffect">
                                  <p:stCondLst>
                                    <p:cond delay="0"/>
                                  </p:stCondLst>
                                  <p:childTnLst>
                                    <p:set>
                                      <p:cBhvr>
                                        <p:cTn id="123" dur="1" fill="hold">
                                          <p:stCondLst>
                                            <p:cond delay="0"/>
                                          </p:stCondLst>
                                        </p:cTn>
                                        <p:tgtEl>
                                          <p:spTgt spid="27"/>
                                        </p:tgtEl>
                                        <p:attrNameLst>
                                          <p:attrName>style.visibility</p:attrName>
                                        </p:attrNameLst>
                                      </p:cBhvr>
                                      <p:to>
                                        <p:strVal val="visible"/>
                                      </p:to>
                                    </p:set>
                                    <p:animEffect transition="in" filter="fade">
                                      <p:cBhvr>
                                        <p:cTn id="124" dur="500"/>
                                        <p:tgtEl>
                                          <p:spTgt spid="27"/>
                                        </p:tgtEl>
                                      </p:cBhvr>
                                    </p:animEffect>
                                  </p:childTnLst>
                                </p:cTn>
                              </p:par>
                            </p:childTnLst>
                          </p:cTn>
                        </p:par>
                        <p:par>
                          <p:cTn id="125" fill="hold">
                            <p:stCondLst>
                              <p:cond delay="16500"/>
                            </p:stCondLst>
                            <p:childTnLst>
                              <p:par>
                                <p:cTn id="126" presetID="10" presetClass="entr" presetSubtype="0" fill="hold" nodeType="afterEffect">
                                  <p:stCondLst>
                                    <p:cond delay="0"/>
                                  </p:stCondLst>
                                  <p:childTnLst>
                                    <p:set>
                                      <p:cBhvr>
                                        <p:cTn id="127" dur="1" fill="hold">
                                          <p:stCondLst>
                                            <p:cond delay="0"/>
                                          </p:stCondLst>
                                        </p:cTn>
                                        <p:tgtEl>
                                          <p:spTgt spid="28"/>
                                        </p:tgtEl>
                                        <p:attrNameLst>
                                          <p:attrName>style.visibility</p:attrName>
                                        </p:attrNameLst>
                                      </p:cBhvr>
                                      <p:to>
                                        <p:strVal val="visible"/>
                                      </p:to>
                                    </p:set>
                                    <p:animEffect transition="in" filter="fade">
                                      <p:cBhvr>
                                        <p:cTn id="128" dur="500"/>
                                        <p:tgtEl>
                                          <p:spTgt spid="28"/>
                                        </p:tgtEl>
                                      </p:cBhvr>
                                    </p:animEffect>
                                  </p:childTnLst>
                                </p:cTn>
                              </p:par>
                            </p:childTnLst>
                          </p:cTn>
                        </p:par>
                        <p:par>
                          <p:cTn id="129" fill="hold">
                            <p:stCondLst>
                              <p:cond delay="17000"/>
                            </p:stCondLst>
                            <p:childTnLst>
                              <p:par>
                                <p:cTn id="130" presetID="10" presetClass="entr" presetSubtype="0" fill="hold" nodeType="afterEffect">
                                  <p:stCondLst>
                                    <p:cond delay="0"/>
                                  </p:stCondLst>
                                  <p:childTnLst>
                                    <p:set>
                                      <p:cBhvr>
                                        <p:cTn id="131" dur="1" fill="hold">
                                          <p:stCondLst>
                                            <p:cond delay="0"/>
                                          </p:stCondLst>
                                        </p:cTn>
                                        <p:tgtEl>
                                          <p:spTgt spid="31"/>
                                        </p:tgtEl>
                                        <p:attrNameLst>
                                          <p:attrName>style.visibility</p:attrName>
                                        </p:attrNameLst>
                                      </p:cBhvr>
                                      <p:to>
                                        <p:strVal val="visible"/>
                                      </p:to>
                                    </p:set>
                                    <p:animEffect transition="in" filter="fade">
                                      <p:cBhvr>
                                        <p:cTn id="132" dur="500"/>
                                        <p:tgtEl>
                                          <p:spTgt spid="31"/>
                                        </p:tgtEl>
                                      </p:cBhvr>
                                    </p:animEffect>
                                  </p:childTnLst>
                                </p:cTn>
                              </p:par>
                            </p:childTnLst>
                          </p:cTn>
                        </p:par>
                        <p:par>
                          <p:cTn id="133" fill="hold">
                            <p:stCondLst>
                              <p:cond delay="17500"/>
                            </p:stCondLst>
                            <p:childTnLst>
                              <p:par>
                                <p:cTn id="134" presetID="10" presetClass="entr" presetSubtype="0" fill="hold" nodeType="afterEffect">
                                  <p:stCondLst>
                                    <p:cond delay="0"/>
                                  </p:stCondLst>
                                  <p:childTnLst>
                                    <p:set>
                                      <p:cBhvr>
                                        <p:cTn id="135" dur="1" fill="hold">
                                          <p:stCondLst>
                                            <p:cond delay="0"/>
                                          </p:stCondLst>
                                        </p:cTn>
                                        <p:tgtEl>
                                          <p:spTgt spid="7168"/>
                                        </p:tgtEl>
                                        <p:attrNameLst>
                                          <p:attrName>style.visibility</p:attrName>
                                        </p:attrNameLst>
                                      </p:cBhvr>
                                      <p:to>
                                        <p:strVal val="visible"/>
                                      </p:to>
                                    </p:set>
                                    <p:animEffect transition="in" filter="fade">
                                      <p:cBhvr>
                                        <p:cTn id="136" dur="500"/>
                                        <p:tgtEl>
                                          <p:spTgt spid="7168"/>
                                        </p:tgtEl>
                                      </p:cBhvr>
                                    </p:animEffect>
                                  </p:childTnLst>
                                </p:cTn>
                              </p:par>
                            </p:childTnLst>
                          </p:cTn>
                        </p:par>
                        <p:par>
                          <p:cTn id="137" fill="hold">
                            <p:stCondLst>
                              <p:cond delay="18000"/>
                            </p:stCondLst>
                            <p:childTnLst>
                              <p:par>
                                <p:cTn id="138" presetID="10" presetClass="entr" presetSubtype="0" fill="hold" nodeType="afterEffect">
                                  <p:stCondLst>
                                    <p:cond delay="0"/>
                                  </p:stCondLst>
                                  <p:childTnLst>
                                    <p:set>
                                      <p:cBhvr>
                                        <p:cTn id="139" dur="1" fill="hold">
                                          <p:stCondLst>
                                            <p:cond delay="0"/>
                                          </p:stCondLst>
                                        </p:cTn>
                                        <p:tgtEl>
                                          <p:spTgt spid="7169"/>
                                        </p:tgtEl>
                                        <p:attrNameLst>
                                          <p:attrName>style.visibility</p:attrName>
                                        </p:attrNameLst>
                                      </p:cBhvr>
                                      <p:to>
                                        <p:strVal val="visible"/>
                                      </p:to>
                                    </p:set>
                                    <p:animEffect transition="in" filter="fade">
                                      <p:cBhvr>
                                        <p:cTn id="140" dur="500"/>
                                        <p:tgtEl>
                                          <p:spTgt spid="7169"/>
                                        </p:tgtEl>
                                      </p:cBhvr>
                                    </p:animEffect>
                                  </p:childTnLst>
                                </p:cTn>
                              </p:par>
                            </p:childTnLst>
                          </p:cTn>
                        </p:par>
                        <p:par>
                          <p:cTn id="141" fill="hold">
                            <p:stCondLst>
                              <p:cond delay="18500"/>
                            </p:stCondLst>
                            <p:childTnLst>
                              <p:par>
                                <p:cTn id="142" presetID="10" presetClass="entr" presetSubtype="0" fill="hold" nodeType="afterEffect">
                                  <p:stCondLst>
                                    <p:cond delay="0"/>
                                  </p:stCondLst>
                                  <p:childTnLst>
                                    <p:set>
                                      <p:cBhvr>
                                        <p:cTn id="143" dur="1" fill="hold">
                                          <p:stCondLst>
                                            <p:cond delay="0"/>
                                          </p:stCondLst>
                                        </p:cTn>
                                        <p:tgtEl>
                                          <p:spTgt spid="7170"/>
                                        </p:tgtEl>
                                        <p:attrNameLst>
                                          <p:attrName>style.visibility</p:attrName>
                                        </p:attrNameLst>
                                      </p:cBhvr>
                                      <p:to>
                                        <p:strVal val="visible"/>
                                      </p:to>
                                    </p:set>
                                    <p:animEffect transition="in" filter="fade">
                                      <p:cBhvr>
                                        <p:cTn id="144" dur="500"/>
                                        <p:tgtEl>
                                          <p:spTgt spid="7170"/>
                                        </p:tgtEl>
                                      </p:cBhvr>
                                    </p:animEffect>
                                  </p:childTnLst>
                                </p:cTn>
                              </p:par>
                            </p:childTnLst>
                          </p:cTn>
                        </p:par>
                        <p:par>
                          <p:cTn id="145" fill="hold">
                            <p:stCondLst>
                              <p:cond delay="19000"/>
                            </p:stCondLst>
                            <p:childTnLst>
                              <p:par>
                                <p:cTn id="146" presetID="10" presetClass="entr" presetSubtype="0" fill="hold" nodeType="afterEffect">
                                  <p:stCondLst>
                                    <p:cond delay="0"/>
                                  </p:stCondLst>
                                  <p:childTnLst>
                                    <p:set>
                                      <p:cBhvr>
                                        <p:cTn id="147" dur="1" fill="hold">
                                          <p:stCondLst>
                                            <p:cond delay="0"/>
                                          </p:stCondLst>
                                        </p:cTn>
                                        <p:tgtEl>
                                          <p:spTgt spid="7186"/>
                                        </p:tgtEl>
                                        <p:attrNameLst>
                                          <p:attrName>style.visibility</p:attrName>
                                        </p:attrNameLst>
                                      </p:cBhvr>
                                      <p:to>
                                        <p:strVal val="visible"/>
                                      </p:to>
                                    </p:set>
                                    <p:animEffect transition="in" filter="fade">
                                      <p:cBhvr>
                                        <p:cTn id="148" dur="500"/>
                                        <p:tgtEl>
                                          <p:spTgt spid="7186"/>
                                        </p:tgtEl>
                                      </p:cBhvr>
                                    </p:animEffect>
                                  </p:childTnLst>
                                </p:cTn>
                              </p:par>
                            </p:childTnLst>
                          </p:cTn>
                        </p:par>
                        <p:par>
                          <p:cTn id="149" fill="hold">
                            <p:stCondLst>
                              <p:cond delay="19500"/>
                            </p:stCondLst>
                            <p:childTnLst>
                              <p:par>
                                <p:cTn id="150" presetID="10" presetClass="entr" presetSubtype="0" fill="hold" nodeType="afterEffect">
                                  <p:stCondLst>
                                    <p:cond delay="0"/>
                                  </p:stCondLst>
                                  <p:childTnLst>
                                    <p:set>
                                      <p:cBhvr>
                                        <p:cTn id="151" dur="1" fill="hold">
                                          <p:stCondLst>
                                            <p:cond delay="0"/>
                                          </p:stCondLst>
                                        </p:cTn>
                                        <p:tgtEl>
                                          <p:spTgt spid="7187"/>
                                        </p:tgtEl>
                                        <p:attrNameLst>
                                          <p:attrName>style.visibility</p:attrName>
                                        </p:attrNameLst>
                                      </p:cBhvr>
                                      <p:to>
                                        <p:strVal val="visible"/>
                                      </p:to>
                                    </p:set>
                                    <p:animEffect transition="in" filter="fade">
                                      <p:cBhvr>
                                        <p:cTn id="152" dur="500"/>
                                        <p:tgtEl>
                                          <p:spTgt spid="7187"/>
                                        </p:tgtEl>
                                      </p:cBhvr>
                                    </p:animEffect>
                                  </p:childTnLst>
                                </p:cTn>
                              </p:par>
                            </p:childTnLst>
                          </p:cTn>
                        </p:par>
                        <p:par>
                          <p:cTn id="153" fill="hold">
                            <p:stCondLst>
                              <p:cond delay="20000"/>
                            </p:stCondLst>
                            <p:childTnLst>
                              <p:par>
                                <p:cTn id="154" presetID="10" presetClass="entr" presetSubtype="0" fill="hold" nodeType="afterEffect">
                                  <p:stCondLst>
                                    <p:cond delay="0"/>
                                  </p:stCondLst>
                                  <p:childTnLst>
                                    <p:set>
                                      <p:cBhvr>
                                        <p:cTn id="155" dur="1" fill="hold">
                                          <p:stCondLst>
                                            <p:cond delay="0"/>
                                          </p:stCondLst>
                                        </p:cTn>
                                        <p:tgtEl>
                                          <p:spTgt spid="7192"/>
                                        </p:tgtEl>
                                        <p:attrNameLst>
                                          <p:attrName>style.visibility</p:attrName>
                                        </p:attrNameLst>
                                      </p:cBhvr>
                                      <p:to>
                                        <p:strVal val="visible"/>
                                      </p:to>
                                    </p:set>
                                    <p:animEffect transition="in" filter="fade">
                                      <p:cBhvr>
                                        <p:cTn id="156" dur="500"/>
                                        <p:tgtEl>
                                          <p:spTgt spid="7192"/>
                                        </p:tgtEl>
                                      </p:cBhvr>
                                    </p:animEffect>
                                  </p:childTnLst>
                                </p:cTn>
                              </p:par>
                            </p:childTnLst>
                          </p:cTn>
                        </p:par>
                        <p:par>
                          <p:cTn id="157" fill="hold">
                            <p:stCondLst>
                              <p:cond delay="20500"/>
                            </p:stCondLst>
                            <p:childTnLst>
                              <p:par>
                                <p:cTn id="158" presetID="10" presetClass="entr" presetSubtype="0" fill="hold" nodeType="afterEffect">
                                  <p:stCondLst>
                                    <p:cond delay="0"/>
                                  </p:stCondLst>
                                  <p:childTnLst>
                                    <p:set>
                                      <p:cBhvr>
                                        <p:cTn id="159" dur="1" fill="hold">
                                          <p:stCondLst>
                                            <p:cond delay="0"/>
                                          </p:stCondLst>
                                        </p:cTn>
                                        <p:tgtEl>
                                          <p:spTgt spid="7193"/>
                                        </p:tgtEl>
                                        <p:attrNameLst>
                                          <p:attrName>style.visibility</p:attrName>
                                        </p:attrNameLst>
                                      </p:cBhvr>
                                      <p:to>
                                        <p:strVal val="visible"/>
                                      </p:to>
                                    </p:set>
                                    <p:animEffect transition="in" filter="fade">
                                      <p:cBhvr>
                                        <p:cTn id="160" dur="500"/>
                                        <p:tgtEl>
                                          <p:spTgt spid="7193"/>
                                        </p:tgtEl>
                                      </p:cBhvr>
                                    </p:animEffect>
                                  </p:childTnLst>
                                </p:cTn>
                              </p:par>
                            </p:childTnLst>
                          </p:cTn>
                        </p:par>
                        <p:par>
                          <p:cTn id="161" fill="hold">
                            <p:stCondLst>
                              <p:cond delay="21000"/>
                            </p:stCondLst>
                            <p:childTnLst>
                              <p:par>
                                <p:cTn id="162" presetID="10" presetClass="entr" presetSubtype="0" fill="hold" nodeType="afterEffect">
                                  <p:stCondLst>
                                    <p:cond delay="0"/>
                                  </p:stCondLst>
                                  <p:childTnLst>
                                    <p:set>
                                      <p:cBhvr>
                                        <p:cTn id="163" dur="1" fill="hold">
                                          <p:stCondLst>
                                            <p:cond delay="0"/>
                                          </p:stCondLst>
                                        </p:cTn>
                                        <p:tgtEl>
                                          <p:spTgt spid="7195"/>
                                        </p:tgtEl>
                                        <p:attrNameLst>
                                          <p:attrName>style.visibility</p:attrName>
                                        </p:attrNameLst>
                                      </p:cBhvr>
                                      <p:to>
                                        <p:strVal val="visible"/>
                                      </p:to>
                                    </p:set>
                                    <p:animEffect transition="in" filter="fade">
                                      <p:cBhvr>
                                        <p:cTn id="164" dur="500"/>
                                        <p:tgtEl>
                                          <p:spTgt spid="7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6"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770562" y="-596900"/>
          <a:ext cx="8609898" cy="7300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p:cNvSpPr txBox="1"/>
          <p:nvPr/>
        </p:nvSpPr>
        <p:spPr>
          <a:xfrm>
            <a:off x="2618509" y="2716306"/>
            <a:ext cx="4488873" cy="1569660"/>
          </a:xfrm>
          <a:prstGeom prst="rect">
            <a:avLst/>
          </a:prstGeom>
          <a:noFill/>
        </p:spPr>
        <p:txBody>
          <a:bodyPr wrap="square" rtlCol="0">
            <a:spAutoFit/>
          </a:bodyPr>
          <a:lstStyle/>
          <a:p>
            <a:pPr algn="ctr"/>
            <a:r>
              <a:rPr lang="en-GB" sz="3200" dirty="0" smtClean="0">
                <a:solidFill>
                  <a:srgbClr val="0066FF"/>
                </a:solidFill>
                <a:effectLst>
                  <a:outerShdw blurRad="38100" dist="38100" dir="2700000" algn="tl">
                    <a:srgbClr val="000000">
                      <a:alpha val="43137"/>
                    </a:srgbClr>
                  </a:outerShdw>
                </a:effectLst>
                <a:latin typeface="Comic Sans MS"/>
              </a:rPr>
              <a:t>Lessons from PISA </a:t>
            </a:r>
            <a:br>
              <a:rPr lang="en-GB" sz="3200" dirty="0" smtClean="0">
                <a:solidFill>
                  <a:srgbClr val="0066FF"/>
                </a:solidFill>
                <a:effectLst>
                  <a:outerShdw blurRad="38100" dist="38100" dir="2700000" algn="tl">
                    <a:srgbClr val="000000">
                      <a:alpha val="43137"/>
                    </a:srgbClr>
                  </a:outerShdw>
                </a:effectLst>
                <a:latin typeface="Comic Sans MS"/>
              </a:rPr>
            </a:br>
            <a:r>
              <a:rPr lang="en-GB" sz="3200" dirty="0" smtClean="0">
                <a:solidFill>
                  <a:srgbClr val="0066FF"/>
                </a:solidFill>
                <a:effectLst>
                  <a:outerShdw blurRad="38100" dist="38100" dir="2700000" algn="tl">
                    <a:srgbClr val="000000">
                      <a:alpha val="43137"/>
                    </a:srgbClr>
                  </a:outerShdw>
                </a:effectLst>
                <a:latin typeface="Comic Sans MS"/>
              </a:rPr>
              <a:t>on successful education systems</a:t>
            </a:r>
            <a:endParaRPr lang="en-GB" sz="3200" dirty="0">
              <a:solidFill>
                <a:srgbClr val="0066FF"/>
              </a:solidFill>
              <a:effectLst>
                <a:outerShdw blurRad="38100" dist="38100" dir="2700000" algn="tl">
                  <a:srgbClr val="000000">
                    <a:alpha val="43137"/>
                  </a:srgbClr>
                </a:outerShdw>
              </a:effectLst>
              <a:latin typeface="Comic Sans MS"/>
            </a:endParaRPr>
          </a:p>
        </p:txBody>
      </p:sp>
      <p:sp>
        <p:nvSpPr>
          <p:cNvPr id="6" name="Rounded Rectangle 5"/>
          <p:cNvSpPr/>
          <p:nvPr/>
        </p:nvSpPr>
        <p:spPr>
          <a:xfrm>
            <a:off x="2290480" y="192741"/>
            <a:ext cx="6925234" cy="3612777"/>
          </a:xfrm>
          <a:prstGeom prst="round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shade val="50000"/>
              <a:hueOff val="0"/>
              <a:satOff val="0"/>
              <a:lumOff val="7561"/>
              <a:alphaOff val="0"/>
            </a:schemeClr>
          </a:fillRef>
          <a:effectRef idx="2">
            <a:schemeClr val="accent3">
              <a:shade val="50000"/>
              <a:hueOff val="0"/>
              <a:satOff val="0"/>
              <a:lumOff val="7561"/>
              <a:alphaOff val="0"/>
            </a:schemeClr>
          </a:effectRef>
          <a:fontRef idx="minor">
            <a:schemeClr val="lt1"/>
          </a:fontRef>
        </p:style>
      </p:sp>
      <p:sp>
        <p:nvSpPr>
          <p:cNvPr id="8" name="Content Placeholder 2"/>
          <p:cNvSpPr txBox="1">
            <a:spLocks/>
          </p:cNvSpPr>
          <p:nvPr/>
        </p:nvSpPr>
        <p:spPr>
          <a:xfrm>
            <a:off x="2474259" y="421236"/>
            <a:ext cx="6669741" cy="3608295"/>
          </a:xfrm>
          <a:prstGeom prst="rect">
            <a:avLst/>
          </a:prstGeom>
        </p:spPr>
        <p:txBody>
          <a:bodyPr/>
          <a:lstStyle/>
          <a:p>
            <a:pPr marL="342900" indent="-342900" eaLnBrk="0" hangingPunct="0">
              <a:spcBef>
                <a:spcPct val="20000"/>
              </a:spcBef>
              <a:buSzPct val="75000"/>
              <a:buFont typeface="Monotype Sorts" pitchFamily="2" charset="2"/>
              <a:buChar char="r"/>
              <a:tabLst>
                <a:tab pos="7712075" algn="r"/>
              </a:tabLst>
            </a:pPr>
            <a:r>
              <a:rPr lang="en-US" sz="2300" kern="0" dirty="0" smtClean="0">
                <a:solidFill>
                  <a:srgbClr val="000000"/>
                </a:solidFill>
                <a:latin typeface="Comic Sans MS"/>
              </a:rPr>
              <a:t>Clear ambitious goals that are shared across the system and aligned with high stakes gateways and instructional systems</a:t>
            </a:r>
          </a:p>
          <a:p>
            <a:pPr marL="742950" lvl="1" indent="-285750" eaLnBrk="0" hangingPunct="0">
              <a:spcBef>
                <a:spcPct val="20000"/>
              </a:spcBef>
              <a:buSzPct val="50000"/>
              <a:buFont typeface="Wingdings" pitchFamily="2" charset="2"/>
              <a:buChar char="l"/>
              <a:tabLst>
                <a:tab pos="7712075" algn="r"/>
              </a:tabLst>
            </a:pPr>
            <a:r>
              <a:rPr lang="en-US" sz="2000" kern="0" dirty="0" smtClean="0">
                <a:solidFill>
                  <a:srgbClr val="919191">
                    <a:lumMod val="50000"/>
                  </a:srgbClr>
                </a:solidFill>
                <a:latin typeface="Comic Sans MS"/>
              </a:rPr>
              <a:t>Well established delivery chain through which curricular goals translate into instructional systems, instructional practices and student learning (intended, implemented and achieved)</a:t>
            </a:r>
          </a:p>
          <a:p>
            <a:pPr marL="742950" lvl="1" indent="-285750" eaLnBrk="0" hangingPunct="0">
              <a:spcBef>
                <a:spcPct val="20000"/>
              </a:spcBef>
              <a:buSzPct val="50000"/>
              <a:buFont typeface="Wingdings" pitchFamily="2" charset="2"/>
              <a:buChar char="l"/>
              <a:tabLst>
                <a:tab pos="7712075" algn="r"/>
              </a:tabLst>
            </a:pPr>
            <a:r>
              <a:rPr lang="en-US" sz="2000" kern="0" dirty="0" smtClean="0">
                <a:solidFill>
                  <a:srgbClr val="919191">
                    <a:lumMod val="50000"/>
                  </a:srgbClr>
                </a:solidFill>
                <a:latin typeface="Comic Sans MS"/>
              </a:rPr>
              <a:t>High level of </a:t>
            </a:r>
            <a:r>
              <a:rPr lang="en-US" sz="2000" kern="0" dirty="0" err="1" smtClean="0">
                <a:solidFill>
                  <a:srgbClr val="919191">
                    <a:lumMod val="50000"/>
                  </a:srgbClr>
                </a:solidFill>
                <a:latin typeface="Comic Sans MS"/>
              </a:rPr>
              <a:t>metacognitive</a:t>
            </a:r>
            <a:r>
              <a:rPr lang="en-US" sz="2000" kern="0" dirty="0" smtClean="0">
                <a:solidFill>
                  <a:srgbClr val="919191">
                    <a:lumMod val="50000"/>
                  </a:srgbClr>
                </a:solidFill>
                <a:latin typeface="Comic Sans MS"/>
              </a:rPr>
              <a:t> content of instruction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4/3*#ppt_w"/>
                                          </p:val>
                                        </p:tav>
                                        <p:tav tm="100000">
                                          <p:val>
                                            <p:strVal val="#ppt_w"/>
                                          </p:val>
                                        </p:tav>
                                      </p:tavLst>
                                    </p:anim>
                                    <p:anim calcmode="lin" valueType="num">
                                      <p:cBhvr>
                                        <p:cTn id="8" dur="500" fill="hold"/>
                                        <p:tgtEl>
                                          <p:spTgt spid="6"/>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3" presetClass="entr" presetSubtype="27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2/3*#ppt_w"/>
                                          </p:val>
                                        </p:tav>
                                        <p:tav tm="100000">
                                          <p:val>
                                            <p:strVal val="#ppt_w"/>
                                          </p:val>
                                        </p:tav>
                                      </p:tavLst>
                                    </p:anim>
                                    <p:anim calcmode="lin" valueType="num">
                                      <p:cBhvr>
                                        <p:cTn id="13" dur="500" fill="hold"/>
                                        <p:tgtEl>
                                          <p:spTgt spid="8"/>
                                        </p:tgtEl>
                                        <p:attrNameLst>
                                          <p:attrName>ppt_h</p:attrName>
                                        </p:attrNameLst>
                                      </p:cBhvr>
                                      <p:tavLst>
                                        <p:tav tm="0">
                                          <p:val>
                                            <p:strVal val="2/3*#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xit" presetSubtype="0" fill="hold" grpId="1" nodeType="clickEffect">
                                  <p:stCondLst>
                                    <p:cond delay="0"/>
                                  </p:stCondLst>
                                  <p:childTnLst>
                                    <p:anim calcmode="lin" valueType="num">
                                      <p:cBhvr>
                                        <p:cTn id="17" dur="500"/>
                                        <p:tgtEl>
                                          <p:spTgt spid="8"/>
                                        </p:tgtEl>
                                        <p:attrNameLst>
                                          <p:attrName>ppt_w</p:attrName>
                                        </p:attrNameLst>
                                      </p:cBhvr>
                                      <p:tavLst>
                                        <p:tav tm="0">
                                          <p:val>
                                            <p:strVal val="ppt_w"/>
                                          </p:val>
                                        </p:tav>
                                        <p:tav tm="100000">
                                          <p:val>
                                            <p:fltVal val="0"/>
                                          </p:val>
                                        </p:tav>
                                      </p:tavLst>
                                    </p:anim>
                                    <p:anim calcmode="lin" valueType="num">
                                      <p:cBhvr>
                                        <p:cTn id="18" dur="500"/>
                                        <p:tgtEl>
                                          <p:spTgt spid="8"/>
                                        </p:tgtEl>
                                        <p:attrNameLst>
                                          <p:attrName>ppt_h</p:attrName>
                                        </p:attrNameLst>
                                      </p:cBhvr>
                                      <p:tavLst>
                                        <p:tav tm="0">
                                          <p:val>
                                            <p:strVal val="ppt_h"/>
                                          </p:val>
                                        </p:tav>
                                        <p:tav tm="100000">
                                          <p:val>
                                            <p:fltVal val="0"/>
                                          </p:val>
                                        </p:tav>
                                      </p:tavLst>
                                    </p:anim>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53" presetClass="exit" presetSubtype="0" fill="hold" nodeType="withEffect">
                                  <p:stCondLst>
                                    <p:cond delay="0"/>
                                  </p:stCondLst>
                                  <p:childTnLst>
                                    <p:anim calcmode="lin" valueType="num">
                                      <p:cBhvr>
                                        <p:cTn id="22" dur="1000"/>
                                        <p:tgtEl>
                                          <p:spTgt spid="6"/>
                                        </p:tgtEl>
                                        <p:attrNameLst>
                                          <p:attrName>ppt_w</p:attrName>
                                        </p:attrNameLst>
                                      </p:cBhvr>
                                      <p:tavLst>
                                        <p:tav tm="0">
                                          <p:val>
                                            <p:strVal val="ppt_w"/>
                                          </p:val>
                                        </p:tav>
                                        <p:tav tm="100000">
                                          <p:val>
                                            <p:fltVal val="0"/>
                                          </p:val>
                                        </p:tav>
                                      </p:tavLst>
                                    </p:anim>
                                    <p:anim calcmode="lin" valueType="num">
                                      <p:cBhvr>
                                        <p:cTn id="23" dur="1000"/>
                                        <p:tgtEl>
                                          <p:spTgt spid="6"/>
                                        </p:tgtEl>
                                        <p:attrNameLst>
                                          <p:attrName>ppt_h</p:attrName>
                                        </p:attrNameLst>
                                      </p:cBhvr>
                                      <p:tavLst>
                                        <p:tav tm="0">
                                          <p:val>
                                            <p:strVal val="ppt_h"/>
                                          </p:val>
                                        </p:tav>
                                        <p:tav tm="100000">
                                          <p:val>
                                            <p:fltVal val="0"/>
                                          </p:val>
                                        </p:tav>
                                      </p:tavLst>
                                    </p:anim>
                                    <p:animEffect transition="out" filter="fade">
                                      <p:cBhvr>
                                        <p:cTn id="24" dur="1000"/>
                                        <p:tgtEl>
                                          <p:spTgt spid="6"/>
                                        </p:tgtEl>
                                      </p:cBhvr>
                                    </p:animEffect>
                                    <p:set>
                                      <p:cBhvr>
                                        <p:cTn id="25"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770562" y="-596900"/>
          <a:ext cx="8609898" cy="73006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TextBox 19"/>
          <p:cNvSpPr txBox="1"/>
          <p:nvPr/>
        </p:nvSpPr>
        <p:spPr>
          <a:xfrm>
            <a:off x="2618509" y="2716306"/>
            <a:ext cx="4488873" cy="1569660"/>
          </a:xfrm>
          <a:prstGeom prst="rect">
            <a:avLst/>
          </a:prstGeom>
          <a:noFill/>
        </p:spPr>
        <p:txBody>
          <a:bodyPr wrap="square" rtlCol="0">
            <a:spAutoFit/>
          </a:bodyPr>
          <a:lstStyle/>
          <a:p>
            <a:pPr algn="ctr"/>
            <a:r>
              <a:rPr lang="en-GB" sz="3200" dirty="0" smtClean="0">
                <a:solidFill>
                  <a:srgbClr val="0066FF"/>
                </a:solidFill>
                <a:effectLst>
                  <a:outerShdw blurRad="38100" dist="38100" dir="2700000" algn="tl">
                    <a:srgbClr val="000000">
                      <a:alpha val="43137"/>
                    </a:srgbClr>
                  </a:outerShdw>
                </a:effectLst>
                <a:latin typeface="Comic Sans MS"/>
              </a:rPr>
              <a:t>Lessons from PISA </a:t>
            </a:r>
            <a:br>
              <a:rPr lang="en-GB" sz="3200" dirty="0" smtClean="0">
                <a:solidFill>
                  <a:srgbClr val="0066FF"/>
                </a:solidFill>
                <a:effectLst>
                  <a:outerShdw blurRad="38100" dist="38100" dir="2700000" algn="tl">
                    <a:srgbClr val="000000">
                      <a:alpha val="43137"/>
                    </a:srgbClr>
                  </a:outerShdw>
                </a:effectLst>
                <a:latin typeface="Comic Sans MS"/>
              </a:rPr>
            </a:br>
            <a:r>
              <a:rPr lang="en-GB" sz="3200" dirty="0" smtClean="0">
                <a:solidFill>
                  <a:srgbClr val="0066FF"/>
                </a:solidFill>
                <a:effectLst>
                  <a:outerShdw blurRad="38100" dist="38100" dir="2700000" algn="tl">
                    <a:srgbClr val="000000">
                      <a:alpha val="43137"/>
                    </a:srgbClr>
                  </a:outerShdw>
                </a:effectLst>
                <a:latin typeface="Comic Sans MS"/>
              </a:rPr>
              <a:t>on successful education systems</a:t>
            </a:r>
            <a:endParaRPr lang="en-GB" sz="3200" dirty="0">
              <a:solidFill>
                <a:srgbClr val="0066FF"/>
              </a:solidFill>
              <a:effectLst>
                <a:outerShdw blurRad="38100" dist="38100" dir="2700000" algn="tl">
                  <a:srgbClr val="000000">
                    <a:alpha val="43137"/>
                  </a:srgbClr>
                </a:outerShdw>
              </a:effectLst>
              <a:latin typeface="Comic Sans MS"/>
            </a:endParaRPr>
          </a:p>
        </p:txBody>
      </p:sp>
      <p:sp>
        <p:nvSpPr>
          <p:cNvPr id="7" name="Rounded Rectangle 6"/>
          <p:cNvSpPr/>
          <p:nvPr/>
        </p:nvSpPr>
        <p:spPr>
          <a:xfrm>
            <a:off x="2326342" y="1896034"/>
            <a:ext cx="6925234" cy="3536578"/>
          </a:xfrm>
          <a:prstGeom prst="round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shade val="50000"/>
              <a:hueOff val="0"/>
              <a:satOff val="0"/>
              <a:lumOff val="7561"/>
              <a:alphaOff val="0"/>
            </a:schemeClr>
          </a:fillRef>
          <a:effectRef idx="2">
            <a:schemeClr val="accent3">
              <a:shade val="50000"/>
              <a:hueOff val="0"/>
              <a:satOff val="0"/>
              <a:lumOff val="7561"/>
              <a:alphaOff val="0"/>
            </a:schemeClr>
          </a:effectRef>
          <a:fontRef idx="minor">
            <a:schemeClr val="lt1"/>
          </a:fontRef>
        </p:style>
      </p:sp>
      <p:sp>
        <p:nvSpPr>
          <p:cNvPr id="9" name="Content Placeholder 2"/>
          <p:cNvSpPr txBox="1">
            <a:spLocks/>
          </p:cNvSpPr>
          <p:nvPr/>
        </p:nvSpPr>
        <p:spPr>
          <a:xfrm>
            <a:off x="2447364" y="2048434"/>
            <a:ext cx="6669741" cy="3608295"/>
          </a:xfrm>
          <a:prstGeom prst="rect">
            <a:avLst/>
          </a:prstGeom>
        </p:spPr>
        <p:txBody>
          <a:bodyPr/>
          <a:lstStyle/>
          <a:p>
            <a:pPr marL="342900" indent="-342900" eaLnBrk="0" hangingPunct="0">
              <a:spcBef>
                <a:spcPct val="20000"/>
              </a:spcBef>
              <a:buSzPct val="75000"/>
              <a:buFont typeface="Monotype Sorts" pitchFamily="2" charset="2"/>
              <a:buChar char="r"/>
              <a:tabLst>
                <a:tab pos="7712075" algn="r"/>
              </a:tabLst>
            </a:pPr>
            <a:r>
              <a:rPr lang="en-US" sz="2300" kern="0" dirty="0" smtClean="0">
                <a:solidFill>
                  <a:srgbClr val="000000"/>
                </a:solidFill>
                <a:latin typeface="Comic Sans MS"/>
              </a:rPr>
              <a:t>Capacity at the point of delivery</a:t>
            </a:r>
          </a:p>
          <a:p>
            <a:pPr marL="742950" lvl="1" indent="-285750" eaLnBrk="0" hangingPunct="0">
              <a:spcBef>
                <a:spcPct val="20000"/>
              </a:spcBef>
              <a:buSzPct val="50000"/>
              <a:buFont typeface="Wingdings" pitchFamily="2" charset="2"/>
              <a:buChar char="l"/>
              <a:tabLst>
                <a:tab pos="7712075" algn="r"/>
              </a:tabLst>
            </a:pPr>
            <a:r>
              <a:rPr lang="en-US" sz="2000" kern="0" dirty="0" smtClean="0">
                <a:solidFill>
                  <a:srgbClr val="919191">
                    <a:lumMod val="50000"/>
                  </a:srgbClr>
                </a:solidFill>
                <a:latin typeface="Comic Sans MS"/>
              </a:rPr>
              <a:t>Attracting, developing and retaining high quality teachers and school leaders and a work </a:t>
            </a:r>
            <a:r>
              <a:rPr lang="en-US" sz="2000" kern="0" dirty="0" err="1" smtClean="0">
                <a:solidFill>
                  <a:srgbClr val="919191">
                    <a:lumMod val="50000"/>
                  </a:srgbClr>
                </a:solidFill>
                <a:latin typeface="Comic Sans MS"/>
              </a:rPr>
              <a:t>organisation</a:t>
            </a:r>
            <a:r>
              <a:rPr lang="en-US" sz="2000" kern="0" dirty="0" smtClean="0">
                <a:solidFill>
                  <a:srgbClr val="919191">
                    <a:lumMod val="50000"/>
                  </a:srgbClr>
                </a:solidFill>
                <a:latin typeface="Comic Sans MS"/>
              </a:rPr>
              <a:t> in which they can use their potential</a:t>
            </a:r>
          </a:p>
          <a:p>
            <a:pPr marL="742950" lvl="1" indent="-285750" eaLnBrk="0" hangingPunct="0">
              <a:spcBef>
                <a:spcPct val="20000"/>
              </a:spcBef>
              <a:buSzPct val="50000"/>
              <a:buFont typeface="Wingdings" pitchFamily="2" charset="2"/>
              <a:buChar char="l"/>
              <a:tabLst>
                <a:tab pos="7712075" algn="r"/>
              </a:tabLst>
            </a:pPr>
            <a:r>
              <a:rPr lang="en-US" sz="2000" kern="0" dirty="0" smtClean="0">
                <a:solidFill>
                  <a:srgbClr val="919191">
                    <a:lumMod val="50000"/>
                  </a:srgbClr>
                </a:solidFill>
                <a:latin typeface="Comic Sans MS"/>
              </a:rPr>
              <a:t>Instructional  leadership and human resource management in schools</a:t>
            </a:r>
          </a:p>
          <a:p>
            <a:pPr marL="742950" lvl="1" indent="-285750" eaLnBrk="0" hangingPunct="0">
              <a:spcBef>
                <a:spcPct val="20000"/>
              </a:spcBef>
              <a:buSzPct val="50000"/>
              <a:buFont typeface="Wingdings" pitchFamily="2" charset="2"/>
              <a:buChar char="l"/>
              <a:tabLst>
                <a:tab pos="7712075" algn="r"/>
              </a:tabLst>
            </a:pPr>
            <a:r>
              <a:rPr lang="en-US" sz="2000" kern="0" dirty="0" smtClean="0">
                <a:solidFill>
                  <a:srgbClr val="919191">
                    <a:lumMod val="50000"/>
                  </a:srgbClr>
                </a:solidFill>
                <a:latin typeface="Comic Sans MS"/>
              </a:rPr>
              <a:t>Keeping teaching an attractive profession</a:t>
            </a:r>
          </a:p>
          <a:p>
            <a:pPr marL="742950" lvl="1" indent="-285750" eaLnBrk="0" hangingPunct="0">
              <a:spcBef>
                <a:spcPct val="20000"/>
              </a:spcBef>
              <a:buSzPct val="50000"/>
              <a:buFont typeface="Wingdings" pitchFamily="2" charset="2"/>
              <a:buChar char="l"/>
              <a:tabLst>
                <a:tab pos="7712075" algn="r"/>
              </a:tabLst>
            </a:pPr>
            <a:r>
              <a:rPr lang="en-US" sz="2000" kern="0" dirty="0" smtClean="0">
                <a:solidFill>
                  <a:srgbClr val="919191">
                    <a:lumMod val="50000"/>
                  </a:srgbClr>
                </a:solidFill>
                <a:latin typeface="Comic Sans MS"/>
              </a:rPr>
              <a:t>System-wide career development</a:t>
            </a:r>
          </a:p>
        </p:txBody>
      </p:sp>
      <p:pic>
        <p:nvPicPr>
          <p:cNvPr id="8" name="FIN-Teachers.mpg">
            <a:hlinkClick r:id="" action="ppaction://media"/>
          </p:cNvPr>
          <p:cNvPicPr>
            <a:picLocks noRot="1" noChangeAspect="1"/>
          </p:cNvPicPr>
          <p:nvPr>
            <a:videoFile r:link="rId1"/>
          </p:nvPr>
        </p:nvPicPr>
        <p:blipFill>
          <a:blip r:embed="rId9" cstate="print"/>
          <a:stretch>
            <a:fillRect/>
          </a:stretch>
        </p:blipFill>
        <p:spPr>
          <a:xfrm>
            <a:off x="107504" y="5877272"/>
            <a:ext cx="548680" cy="310919"/>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3*#ppt_w"/>
                                          </p:val>
                                        </p:tav>
                                        <p:tav tm="100000">
                                          <p:val>
                                            <p:strVal val="#ppt_w"/>
                                          </p:val>
                                        </p:tav>
                                      </p:tavLst>
                                    </p:anim>
                                    <p:anim calcmode="lin" valueType="num">
                                      <p:cBhvr>
                                        <p:cTn id="8" dur="500" fill="hold"/>
                                        <p:tgtEl>
                                          <p:spTgt spid="7"/>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3" presetClass="entr" presetSubtype="272"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strVal val="2/3*#ppt_w"/>
                                          </p:val>
                                        </p:tav>
                                        <p:tav tm="100000">
                                          <p:val>
                                            <p:strVal val="#ppt_w"/>
                                          </p:val>
                                        </p:tav>
                                      </p:tavLst>
                                    </p:anim>
                                    <p:anim calcmode="lin" valueType="num">
                                      <p:cBhvr>
                                        <p:cTn id="13" dur="500" fill="hold"/>
                                        <p:tgtEl>
                                          <p:spTgt spid="9"/>
                                        </p:tgtEl>
                                        <p:attrNameLst>
                                          <p:attrName>ppt_h</p:attrName>
                                        </p:attrNameLst>
                                      </p:cBhvr>
                                      <p:tavLst>
                                        <p:tav tm="0">
                                          <p:val>
                                            <p:strVal val="2/3*#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xit" presetSubtype="0" fill="hold" grpId="1" nodeType="clickEffect">
                                  <p:stCondLst>
                                    <p:cond delay="0"/>
                                  </p:stCondLst>
                                  <p:childTnLst>
                                    <p:anim calcmode="lin" valueType="num">
                                      <p:cBhvr>
                                        <p:cTn id="17" dur="500"/>
                                        <p:tgtEl>
                                          <p:spTgt spid="9"/>
                                        </p:tgtEl>
                                        <p:attrNameLst>
                                          <p:attrName>ppt_w</p:attrName>
                                        </p:attrNameLst>
                                      </p:cBhvr>
                                      <p:tavLst>
                                        <p:tav tm="0">
                                          <p:val>
                                            <p:strVal val="ppt_w"/>
                                          </p:val>
                                        </p:tav>
                                        <p:tav tm="100000">
                                          <p:val>
                                            <p:fltVal val="0"/>
                                          </p:val>
                                        </p:tav>
                                      </p:tavLst>
                                    </p:anim>
                                    <p:anim calcmode="lin" valueType="num">
                                      <p:cBhvr>
                                        <p:cTn id="18" dur="500"/>
                                        <p:tgtEl>
                                          <p:spTgt spid="9"/>
                                        </p:tgtEl>
                                        <p:attrNameLst>
                                          <p:attrName>ppt_h</p:attrName>
                                        </p:attrNameLst>
                                      </p:cBhvr>
                                      <p:tavLst>
                                        <p:tav tm="0">
                                          <p:val>
                                            <p:strVal val="ppt_h"/>
                                          </p:val>
                                        </p:tav>
                                        <p:tav tm="100000">
                                          <p:val>
                                            <p:fltVal val="0"/>
                                          </p:val>
                                        </p:tav>
                                      </p:tavLst>
                                    </p:anim>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par>
                                <p:cTn id="21" presetID="53" presetClass="exit" presetSubtype="0" fill="hold" nodeType="withEffect">
                                  <p:stCondLst>
                                    <p:cond delay="0"/>
                                  </p:stCondLst>
                                  <p:childTnLst>
                                    <p:anim calcmode="lin" valueType="num">
                                      <p:cBhvr>
                                        <p:cTn id="22" dur="1000"/>
                                        <p:tgtEl>
                                          <p:spTgt spid="7"/>
                                        </p:tgtEl>
                                        <p:attrNameLst>
                                          <p:attrName>ppt_w</p:attrName>
                                        </p:attrNameLst>
                                      </p:cBhvr>
                                      <p:tavLst>
                                        <p:tav tm="0">
                                          <p:val>
                                            <p:strVal val="ppt_w"/>
                                          </p:val>
                                        </p:tav>
                                        <p:tav tm="100000">
                                          <p:val>
                                            <p:fltVal val="0"/>
                                          </p:val>
                                        </p:tav>
                                      </p:tavLst>
                                    </p:anim>
                                    <p:anim calcmode="lin" valueType="num">
                                      <p:cBhvr>
                                        <p:cTn id="23" dur="1000"/>
                                        <p:tgtEl>
                                          <p:spTgt spid="7"/>
                                        </p:tgtEl>
                                        <p:attrNameLst>
                                          <p:attrName>ppt_h</p:attrName>
                                        </p:attrNameLst>
                                      </p:cBhvr>
                                      <p:tavLst>
                                        <p:tav tm="0">
                                          <p:val>
                                            <p:strVal val="ppt_h"/>
                                          </p:val>
                                        </p:tav>
                                        <p:tav tm="100000">
                                          <p:val>
                                            <p:fltVal val="0"/>
                                          </p:val>
                                        </p:tav>
                                      </p:tavLst>
                                    </p:anim>
                                    <p:animEffect transition="out" filter="fade">
                                      <p:cBhvr>
                                        <p:cTn id="24" dur="1000"/>
                                        <p:tgtEl>
                                          <p:spTgt spid="7"/>
                                        </p:tgtEl>
                                      </p:cBhvr>
                                    </p:animEffect>
                                    <p:set>
                                      <p:cBhvr>
                                        <p:cTn id="25" dur="1" fill="hold">
                                          <p:stCondLst>
                                            <p:cond delay="999"/>
                                          </p:stCondLst>
                                        </p:cTn>
                                        <p:tgtEl>
                                          <p:spTgt spid="7"/>
                                        </p:tgtEl>
                                        <p:attrNameLst>
                                          <p:attrName>style.visibility</p:attrName>
                                        </p:attrNameLst>
                                      </p:cBhvr>
                                      <p:to>
                                        <p:strVal val="hidden"/>
                                      </p:to>
                                    </p:set>
                                  </p:childTnLst>
                                </p:cTn>
                              </p:par>
                            </p:childTnLst>
                          </p:cTn>
                        </p:par>
                        <p:par>
                          <p:cTn id="26" fill="hold">
                            <p:stCondLst>
                              <p:cond delay="1000"/>
                            </p:stCondLst>
                            <p:childTnLst>
                              <p:par>
                                <p:cTn id="27" presetID="1" presetClass="mediacall" presetSubtype="0" fill="hold" nodeType="afterEffect">
                                  <p:stCondLst>
                                    <p:cond delay="0"/>
                                  </p:stCondLst>
                                  <p:childTnLst>
                                    <p:cmd type="call" cmd="playFrom(0.0)">
                                      <p:cBhvr>
                                        <p:cTn id="28" dur="4417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29" fill="hold" display="0">
                  <p:stCondLst>
                    <p:cond delay="indefinite"/>
                  </p:stCondLst>
                  <p:endCondLst>
                    <p:cond evt="onNext" delay="0">
                      <p:tgtEl>
                        <p:sldTgt/>
                      </p:tgtEl>
                    </p:cond>
                    <p:cond evt="onPrev" delay="0">
                      <p:tgtEl>
                        <p:sldTgt/>
                      </p:tgtEl>
                    </p:cond>
                  </p:endCondLst>
                </p:cTn>
                <p:tgtEl>
                  <p:spTgt spid="8"/>
                </p:tgtEl>
              </p:cMediaNode>
            </p:video>
            <p:seq concurrent="1" nextAc="seek">
              <p:cTn id="30" restart="whenNotActive" fill="hold" evtFilter="cancelBubble" nodeType="interactiveSeq">
                <p:stCondLst>
                  <p:cond evt="onClick" delay="0">
                    <p:tgtEl>
                      <p:spTgt spid="8"/>
                    </p:tgtEl>
                  </p:cond>
                </p:stCondLst>
                <p:endSync evt="end" delay="0">
                  <p:rtn val="all"/>
                </p:endSync>
                <p:childTnLst>
                  <p:par>
                    <p:cTn id="31" fill="hold">
                      <p:stCondLst>
                        <p:cond delay="0"/>
                      </p:stCondLst>
                      <p:childTnLst>
                        <p:par>
                          <p:cTn id="32" fill="hold">
                            <p:stCondLst>
                              <p:cond delay="0"/>
                            </p:stCondLst>
                            <p:childTnLst>
                              <p:par>
                                <p:cTn id="33" presetID="2" presetClass="mediacall" presetSubtype="0" fill="hold" nodeType="clickEffect">
                                  <p:stCondLst>
                                    <p:cond delay="0"/>
                                  </p:stCondLst>
                                  <p:childTnLst>
                                    <p:cmd type="call" cmd="togglePause">
                                      <p:cBhvr>
                                        <p:cTn id="34" dur="1" fill="hold"/>
                                        <p:tgtEl>
                                          <p:spTgt spid="8"/>
                                        </p:tgtEl>
                                      </p:cBhvr>
                                    </p:cmd>
                                  </p:childTnLst>
                                </p:cTn>
                              </p:par>
                            </p:childTnLst>
                          </p:cTn>
                        </p:par>
                      </p:childTnLst>
                    </p:cTn>
                  </p:par>
                </p:childTnLst>
              </p:cTn>
              <p:nextCondLst>
                <p:cond evt="onClick" delay="0">
                  <p:tgtEl>
                    <p:spTgt spid="8"/>
                  </p:tgtEl>
                </p:cond>
              </p:nextCondLst>
            </p:seq>
          </p:childTnLst>
        </p:cTn>
      </p:par>
    </p:tnLst>
    <p:bldLst>
      <p:bldP spid="9" grpId="0"/>
      <p:bldP spid="9" grpId="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show="0">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6380163" y="404813"/>
            <a:ext cx="1576387" cy="952500"/>
          </a:xfrm>
          <a:prstGeom prst="rect">
            <a:avLst/>
          </a:prstGeom>
          <a:solidFill>
            <a:schemeClr val="bg1"/>
          </a:solidFill>
          <a:ln w="12700">
            <a:noFill/>
            <a:miter lim="800000"/>
            <a:headEnd/>
            <a:tailEnd/>
          </a:ln>
        </p:spPr>
        <p:txBody>
          <a:bodyPr lIns="90488" tIns="44450" rIns="90488" bIns="44450" anchor="ctr"/>
          <a:lstStyle/>
          <a:p>
            <a:pPr marL="1260475" indent="-1260475"/>
            <a:r>
              <a:rPr lang="en-GB" sz="4000">
                <a:solidFill>
                  <a:srgbClr val="FF9966"/>
                </a:solidFill>
                <a:latin typeface="Comic Sans MS" pitchFamily="66" charset="0"/>
              </a:rPr>
              <a:t>1998</a:t>
            </a:r>
            <a:endParaRPr lang="en-US" sz="4000">
              <a:solidFill>
                <a:srgbClr val="FF9966"/>
              </a:solidFill>
              <a:latin typeface="Comic Sans MS" pitchFamily="66" charset="0"/>
            </a:endParaRPr>
          </a:p>
        </p:txBody>
      </p:sp>
      <p:pic>
        <p:nvPicPr>
          <p:cNvPr id="9219" name="Picture 3"/>
          <p:cNvPicPr>
            <a:picLocks noChangeAspect="1" noChangeArrowheads="1"/>
          </p:cNvPicPr>
          <p:nvPr/>
        </p:nvPicPr>
        <p:blipFill>
          <a:blip r:embed="rId3" cstate="print"/>
          <a:srcRect/>
          <a:stretch>
            <a:fillRect/>
          </a:stretch>
        </p:blipFill>
        <p:spPr bwMode="auto">
          <a:xfrm>
            <a:off x="1042988" y="1636713"/>
            <a:ext cx="7886700" cy="4745037"/>
          </a:xfrm>
          <a:prstGeom prst="rect">
            <a:avLst/>
          </a:prstGeom>
          <a:noFill/>
          <a:ln w="9525">
            <a:noFill/>
            <a:miter lim="800000"/>
            <a:headEnd/>
            <a:tailEnd/>
          </a:ln>
        </p:spPr>
      </p:pic>
      <p:sp>
        <p:nvSpPr>
          <p:cNvPr id="9220" name="Rectangle 4"/>
          <p:cNvSpPr>
            <a:spLocks noChangeArrowheads="1"/>
          </p:cNvSpPr>
          <p:nvPr/>
        </p:nvSpPr>
        <p:spPr bwMode="auto">
          <a:xfrm>
            <a:off x="755650" y="388938"/>
            <a:ext cx="5645150" cy="952500"/>
          </a:xfrm>
          <a:prstGeom prst="rect">
            <a:avLst/>
          </a:prstGeom>
          <a:noFill/>
          <a:ln w="12700">
            <a:noFill/>
            <a:miter lim="800000"/>
            <a:headEnd/>
            <a:tailEnd/>
          </a:ln>
        </p:spPr>
        <p:txBody>
          <a:bodyPr lIns="90488" tIns="44450" rIns="90488" bIns="44450" anchor="ctr"/>
          <a:lstStyle/>
          <a:p>
            <a:pPr marL="1260475" indent="-1260475"/>
            <a:r>
              <a:rPr lang="en-GB" sz="4000">
                <a:solidFill>
                  <a:srgbClr val="FF9966"/>
                </a:solidFill>
                <a:latin typeface="Comic Sans MS" pitchFamily="66" charset="0"/>
              </a:rPr>
              <a:t>	PISA countries in</a:t>
            </a:r>
            <a:endParaRPr lang="en-US" sz="4000">
              <a:solidFill>
                <a:srgbClr val="FF9966"/>
              </a:solidFill>
              <a:latin typeface="Comic Sans MS" pitchFamily="66" charset="0"/>
            </a:endParaRPr>
          </a:p>
        </p:txBody>
      </p:sp>
      <p:sp>
        <p:nvSpPr>
          <p:cNvPr id="9" name="Rectangle 5"/>
          <p:cNvSpPr>
            <a:spLocks noChangeArrowheads="1"/>
          </p:cNvSpPr>
          <p:nvPr/>
        </p:nvSpPr>
        <p:spPr bwMode="auto">
          <a:xfrm>
            <a:off x="6380163" y="388938"/>
            <a:ext cx="1576387" cy="952500"/>
          </a:xfrm>
          <a:prstGeom prst="rect">
            <a:avLst/>
          </a:prstGeom>
          <a:solidFill>
            <a:schemeClr val="bg1"/>
          </a:solidFill>
          <a:ln w="12700">
            <a:noFill/>
            <a:miter lim="800000"/>
            <a:headEnd/>
            <a:tailEnd/>
          </a:ln>
        </p:spPr>
        <p:txBody>
          <a:bodyPr lIns="90488" tIns="44450" rIns="90488" bIns="44450" anchor="ctr"/>
          <a:lstStyle/>
          <a:p>
            <a:pPr marL="1260475" indent="-1260475"/>
            <a:r>
              <a:rPr lang="en-GB" sz="4000">
                <a:solidFill>
                  <a:srgbClr val="FF9966"/>
                </a:solidFill>
                <a:latin typeface="Comic Sans MS" pitchFamily="66" charset="0"/>
              </a:rPr>
              <a:t>2000</a:t>
            </a:r>
            <a:endParaRPr lang="en-US" sz="4000">
              <a:solidFill>
                <a:srgbClr val="FF9966"/>
              </a:solidFill>
              <a:latin typeface="Comic Sans MS" pitchFamily="66" charset="0"/>
            </a:endParaRPr>
          </a:p>
        </p:txBody>
      </p:sp>
      <p:pic>
        <p:nvPicPr>
          <p:cNvPr id="10" name="Picture 6"/>
          <p:cNvPicPr>
            <a:picLocks noChangeAspect="1" noChangeArrowheads="1"/>
          </p:cNvPicPr>
          <p:nvPr/>
        </p:nvPicPr>
        <p:blipFill>
          <a:blip r:embed="rId4" cstate="print"/>
          <a:srcRect/>
          <a:stretch>
            <a:fillRect/>
          </a:stretch>
        </p:blipFill>
        <p:spPr bwMode="auto">
          <a:xfrm>
            <a:off x="1042988" y="1636713"/>
            <a:ext cx="7886700" cy="4745037"/>
          </a:xfrm>
          <a:prstGeom prst="rect">
            <a:avLst/>
          </a:prstGeom>
          <a:noFill/>
          <a:ln w="9525">
            <a:noFill/>
            <a:miter lim="800000"/>
            <a:headEnd/>
            <a:tailEnd/>
          </a:ln>
        </p:spPr>
      </p:pic>
      <p:pic>
        <p:nvPicPr>
          <p:cNvPr id="11" name="Picture 7"/>
          <p:cNvPicPr>
            <a:picLocks noChangeAspect="1" noChangeArrowheads="1"/>
          </p:cNvPicPr>
          <p:nvPr/>
        </p:nvPicPr>
        <p:blipFill>
          <a:blip r:embed="rId5" cstate="print"/>
          <a:srcRect/>
          <a:stretch>
            <a:fillRect/>
          </a:stretch>
        </p:blipFill>
        <p:spPr bwMode="auto">
          <a:xfrm>
            <a:off x="1042988" y="1636713"/>
            <a:ext cx="7886700" cy="4745037"/>
          </a:xfrm>
          <a:prstGeom prst="rect">
            <a:avLst/>
          </a:prstGeom>
          <a:noFill/>
          <a:ln w="9525">
            <a:noFill/>
            <a:miter lim="800000"/>
            <a:headEnd/>
            <a:tailEnd/>
          </a:ln>
        </p:spPr>
      </p:pic>
      <p:pic>
        <p:nvPicPr>
          <p:cNvPr id="12" name="Picture 8"/>
          <p:cNvPicPr>
            <a:picLocks noChangeAspect="1" noChangeArrowheads="1"/>
          </p:cNvPicPr>
          <p:nvPr/>
        </p:nvPicPr>
        <p:blipFill>
          <a:blip r:embed="rId6" cstate="print"/>
          <a:srcRect/>
          <a:stretch>
            <a:fillRect/>
          </a:stretch>
        </p:blipFill>
        <p:spPr bwMode="auto">
          <a:xfrm>
            <a:off x="1042988" y="1636713"/>
            <a:ext cx="7886700" cy="4745037"/>
          </a:xfrm>
          <a:prstGeom prst="rect">
            <a:avLst/>
          </a:prstGeom>
          <a:noFill/>
          <a:ln w="9525">
            <a:noFill/>
            <a:miter lim="800000"/>
            <a:headEnd/>
            <a:tailEnd/>
          </a:ln>
        </p:spPr>
      </p:pic>
      <p:pic>
        <p:nvPicPr>
          <p:cNvPr id="13" name="Picture 9"/>
          <p:cNvPicPr>
            <a:picLocks noChangeAspect="1" noChangeArrowheads="1"/>
          </p:cNvPicPr>
          <p:nvPr/>
        </p:nvPicPr>
        <p:blipFill>
          <a:blip r:embed="rId7" cstate="print"/>
          <a:srcRect/>
          <a:stretch>
            <a:fillRect/>
          </a:stretch>
        </p:blipFill>
        <p:spPr bwMode="auto">
          <a:xfrm>
            <a:off x="1042988" y="1628775"/>
            <a:ext cx="7886700" cy="4745038"/>
          </a:xfrm>
          <a:prstGeom prst="rect">
            <a:avLst/>
          </a:prstGeom>
          <a:noFill/>
          <a:ln w="9525">
            <a:noFill/>
            <a:miter lim="800000"/>
            <a:headEnd/>
            <a:tailEnd/>
          </a:ln>
        </p:spPr>
      </p:pic>
      <p:sp>
        <p:nvSpPr>
          <p:cNvPr id="14" name="Rectangle 11"/>
          <p:cNvSpPr>
            <a:spLocks noChangeArrowheads="1"/>
          </p:cNvSpPr>
          <p:nvPr/>
        </p:nvSpPr>
        <p:spPr bwMode="auto">
          <a:xfrm>
            <a:off x="6372225" y="404813"/>
            <a:ext cx="1576388" cy="952500"/>
          </a:xfrm>
          <a:prstGeom prst="rect">
            <a:avLst/>
          </a:prstGeom>
          <a:solidFill>
            <a:schemeClr val="bg1"/>
          </a:solidFill>
          <a:ln w="12700">
            <a:noFill/>
            <a:miter lim="800000"/>
            <a:headEnd/>
            <a:tailEnd/>
          </a:ln>
        </p:spPr>
        <p:txBody>
          <a:bodyPr lIns="90488" tIns="44450" rIns="90488" bIns="44450" anchor="ctr"/>
          <a:lstStyle/>
          <a:p>
            <a:pPr marL="1260475" indent="-1260475"/>
            <a:r>
              <a:rPr lang="en-GB" sz="4000">
                <a:solidFill>
                  <a:srgbClr val="FF9966"/>
                </a:solidFill>
                <a:latin typeface="Comic Sans MS" pitchFamily="66" charset="0"/>
              </a:rPr>
              <a:t>2001</a:t>
            </a:r>
            <a:endParaRPr lang="en-US" sz="4000">
              <a:solidFill>
                <a:srgbClr val="FF9966"/>
              </a:solidFill>
              <a:latin typeface="Comic Sans MS" pitchFamily="66" charset="0"/>
            </a:endParaRPr>
          </a:p>
        </p:txBody>
      </p:sp>
      <p:sp>
        <p:nvSpPr>
          <p:cNvPr id="15" name="Rectangle 12"/>
          <p:cNvSpPr>
            <a:spLocks noChangeArrowheads="1"/>
          </p:cNvSpPr>
          <p:nvPr/>
        </p:nvSpPr>
        <p:spPr bwMode="auto">
          <a:xfrm>
            <a:off x="6372225" y="388938"/>
            <a:ext cx="1576388" cy="952500"/>
          </a:xfrm>
          <a:prstGeom prst="rect">
            <a:avLst/>
          </a:prstGeom>
          <a:solidFill>
            <a:schemeClr val="bg1"/>
          </a:solidFill>
          <a:ln w="12700">
            <a:noFill/>
            <a:miter lim="800000"/>
            <a:headEnd/>
            <a:tailEnd/>
          </a:ln>
        </p:spPr>
        <p:txBody>
          <a:bodyPr lIns="90488" tIns="44450" rIns="90488" bIns="44450" anchor="ctr"/>
          <a:lstStyle/>
          <a:p>
            <a:pPr marL="1260475" indent="-1260475"/>
            <a:r>
              <a:rPr lang="en-GB" sz="4000">
                <a:solidFill>
                  <a:srgbClr val="FF9966"/>
                </a:solidFill>
                <a:latin typeface="Comic Sans MS" pitchFamily="66" charset="0"/>
              </a:rPr>
              <a:t>2003</a:t>
            </a:r>
            <a:endParaRPr lang="en-US" sz="4000">
              <a:solidFill>
                <a:srgbClr val="FF9966"/>
              </a:solidFill>
              <a:latin typeface="Comic Sans MS" pitchFamily="66" charset="0"/>
            </a:endParaRPr>
          </a:p>
        </p:txBody>
      </p:sp>
      <p:sp>
        <p:nvSpPr>
          <p:cNvPr id="16" name="Rectangle 13"/>
          <p:cNvSpPr>
            <a:spLocks noChangeArrowheads="1"/>
          </p:cNvSpPr>
          <p:nvPr/>
        </p:nvSpPr>
        <p:spPr bwMode="auto">
          <a:xfrm>
            <a:off x="6372225" y="404813"/>
            <a:ext cx="1576388" cy="952500"/>
          </a:xfrm>
          <a:prstGeom prst="rect">
            <a:avLst/>
          </a:prstGeom>
          <a:solidFill>
            <a:schemeClr val="bg1"/>
          </a:solidFill>
          <a:ln w="12700">
            <a:noFill/>
            <a:miter lim="800000"/>
            <a:headEnd/>
            <a:tailEnd/>
          </a:ln>
        </p:spPr>
        <p:txBody>
          <a:bodyPr lIns="90488" tIns="44450" rIns="90488" bIns="44450" anchor="ctr"/>
          <a:lstStyle/>
          <a:p>
            <a:pPr marL="1260475" indent="-1260475"/>
            <a:r>
              <a:rPr lang="en-GB" sz="4000">
                <a:solidFill>
                  <a:srgbClr val="FF9966"/>
                </a:solidFill>
                <a:latin typeface="Comic Sans MS" pitchFamily="66" charset="0"/>
              </a:rPr>
              <a:t>2006</a:t>
            </a:r>
            <a:endParaRPr lang="en-US" sz="4000">
              <a:solidFill>
                <a:srgbClr val="FF9966"/>
              </a:solidFill>
              <a:latin typeface="Comic Sans MS" pitchFamily="66" charset="0"/>
            </a:endParaRPr>
          </a:p>
        </p:txBody>
      </p:sp>
      <p:sp>
        <p:nvSpPr>
          <p:cNvPr id="17" name="Rectangle 14"/>
          <p:cNvSpPr>
            <a:spLocks noChangeArrowheads="1"/>
          </p:cNvSpPr>
          <p:nvPr/>
        </p:nvSpPr>
        <p:spPr bwMode="auto">
          <a:xfrm>
            <a:off x="6372225" y="404813"/>
            <a:ext cx="1576388" cy="952500"/>
          </a:xfrm>
          <a:prstGeom prst="rect">
            <a:avLst/>
          </a:prstGeom>
          <a:solidFill>
            <a:schemeClr val="bg1"/>
          </a:solidFill>
          <a:ln w="12700">
            <a:noFill/>
            <a:miter lim="800000"/>
            <a:headEnd/>
            <a:tailEnd/>
          </a:ln>
        </p:spPr>
        <p:txBody>
          <a:bodyPr lIns="90488" tIns="44450" rIns="90488" bIns="44450" anchor="ctr"/>
          <a:lstStyle/>
          <a:p>
            <a:pPr marL="1260475" indent="-1260475"/>
            <a:r>
              <a:rPr lang="en-GB" sz="4000">
                <a:solidFill>
                  <a:srgbClr val="FF9966"/>
                </a:solidFill>
                <a:latin typeface="Comic Sans MS" pitchFamily="66" charset="0"/>
              </a:rPr>
              <a:t>2009</a:t>
            </a:r>
            <a:endParaRPr lang="en-US" sz="4000">
              <a:solidFill>
                <a:srgbClr val="FF9966"/>
              </a:solidFill>
              <a:latin typeface="Comic Sans MS" pitchFamily="66" charset="0"/>
            </a:endParaRPr>
          </a:p>
        </p:txBody>
      </p:sp>
      <p:sp>
        <p:nvSpPr>
          <p:cNvPr id="9230" name="Rectangle 15"/>
          <p:cNvSpPr>
            <a:spLocks noChangeArrowheads="1"/>
          </p:cNvSpPr>
          <p:nvPr/>
        </p:nvSpPr>
        <p:spPr bwMode="auto">
          <a:xfrm>
            <a:off x="1042988" y="1646238"/>
            <a:ext cx="184150" cy="369887"/>
          </a:xfrm>
          <a:prstGeom prst="rect">
            <a:avLst/>
          </a:prstGeom>
          <a:solidFill>
            <a:schemeClr val="bg1"/>
          </a:solidFill>
          <a:ln w="12700">
            <a:noFill/>
            <a:miter lim="800000"/>
            <a:headEnd/>
            <a:tailEnd/>
          </a:ln>
        </p:spPr>
        <p:txBody>
          <a:bodyPr wrap="none" anchor="ctr">
            <a:spAutoFit/>
          </a:bodyPr>
          <a:lstStyle/>
          <a:p>
            <a:endParaRPr lang="en-GB">
              <a:latin typeface="Comic Sans MS" pitchFamily="66" charset="0"/>
            </a:endParaRPr>
          </a:p>
        </p:txBody>
      </p:sp>
      <p:sp>
        <p:nvSpPr>
          <p:cNvPr id="9231" name="Rectangle 16"/>
          <p:cNvSpPr>
            <a:spLocks noChangeArrowheads="1"/>
          </p:cNvSpPr>
          <p:nvPr/>
        </p:nvSpPr>
        <p:spPr bwMode="auto">
          <a:xfrm>
            <a:off x="1116013" y="5995988"/>
            <a:ext cx="184150" cy="369887"/>
          </a:xfrm>
          <a:prstGeom prst="rect">
            <a:avLst/>
          </a:prstGeom>
          <a:solidFill>
            <a:schemeClr val="bg1"/>
          </a:solidFill>
          <a:ln w="12700">
            <a:noFill/>
            <a:miter lim="800000"/>
            <a:headEnd/>
            <a:tailEnd/>
          </a:ln>
        </p:spPr>
        <p:txBody>
          <a:bodyPr wrap="none" anchor="ctr">
            <a:spAutoFit/>
          </a:bodyPr>
          <a:lstStyle/>
          <a:p>
            <a:endParaRPr lang="en-GB">
              <a:latin typeface="Comic Sans MS" pitchFamily="66" charset="0"/>
            </a:endParaRPr>
          </a:p>
        </p:txBody>
      </p:sp>
      <p:sp>
        <p:nvSpPr>
          <p:cNvPr id="9232" name="Rectangle 17"/>
          <p:cNvSpPr>
            <a:spLocks noChangeArrowheads="1"/>
          </p:cNvSpPr>
          <p:nvPr/>
        </p:nvSpPr>
        <p:spPr bwMode="auto">
          <a:xfrm>
            <a:off x="8597900" y="6021388"/>
            <a:ext cx="184150" cy="369887"/>
          </a:xfrm>
          <a:prstGeom prst="rect">
            <a:avLst/>
          </a:prstGeom>
          <a:solidFill>
            <a:schemeClr val="bg1"/>
          </a:solidFill>
          <a:ln w="12700">
            <a:noFill/>
            <a:miter lim="800000"/>
            <a:headEnd/>
            <a:tailEnd/>
          </a:ln>
        </p:spPr>
        <p:txBody>
          <a:bodyPr wrap="none" anchor="ctr">
            <a:spAutoFit/>
          </a:bodyPr>
          <a:lstStyle/>
          <a:p>
            <a:endParaRPr lang="en-GB">
              <a:latin typeface="Comic Sans MS" pitchFamily="66" charset="0"/>
            </a:endParaRPr>
          </a:p>
        </p:txBody>
      </p:sp>
      <p:sp>
        <p:nvSpPr>
          <p:cNvPr id="9233" name="Rectangle 18"/>
          <p:cNvSpPr>
            <a:spLocks noChangeArrowheads="1"/>
          </p:cNvSpPr>
          <p:nvPr/>
        </p:nvSpPr>
        <p:spPr bwMode="auto">
          <a:xfrm>
            <a:off x="8670925" y="1628775"/>
            <a:ext cx="184150" cy="369888"/>
          </a:xfrm>
          <a:prstGeom prst="rect">
            <a:avLst/>
          </a:prstGeom>
          <a:solidFill>
            <a:schemeClr val="bg1"/>
          </a:solidFill>
          <a:ln w="12700">
            <a:noFill/>
            <a:miter lim="800000"/>
            <a:headEnd/>
            <a:tailEnd/>
          </a:ln>
        </p:spPr>
        <p:txBody>
          <a:bodyPr wrap="none" anchor="ctr">
            <a:spAutoFit/>
          </a:bodyPr>
          <a:lstStyle/>
          <a:p>
            <a:endParaRPr lang="en-GB">
              <a:latin typeface="Comic Sans MS" pitchFamily="66" charset="0"/>
            </a:endParaRPr>
          </a:p>
        </p:txBody>
      </p:sp>
      <p:sp>
        <p:nvSpPr>
          <p:cNvPr id="9234" name="Rectangle 20"/>
          <p:cNvSpPr>
            <a:spLocks noChangeArrowheads="1"/>
          </p:cNvSpPr>
          <p:nvPr/>
        </p:nvSpPr>
        <p:spPr bwMode="auto">
          <a:xfrm>
            <a:off x="6516688" y="1125538"/>
            <a:ext cx="936625" cy="592137"/>
          </a:xfrm>
          <a:prstGeom prst="rect">
            <a:avLst/>
          </a:prstGeom>
          <a:solidFill>
            <a:schemeClr val="bg1"/>
          </a:solidFill>
          <a:ln w="12700">
            <a:noFill/>
            <a:miter lim="800000"/>
            <a:headEnd/>
            <a:tailEnd/>
          </a:ln>
        </p:spPr>
        <p:txBody>
          <a:bodyPr lIns="90488" tIns="44450" rIns="90488" bIns="44450" anchor="ctr"/>
          <a:lstStyle/>
          <a:p>
            <a:pPr marL="1260475" indent="-1260475"/>
            <a:r>
              <a:rPr lang="en-GB" sz="2600">
                <a:solidFill>
                  <a:srgbClr val="000000"/>
                </a:solidFill>
                <a:latin typeface="Comic Sans MS" pitchFamily="66" charset="0"/>
              </a:rPr>
              <a:t>77%</a:t>
            </a:r>
            <a:endParaRPr lang="en-US" sz="2600">
              <a:solidFill>
                <a:srgbClr val="000000"/>
              </a:solidFill>
              <a:latin typeface="Comic Sans MS" pitchFamily="66" charset="0"/>
            </a:endParaRPr>
          </a:p>
        </p:txBody>
      </p:sp>
      <p:sp>
        <p:nvSpPr>
          <p:cNvPr id="23" name="Rectangle 21"/>
          <p:cNvSpPr>
            <a:spLocks noChangeArrowheads="1"/>
          </p:cNvSpPr>
          <p:nvPr/>
        </p:nvSpPr>
        <p:spPr bwMode="auto">
          <a:xfrm>
            <a:off x="6516688" y="1125538"/>
            <a:ext cx="936625" cy="592137"/>
          </a:xfrm>
          <a:prstGeom prst="rect">
            <a:avLst/>
          </a:prstGeom>
          <a:solidFill>
            <a:schemeClr val="bg1"/>
          </a:solidFill>
          <a:ln w="12700">
            <a:noFill/>
            <a:miter lim="800000"/>
            <a:headEnd/>
            <a:tailEnd/>
          </a:ln>
        </p:spPr>
        <p:txBody>
          <a:bodyPr lIns="90488" tIns="44450" rIns="90488" bIns="44450" anchor="ctr"/>
          <a:lstStyle/>
          <a:p>
            <a:pPr marL="1260475" indent="-1260475"/>
            <a:r>
              <a:rPr lang="en-GB" sz="2600">
                <a:solidFill>
                  <a:srgbClr val="000000"/>
                </a:solidFill>
                <a:latin typeface="Comic Sans MS" pitchFamily="66" charset="0"/>
              </a:rPr>
              <a:t>81%</a:t>
            </a:r>
            <a:endParaRPr lang="en-US" sz="2600">
              <a:solidFill>
                <a:srgbClr val="000000"/>
              </a:solidFill>
              <a:latin typeface="Comic Sans MS" pitchFamily="66" charset="0"/>
            </a:endParaRPr>
          </a:p>
        </p:txBody>
      </p:sp>
      <p:sp>
        <p:nvSpPr>
          <p:cNvPr id="24" name="Rectangle 22"/>
          <p:cNvSpPr>
            <a:spLocks noChangeArrowheads="1"/>
          </p:cNvSpPr>
          <p:nvPr/>
        </p:nvSpPr>
        <p:spPr bwMode="auto">
          <a:xfrm>
            <a:off x="6516688" y="1108075"/>
            <a:ext cx="936625" cy="592138"/>
          </a:xfrm>
          <a:prstGeom prst="rect">
            <a:avLst/>
          </a:prstGeom>
          <a:solidFill>
            <a:schemeClr val="bg1"/>
          </a:solidFill>
          <a:ln w="12700">
            <a:noFill/>
            <a:miter lim="800000"/>
            <a:headEnd/>
            <a:tailEnd/>
          </a:ln>
        </p:spPr>
        <p:txBody>
          <a:bodyPr lIns="90488" tIns="44450" rIns="90488" bIns="44450" anchor="ctr"/>
          <a:lstStyle/>
          <a:p>
            <a:pPr marL="1260475" indent="-1260475"/>
            <a:r>
              <a:rPr lang="en-GB" sz="2600">
                <a:solidFill>
                  <a:srgbClr val="000000"/>
                </a:solidFill>
                <a:latin typeface="Comic Sans MS" pitchFamily="66" charset="0"/>
              </a:rPr>
              <a:t>83%</a:t>
            </a:r>
            <a:endParaRPr lang="en-US" sz="2600">
              <a:solidFill>
                <a:srgbClr val="000000"/>
              </a:solidFill>
              <a:latin typeface="Comic Sans MS" pitchFamily="66" charset="0"/>
            </a:endParaRPr>
          </a:p>
        </p:txBody>
      </p:sp>
      <p:sp>
        <p:nvSpPr>
          <p:cNvPr id="25" name="Rectangle 23"/>
          <p:cNvSpPr>
            <a:spLocks noChangeArrowheads="1"/>
          </p:cNvSpPr>
          <p:nvPr/>
        </p:nvSpPr>
        <p:spPr bwMode="auto">
          <a:xfrm>
            <a:off x="6516688" y="1125538"/>
            <a:ext cx="936625" cy="592137"/>
          </a:xfrm>
          <a:prstGeom prst="rect">
            <a:avLst/>
          </a:prstGeom>
          <a:solidFill>
            <a:schemeClr val="bg1"/>
          </a:solidFill>
          <a:ln w="12700">
            <a:noFill/>
            <a:miter lim="800000"/>
            <a:headEnd/>
            <a:tailEnd/>
          </a:ln>
        </p:spPr>
        <p:txBody>
          <a:bodyPr lIns="90488" tIns="44450" rIns="90488" bIns="44450" anchor="ctr"/>
          <a:lstStyle/>
          <a:p>
            <a:pPr marL="1260475" indent="-1260475"/>
            <a:r>
              <a:rPr lang="en-GB" sz="2600">
                <a:solidFill>
                  <a:srgbClr val="000000"/>
                </a:solidFill>
                <a:latin typeface="Comic Sans MS" pitchFamily="66" charset="0"/>
              </a:rPr>
              <a:t>85%</a:t>
            </a:r>
            <a:endParaRPr lang="en-US" sz="2600">
              <a:solidFill>
                <a:srgbClr val="000000"/>
              </a:solidFill>
              <a:latin typeface="Comic Sans MS" pitchFamily="66" charset="0"/>
            </a:endParaRPr>
          </a:p>
        </p:txBody>
      </p:sp>
      <p:sp>
        <p:nvSpPr>
          <p:cNvPr id="26" name="Rectangle 24"/>
          <p:cNvSpPr>
            <a:spLocks noChangeArrowheads="1"/>
          </p:cNvSpPr>
          <p:nvPr/>
        </p:nvSpPr>
        <p:spPr bwMode="auto">
          <a:xfrm>
            <a:off x="6516688" y="1125538"/>
            <a:ext cx="936625" cy="592137"/>
          </a:xfrm>
          <a:prstGeom prst="rect">
            <a:avLst/>
          </a:prstGeom>
          <a:solidFill>
            <a:schemeClr val="bg1"/>
          </a:solidFill>
          <a:ln w="12700">
            <a:noFill/>
            <a:miter lim="800000"/>
            <a:headEnd/>
            <a:tailEnd/>
          </a:ln>
        </p:spPr>
        <p:txBody>
          <a:bodyPr lIns="90488" tIns="44450" rIns="90488" bIns="44450" anchor="ctr"/>
          <a:lstStyle/>
          <a:p>
            <a:pPr marL="1260475" indent="-1260475"/>
            <a:r>
              <a:rPr lang="en-GB" sz="2600">
                <a:solidFill>
                  <a:srgbClr val="000000"/>
                </a:solidFill>
                <a:latin typeface="Comic Sans MS" pitchFamily="66" charset="0"/>
              </a:rPr>
              <a:t>86%</a:t>
            </a:r>
            <a:endParaRPr lang="en-US" sz="2600">
              <a:solidFill>
                <a:srgbClr val="000000"/>
              </a:solidFill>
              <a:latin typeface="Comic Sans MS" pitchFamily="66" charset="0"/>
            </a:endParaRPr>
          </a:p>
        </p:txBody>
      </p:sp>
      <p:pic>
        <p:nvPicPr>
          <p:cNvPr id="27" name="Picture 2"/>
          <p:cNvPicPr>
            <a:picLocks noChangeAspect="1" noChangeArrowheads="1"/>
          </p:cNvPicPr>
          <p:nvPr/>
        </p:nvPicPr>
        <p:blipFill>
          <a:blip r:embed="rId8" cstate="print"/>
          <a:srcRect/>
          <a:stretch>
            <a:fillRect/>
          </a:stretch>
        </p:blipFill>
        <p:spPr bwMode="auto">
          <a:xfrm>
            <a:off x="1116013" y="1516063"/>
            <a:ext cx="7848600" cy="4937125"/>
          </a:xfrm>
          <a:prstGeom prst="rect">
            <a:avLst/>
          </a:prstGeom>
          <a:noFill/>
          <a:ln w="9525">
            <a:noFill/>
            <a:miter lim="800000"/>
            <a:headEnd/>
            <a:tailEnd/>
          </a:ln>
        </p:spPr>
      </p:pic>
      <p:sp>
        <p:nvSpPr>
          <p:cNvPr id="9240" name="Rectangle 19"/>
          <p:cNvSpPr>
            <a:spLocks noChangeArrowheads="1"/>
          </p:cNvSpPr>
          <p:nvPr/>
        </p:nvSpPr>
        <p:spPr bwMode="auto">
          <a:xfrm>
            <a:off x="1004888" y="908050"/>
            <a:ext cx="5645150" cy="952500"/>
          </a:xfrm>
          <a:prstGeom prst="rect">
            <a:avLst/>
          </a:prstGeom>
          <a:noFill/>
          <a:ln w="12700">
            <a:noFill/>
            <a:miter lim="800000"/>
            <a:headEnd/>
            <a:tailEnd/>
          </a:ln>
        </p:spPr>
        <p:txBody>
          <a:bodyPr lIns="90488" tIns="44450" rIns="90488" bIns="44450" anchor="ctr"/>
          <a:lstStyle/>
          <a:p>
            <a:pPr marL="1260475" indent="-1260475"/>
            <a:r>
              <a:rPr lang="en-GB" sz="2600">
                <a:solidFill>
                  <a:srgbClr val="FF9966"/>
                </a:solidFill>
                <a:latin typeface="Comic Sans MS" pitchFamily="66" charset="0"/>
              </a:rPr>
              <a:t>	</a:t>
            </a:r>
            <a:r>
              <a:rPr lang="en-GB" sz="2600">
                <a:solidFill>
                  <a:srgbClr val="000000"/>
                </a:solidFill>
                <a:latin typeface="Comic Sans MS" pitchFamily="66" charset="0"/>
              </a:rPr>
              <a:t>Coverage of world economy</a:t>
            </a:r>
            <a:endParaRPr lang="en-US" sz="2600">
              <a:solidFill>
                <a:srgbClr val="000000"/>
              </a:solidFill>
              <a:latin typeface="Comic Sans MS" pitchFamily="66" charset="0"/>
            </a:endParaRPr>
          </a:p>
        </p:txBody>
      </p:sp>
      <p:sp>
        <p:nvSpPr>
          <p:cNvPr id="29" name="Rectangle 25"/>
          <p:cNvSpPr>
            <a:spLocks noChangeArrowheads="1"/>
          </p:cNvSpPr>
          <p:nvPr/>
        </p:nvSpPr>
        <p:spPr bwMode="auto">
          <a:xfrm>
            <a:off x="6516688" y="1125538"/>
            <a:ext cx="936625" cy="592137"/>
          </a:xfrm>
          <a:prstGeom prst="rect">
            <a:avLst/>
          </a:prstGeom>
          <a:solidFill>
            <a:schemeClr val="bg1"/>
          </a:solidFill>
          <a:ln w="12700">
            <a:noFill/>
            <a:miter lim="800000"/>
            <a:headEnd/>
            <a:tailEnd/>
          </a:ln>
        </p:spPr>
        <p:txBody>
          <a:bodyPr lIns="90488" tIns="44450" rIns="90488" bIns="44450" anchor="ctr"/>
          <a:lstStyle/>
          <a:p>
            <a:pPr marL="1260475" indent="-1260475"/>
            <a:r>
              <a:rPr lang="en-GB" sz="2600">
                <a:solidFill>
                  <a:srgbClr val="000000"/>
                </a:solidFill>
                <a:latin typeface="Comic Sans MS" pitchFamily="66" charset="0"/>
              </a:rPr>
              <a:t>87%</a:t>
            </a:r>
            <a:endParaRPr lang="en-US" sz="2600">
              <a:solidFill>
                <a:srgbClr val="000000"/>
              </a:solidFill>
              <a:latin typeface="Comic Sans MS" pitchFamily="66" charset="0"/>
            </a:endParaRPr>
          </a:p>
        </p:txBody>
      </p:sp>
      <p:sp>
        <p:nvSpPr>
          <p:cNvPr id="30" name="Rectangle 29"/>
          <p:cNvSpPr>
            <a:spLocks noChangeArrowheads="1"/>
          </p:cNvSpPr>
          <p:nvPr/>
        </p:nvSpPr>
        <p:spPr bwMode="auto">
          <a:xfrm>
            <a:off x="720725" y="0"/>
            <a:ext cx="8459787" cy="6858000"/>
          </a:xfrm>
          <a:prstGeom prst="rect">
            <a:avLst/>
          </a:prstGeom>
          <a:gradFill rotWithShape="0">
            <a:gsLst>
              <a:gs pos="0">
                <a:srgbClr val="00005E">
                  <a:alpha val="84999"/>
                </a:srgbClr>
              </a:gs>
              <a:gs pos="50000">
                <a:srgbClr val="0000CC">
                  <a:alpha val="84999"/>
                </a:srgbClr>
              </a:gs>
              <a:gs pos="100000">
                <a:srgbClr val="00005E">
                  <a:alpha val="84999"/>
                </a:srgbClr>
              </a:gs>
            </a:gsLst>
            <a:lin ang="5400000" scaled="1"/>
          </a:gradFill>
          <a:ln w="12700" algn="ctr">
            <a:noFill/>
            <a:round/>
            <a:headEnd/>
            <a:tailEnd/>
          </a:ln>
        </p:spPr>
        <p:txBody>
          <a:bodyPr>
            <a:spAutoFit/>
          </a:bodyPr>
          <a:lstStyle/>
          <a:p>
            <a:pPr eaLnBrk="0" hangingPunct="0"/>
            <a:endParaRPr lang="en-GB"/>
          </a:p>
        </p:txBody>
      </p:sp>
      <p:sp>
        <p:nvSpPr>
          <p:cNvPr id="4" name="Title 3"/>
          <p:cNvSpPr>
            <a:spLocks noGrp="1"/>
          </p:cNvSpPr>
          <p:nvPr>
            <p:ph type="title"/>
          </p:nvPr>
        </p:nvSpPr>
        <p:spPr>
          <a:xfrm>
            <a:off x="755650" y="192088"/>
            <a:ext cx="8388350" cy="788987"/>
          </a:xfrm>
        </p:spPr>
        <p:txBody>
          <a:bodyPr/>
          <a:lstStyle/>
          <a:p>
            <a:r>
              <a:rPr lang="en-GB" dirty="0" smtClean="0"/>
              <a:t>PISA 2009 in brief</a:t>
            </a:r>
          </a:p>
        </p:txBody>
      </p:sp>
      <p:sp>
        <p:nvSpPr>
          <p:cNvPr id="5" name="Content Placeholder 4"/>
          <p:cNvSpPr>
            <a:spLocks noGrp="1"/>
          </p:cNvSpPr>
          <p:nvPr>
            <p:ph idx="1"/>
          </p:nvPr>
        </p:nvSpPr>
        <p:spPr>
          <a:xfrm>
            <a:off x="755650" y="1052736"/>
            <a:ext cx="8388350" cy="5557614"/>
          </a:xfrm>
        </p:spPr>
        <p:txBody>
          <a:bodyPr/>
          <a:lstStyle/>
          <a:p>
            <a:r>
              <a:rPr lang="en-US" dirty="0" smtClean="0"/>
              <a:t>PISA seeks to…</a:t>
            </a:r>
          </a:p>
          <a:p>
            <a:pPr lvl="1">
              <a:buNone/>
            </a:pPr>
            <a:r>
              <a:rPr lang="en-GB" sz="2300" dirty="0" smtClean="0"/>
              <a:t>…	</a:t>
            </a:r>
            <a:r>
              <a:rPr lang="en-GB" dirty="0" smtClean="0"/>
              <a:t>Support governments to prepare students…</a:t>
            </a:r>
          </a:p>
          <a:p>
            <a:pPr lvl="2">
              <a:buNone/>
            </a:pPr>
            <a:r>
              <a:rPr lang="en-US" dirty="0" smtClean="0"/>
              <a:t>…	to deal with more rapid change than ever before…</a:t>
            </a:r>
          </a:p>
          <a:p>
            <a:pPr lvl="2">
              <a:buNone/>
            </a:pPr>
            <a:r>
              <a:rPr lang="en-US" dirty="0" smtClean="0"/>
              <a:t>…	for jobs that have not yet been created…</a:t>
            </a:r>
          </a:p>
          <a:p>
            <a:pPr lvl="2">
              <a:buNone/>
            </a:pPr>
            <a:r>
              <a:rPr lang="en-US" dirty="0" smtClean="0"/>
              <a:t>…	using technologies that have not yet been invented…</a:t>
            </a:r>
          </a:p>
          <a:p>
            <a:pPr lvl="2">
              <a:buNone/>
            </a:pPr>
            <a:r>
              <a:rPr lang="en-US" dirty="0" smtClean="0"/>
              <a:t>…	to solve problems that we don’t yet know will arise</a:t>
            </a:r>
          </a:p>
          <a:p>
            <a:pPr lvl="1">
              <a:buNone/>
            </a:pPr>
            <a:r>
              <a:rPr lang="en-US" dirty="0" smtClean="0"/>
              <a:t>…	Provide a basis for policy dialogue and global collaboration in defining and implementing educational goals, policies and practices</a:t>
            </a:r>
          </a:p>
          <a:p>
            <a:pPr lvl="2"/>
            <a:r>
              <a:rPr lang="en-GB" dirty="0" smtClean="0"/>
              <a:t>Show countries what achievements are possible</a:t>
            </a:r>
          </a:p>
          <a:p>
            <a:pPr lvl="2"/>
            <a:r>
              <a:rPr lang="en-GB" dirty="0" smtClean="0"/>
              <a:t>Help governments set policy targets in terms of measurable goals achieved elsewhere</a:t>
            </a:r>
          </a:p>
          <a:p>
            <a:pPr lvl="2"/>
            <a:r>
              <a:rPr lang="en-GB" dirty="0" smtClean="0"/>
              <a:t>Gauge the pace of educational progress </a:t>
            </a:r>
          </a:p>
          <a:p>
            <a:pPr lvl="2"/>
            <a:r>
              <a:rPr lang="en-GB" dirty="0" smtClean="0"/>
              <a:t>Facilitate peer-learning on policy and practice .</a:t>
            </a:r>
            <a:endParaRPr lang="en-US" dirty="0"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2/3*#ppt_h"/>
                                          </p:val>
                                        </p:tav>
                                        <p:tav tm="100000">
                                          <p:val>
                                            <p:strVal val="#ppt_h"/>
                                          </p:val>
                                        </p:tav>
                                      </p:tavLst>
                                    </p:anim>
                                  </p:childTnLst>
                                </p:cTn>
                              </p:par>
                            </p:childTnLst>
                          </p:cTn>
                        </p:par>
                        <p:par>
                          <p:cTn id="9" fill="hold">
                            <p:stCondLst>
                              <p:cond delay="500"/>
                            </p:stCondLst>
                            <p:childTnLst>
                              <p:par>
                                <p:cTn id="10" presetID="23" presetClass="entr" presetSubtype="272" fill="hold" grpId="0"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strVal val="2/3*#ppt_w"/>
                                          </p:val>
                                        </p:tav>
                                        <p:tav tm="100000">
                                          <p:val>
                                            <p:strVal val="#ppt_w"/>
                                          </p:val>
                                        </p:tav>
                                      </p:tavLst>
                                    </p:anim>
                                    <p:anim calcmode="lin" valueType="num">
                                      <p:cBhvr>
                                        <p:cTn id="13" dur="500" fill="hold"/>
                                        <p:tgtEl>
                                          <p:spTgt spid="5">
                                            <p:txEl>
                                              <p:pRg st="1" end="1"/>
                                            </p:txEl>
                                          </p:spTgt>
                                        </p:tgtEl>
                                        <p:attrNameLst>
                                          <p:attrName>ppt_h</p:attrName>
                                        </p:attrNameLst>
                                      </p:cBhvr>
                                      <p:tavLst>
                                        <p:tav tm="0">
                                          <p:val>
                                            <p:strVal val="2/3*#ppt_h"/>
                                          </p:val>
                                        </p:tav>
                                        <p:tav tm="100000">
                                          <p:val>
                                            <p:strVal val="#ppt_h"/>
                                          </p:val>
                                        </p:tav>
                                      </p:tavLst>
                                    </p:anim>
                                  </p:childTnLst>
                                </p:cTn>
                              </p:par>
                              <p:par>
                                <p:cTn id="14" presetID="23" presetClass="entr" presetSubtype="272"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 calcmode="lin" valueType="num">
                                      <p:cBhvr>
                                        <p:cTn id="16" dur="500" fill="hold"/>
                                        <p:tgtEl>
                                          <p:spTgt spid="5">
                                            <p:txEl>
                                              <p:pRg st="2" end="2"/>
                                            </p:txEl>
                                          </p:spTgt>
                                        </p:tgtEl>
                                        <p:attrNameLst>
                                          <p:attrName>ppt_w</p:attrName>
                                        </p:attrNameLst>
                                      </p:cBhvr>
                                      <p:tavLst>
                                        <p:tav tm="0">
                                          <p:val>
                                            <p:strVal val="2/3*#ppt_w"/>
                                          </p:val>
                                        </p:tav>
                                        <p:tav tm="100000">
                                          <p:val>
                                            <p:strVal val="#ppt_w"/>
                                          </p:val>
                                        </p:tav>
                                      </p:tavLst>
                                    </p:anim>
                                    <p:anim calcmode="lin" valueType="num">
                                      <p:cBhvr>
                                        <p:cTn id="17" dur="500" fill="hold"/>
                                        <p:tgtEl>
                                          <p:spTgt spid="5">
                                            <p:txEl>
                                              <p:pRg st="2" end="2"/>
                                            </p:txEl>
                                          </p:spTgt>
                                        </p:tgtEl>
                                        <p:attrNameLst>
                                          <p:attrName>ppt_h</p:attrName>
                                        </p:attrNameLst>
                                      </p:cBhvr>
                                      <p:tavLst>
                                        <p:tav tm="0">
                                          <p:val>
                                            <p:strVal val="2/3*#ppt_h"/>
                                          </p:val>
                                        </p:tav>
                                        <p:tav tm="100000">
                                          <p:val>
                                            <p:strVal val="#ppt_h"/>
                                          </p:val>
                                        </p:tav>
                                      </p:tavLst>
                                    </p:anim>
                                  </p:childTnLst>
                                </p:cTn>
                              </p:par>
                              <p:par>
                                <p:cTn id="18" presetID="23" presetClass="entr" presetSubtype="272" fill="hold" grpId="0"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 calcmode="lin" valueType="num">
                                      <p:cBhvr>
                                        <p:cTn id="20" dur="500" fill="hold"/>
                                        <p:tgtEl>
                                          <p:spTgt spid="5">
                                            <p:txEl>
                                              <p:pRg st="3" end="3"/>
                                            </p:txEl>
                                          </p:spTgt>
                                        </p:tgtEl>
                                        <p:attrNameLst>
                                          <p:attrName>ppt_w</p:attrName>
                                        </p:attrNameLst>
                                      </p:cBhvr>
                                      <p:tavLst>
                                        <p:tav tm="0">
                                          <p:val>
                                            <p:strVal val="2/3*#ppt_w"/>
                                          </p:val>
                                        </p:tav>
                                        <p:tav tm="100000">
                                          <p:val>
                                            <p:strVal val="#ppt_w"/>
                                          </p:val>
                                        </p:tav>
                                      </p:tavLst>
                                    </p:anim>
                                    <p:anim calcmode="lin" valueType="num">
                                      <p:cBhvr>
                                        <p:cTn id="21" dur="500" fill="hold"/>
                                        <p:tgtEl>
                                          <p:spTgt spid="5">
                                            <p:txEl>
                                              <p:pRg st="3" end="3"/>
                                            </p:txEl>
                                          </p:spTgt>
                                        </p:tgtEl>
                                        <p:attrNameLst>
                                          <p:attrName>ppt_h</p:attrName>
                                        </p:attrNameLst>
                                      </p:cBhvr>
                                      <p:tavLst>
                                        <p:tav tm="0">
                                          <p:val>
                                            <p:strVal val="2/3*#ppt_h"/>
                                          </p:val>
                                        </p:tav>
                                        <p:tav tm="100000">
                                          <p:val>
                                            <p:strVal val="#ppt_h"/>
                                          </p:val>
                                        </p:tav>
                                      </p:tavLst>
                                    </p:anim>
                                  </p:childTnLst>
                                </p:cTn>
                              </p:par>
                              <p:par>
                                <p:cTn id="22" presetID="23" presetClass="entr" presetSubtype="272" fill="hold" grpId="0"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 calcmode="lin" valueType="num">
                                      <p:cBhvr>
                                        <p:cTn id="24" dur="500" fill="hold"/>
                                        <p:tgtEl>
                                          <p:spTgt spid="5">
                                            <p:txEl>
                                              <p:pRg st="4" end="4"/>
                                            </p:txEl>
                                          </p:spTgt>
                                        </p:tgtEl>
                                        <p:attrNameLst>
                                          <p:attrName>ppt_w</p:attrName>
                                        </p:attrNameLst>
                                      </p:cBhvr>
                                      <p:tavLst>
                                        <p:tav tm="0">
                                          <p:val>
                                            <p:strVal val="2/3*#ppt_w"/>
                                          </p:val>
                                        </p:tav>
                                        <p:tav tm="100000">
                                          <p:val>
                                            <p:strVal val="#ppt_w"/>
                                          </p:val>
                                        </p:tav>
                                      </p:tavLst>
                                    </p:anim>
                                    <p:anim calcmode="lin" valueType="num">
                                      <p:cBhvr>
                                        <p:cTn id="25" dur="500" fill="hold"/>
                                        <p:tgtEl>
                                          <p:spTgt spid="5">
                                            <p:txEl>
                                              <p:pRg st="4" end="4"/>
                                            </p:txEl>
                                          </p:spTgt>
                                        </p:tgtEl>
                                        <p:attrNameLst>
                                          <p:attrName>ppt_h</p:attrName>
                                        </p:attrNameLst>
                                      </p:cBhvr>
                                      <p:tavLst>
                                        <p:tav tm="0">
                                          <p:val>
                                            <p:strVal val="2/3*#ppt_h"/>
                                          </p:val>
                                        </p:tav>
                                        <p:tav tm="100000">
                                          <p:val>
                                            <p:strVal val="#ppt_h"/>
                                          </p:val>
                                        </p:tav>
                                      </p:tavLst>
                                    </p:anim>
                                  </p:childTnLst>
                                </p:cTn>
                              </p:par>
                              <p:par>
                                <p:cTn id="26" presetID="23" presetClass="entr" presetSubtype="272" fill="hold" grpId="0"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 calcmode="lin" valueType="num">
                                      <p:cBhvr>
                                        <p:cTn id="28" dur="500" fill="hold"/>
                                        <p:tgtEl>
                                          <p:spTgt spid="5">
                                            <p:txEl>
                                              <p:pRg st="5" end="5"/>
                                            </p:txEl>
                                          </p:spTgt>
                                        </p:tgtEl>
                                        <p:attrNameLst>
                                          <p:attrName>ppt_w</p:attrName>
                                        </p:attrNameLst>
                                      </p:cBhvr>
                                      <p:tavLst>
                                        <p:tav tm="0">
                                          <p:val>
                                            <p:strVal val="2/3*#ppt_w"/>
                                          </p:val>
                                        </p:tav>
                                        <p:tav tm="100000">
                                          <p:val>
                                            <p:strVal val="#ppt_w"/>
                                          </p:val>
                                        </p:tav>
                                      </p:tavLst>
                                    </p:anim>
                                    <p:anim calcmode="lin" valueType="num">
                                      <p:cBhvr>
                                        <p:cTn id="29" dur="500" fill="hold"/>
                                        <p:tgtEl>
                                          <p:spTgt spid="5">
                                            <p:txEl>
                                              <p:pRg st="5" end="5"/>
                                            </p:txEl>
                                          </p:spTgt>
                                        </p:tgtEl>
                                        <p:attrNameLst>
                                          <p:attrName>ppt_h</p:attrName>
                                        </p:attrNameLst>
                                      </p:cBhvr>
                                      <p:tavLst>
                                        <p:tav tm="0">
                                          <p:val>
                                            <p:strVal val="2/3*#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272" fill="hold" grpId="0" nodeType="click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 calcmode="lin" valueType="num">
                                      <p:cBhvr>
                                        <p:cTn id="34" dur="500" fill="hold"/>
                                        <p:tgtEl>
                                          <p:spTgt spid="5">
                                            <p:txEl>
                                              <p:pRg st="6" end="6"/>
                                            </p:txEl>
                                          </p:spTgt>
                                        </p:tgtEl>
                                        <p:attrNameLst>
                                          <p:attrName>ppt_w</p:attrName>
                                        </p:attrNameLst>
                                      </p:cBhvr>
                                      <p:tavLst>
                                        <p:tav tm="0">
                                          <p:val>
                                            <p:strVal val="2/3*#ppt_w"/>
                                          </p:val>
                                        </p:tav>
                                        <p:tav tm="100000">
                                          <p:val>
                                            <p:strVal val="#ppt_w"/>
                                          </p:val>
                                        </p:tav>
                                      </p:tavLst>
                                    </p:anim>
                                    <p:anim calcmode="lin" valueType="num">
                                      <p:cBhvr>
                                        <p:cTn id="35" dur="500" fill="hold"/>
                                        <p:tgtEl>
                                          <p:spTgt spid="5">
                                            <p:txEl>
                                              <p:pRg st="6" end="6"/>
                                            </p:txEl>
                                          </p:spTgt>
                                        </p:tgtEl>
                                        <p:attrNameLst>
                                          <p:attrName>ppt_h</p:attrName>
                                        </p:attrNameLst>
                                      </p:cBhvr>
                                      <p:tavLst>
                                        <p:tav tm="0">
                                          <p:val>
                                            <p:strVal val="2/3*#ppt_h"/>
                                          </p:val>
                                        </p:tav>
                                        <p:tav tm="100000">
                                          <p:val>
                                            <p:strVal val="#ppt_h"/>
                                          </p:val>
                                        </p:tav>
                                      </p:tavLst>
                                    </p:anim>
                                  </p:childTnLst>
                                </p:cTn>
                              </p:par>
                              <p:par>
                                <p:cTn id="36" presetID="23" presetClass="entr" presetSubtype="272" fill="hold" grpId="0" nodeType="with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 calcmode="lin" valueType="num">
                                      <p:cBhvr>
                                        <p:cTn id="38" dur="500" fill="hold"/>
                                        <p:tgtEl>
                                          <p:spTgt spid="5">
                                            <p:txEl>
                                              <p:pRg st="7" end="7"/>
                                            </p:txEl>
                                          </p:spTgt>
                                        </p:tgtEl>
                                        <p:attrNameLst>
                                          <p:attrName>ppt_w</p:attrName>
                                        </p:attrNameLst>
                                      </p:cBhvr>
                                      <p:tavLst>
                                        <p:tav tm="0">
                                          <p:val>
                                            <p:strVal val="2/3*#ppt_w"/>
                                          </p:val>
                                        </p:tav>
                                        <p:tav tm="100000">
                                          <p:val>
                                            <p:strVal val="#ppt_w"/>
                                          </p:val>
                                        </p:tav>
                                      </p:tavLst>
                                    </p:anim>
                                    <p:anim calcmode="lin" valueType="num">
                                      <p:cBhvr>
                                        <p:cTn id="39" dur="500" fill="hold"/>
                                        <p:tgtEl>
                                          <p:spTgt spid="5">
                                            <p:txEl>
                                              <p:pRg st="7" end="7"/>
                                            </p:txEl>
                                          </p:spTgt>
                                        </p:tgtEl>
                                        <p:attrNameLst>
                                          <p:attrName>ppt_h</p:attrName>
                                        </p:attrNameLst>
                                      </p:cBhvr>
                                      <p:tavLst>
                                        <p:tav tm="0">
                                          <p:val>
                                            <p:strVal val="2/3*#ppt_h"/>
                                          </p:val>
                                        </p:tav>
                                        <p:tav tm="100000">
                                          <p:val>
                                            <p:strVal val="#ppt_h"/>
                                          </p:val>
                                        </p:tav>
                                      </p:tavLst>
                                    </p:anim>
                                  </p:childTnLst>
                                </p:cTn>
                              </p:par>
                              <p:par>
                                <p:cTn id="40" presetID="23" presetClass="entr" presetSubtype="272" fill="hold" grpId="0" nodeType="with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 calcmode="lin" valueType="num">
                                      <p:cBhvr>
                                        <p:cTn id="42" dur="500" fill="hold"/>
                                        <p:tgtEl>
                                          <p:spTgt spid="5">
                                            <p:txEl>
                                              <p:pRg st="8" end="8"/>
                                            </p:txEl>
                                          </p:spTgt>
                                        </p:tgtEl>
                                        <p:attrNameLst>
                                          <p:attrName>ppt_w</p:attrName>
                                        </p:attrNameLst>
                                      </p:cBhvr>
                                      <p:tavLst>
                                        <p:tav tm="0">
                                          <p:val>
                                            <p:strVal val="2/3*#ppt_w"/>
                                          </p:val>
                                        </p:tav>
                                        <p:tav tm="100000">
                                          <p:val>
                                            <p:strVal val="#ppt_w"/>
                                          </p:val>
                                        </p:tav>
                                      </p:tavLst>
                                    </p:anim>
                                    <p:anim calcmode="lin" valueType="num">
                                      <p:cBhvr>
                                        <p:cTn id="43" dur="500" fill="hold"/>
                                        <p:tgtEl>
                                          <p:spTgt spid="5">
                                            <p:txEl>
                                              <p:pRg st="8" end="8"/>
                                            </p:txEl>
                                          </p:spTgt>
                                        </p:tgtEl>
                                        <p:attrNameLst>
                                          <p:attrName>ppt_h</p:attrName>
                                        </p:attrNameLst>
                                      </p:cBhvr>
                                      <p:tavLst>
                                        <p:tav tm="0">
                                          <p:val>
                                            <p:strVal val="2/3*#ppt_h"/>
                                          </p:val>
                                        </p:tav>
                                        <p:tav tm="100000">
                                          <p:val>
                                            <p:strVal val="#ppt_h"/>
                                          </p:val>
                                        </p:tav>
                                      </p:tavLst>
                                    </p:anim>
                                  </p:childTnLst>
                                </p:cTn>
                              </p:par>
                              <p:par>
                                <p:cTn id="44" presetID="23" presetClass="entr" presetSubtype="272" fill="hold" grpId="0" nodeType="withEffect">
                                  <p:stCondLst>
                                    <p:cond delay="0"/>
                                  </p:stCondLst>
                                  <p:childTnLst>
                                    <p:set>
                                      <p:cBhvr>
                                        <p:cTn id="45" dur="1" fill="hold">
                                          <p:stCondLst>
                                            <p:cond delay="0"/>
                                          </p:stCondLst>
                                        </p:cTn>
                                        <p:tgtEl>
                                          <p:spTgt spid="5">
                                            <p:txEl>
                                              <p:pRg st="9" end="9"/>
                                            </p:txEl>
                                          </p:spTgt>
                                        </p:tgtEl>
                                        <p:attrNameLst>
                                          <p:attrName>style.visibility</p:attrName>
                                        </p:attrNameLst>
                                      </p:cBhvr>
                                      <p:to>
                                        <p:strVal val="visible"/>
                                      </p:to>
                                    </p:set>
                                    <p:anim calcmode="lin" valueType="num">
                                      <p:cBhvr>
                                        <p:cTn id="46" dur="500" fill="hold"/>
                                        <p:tgtEl>
                                          <p:spTgt spid="5">
                                            <p:txEl>
                                              <p:pRg st="9" end="9"/>
                                            </p:txEl>
                                          </p:spTgt>
                                        </p:tgtEl>
                                        <p:attrNameLst>
                                          <p:attrName>ppt_w</p:attrName>
                                        </p:attrNameLst>
                                      </p:cBhvr>
                                      <p:tavLst>
                                        <p:tav tm="0">
                                          <p:val>
                                            <p:strVal val="2/3*#ppt_w"/>
                                          </p:val>
                                        </p:tav>
                                        <p:tav tm="100000">
                                          <p:val>
                                            <p:strVal val="#ppt_w"/>
                                          </p:val>
                                        </p:tav>
                                      </p:tavLst>
                                    </p:anim>
                                    <p:anim calcmode="lin" valueType="num">
                                      <p:cBhvr>
                                        <p:cTn id="47" dur="500" fill="hold"/>
                                        <p:tgtEl>
                                          <p:spTgt spid="5">
                                            <p:txEl>
                                              <p:pRg st="9" end="9"/>
                                            </p:txEl>
                                          </p:spTgt>
                                        </p:tgtEl>
                                        <p:attrNameLst>
                                          <p:attrName>ppt_h</p:attrName>
                                        </p:attrNameLst>
                                      </p:cBhvr>
                                      <p:tavLst>
                                        <p:tav tm="0">
                                          <p:val>
                                            <p:strVal val="2/3*#ppt_h"/>
                                          </p:val>
                                        </p:tav>
                                        <p:tav tm="100000">
                                          <p:val>
                                            <p:strVal val="#ppt_h"/>
                                          </p:val>
                                        </p:tav>
                                      </p:tavLst>
                                    </p:anim>
                                  </p:childTnLst>
                                </p:cTn>
                              </p:par>
                              <p:par>
                                <p:cTn id="48" presetID="23" presetClass="entr" presetSubtype="272" fill="hold" grpId="0" nodeType="withEffect">
                                  <p:stCondLst>
                                    <p:cond delay="0"/>
                                  </p:stCondLst>
                                  <p:childTnLst>
                                    <p:set>
                                      <p:cBhvr>
                                        <p:cTn id="49" dur="1" fill="hold">
                                          <p:stCondLst>
                                            <p:cond delay="0"/>
                                          </p:stCondLst>
                                        </p:cTn>
                                        <p:tgtEl>
                                          <p:spTgt spid="5">
                                            <p:txEl>
                                              <p:pRg st="10" end="10"/>
                                            </p:txEl>
                                          </p:spTgt>
                                        </p:tgtEl>
                                        <p:attrNameLst>
                                          <p:attrName>style.visibility</p:attrName>
                                        </p:attrNameLst>
                                      </p:cBhvr>
                                      <p:to>
                                        <p:strVal val="visible"/>
                                      </p:to>
                                    </p:set>
                                    <p:anim calcmode="lin" valueType="num">
                                      <p:cBhvr>
                                        <p:cTn id="50" dur="500" fill="hold"/>
                                        <p:tgtEl>
                                          <p:spTgt spid="5">
                                            <p:txEl>
                                              <p:pRg st="10" end="10"/>
                                            </p:txEl>
                                          </p:spTgt>
                                        </p:tgtEl>
                                        <p:attrNameLst>
                                          <p:attrName>ppt_w</p:attrName>
                                        </p:attrNameLst>
                                      </p:cBhvr>
                                      <p:tavLst>
                                        <p:tav tm="0">
                                          <p:val>
                                            <p:strVal val="2/3*#ppt_w"/>
                                          </p:val>
                                        </p:tav>
                                        <p:tav tm="100000">
                                          <p:val>
                                            <p:strVal val="#ppt_w"/>
                                          </p:val>
                                        </p:tav>
                                      </p:tavLst>
                                    </p:anim>
                                    <p:anim calcmode="lin" valueType="num">
                                      <p:cBhvr>
                                        <p:cTn id="51" dur="500" fill="hold"/>
                                        <p:tgtEl>
                                          <p:spTgt spid="5">
                                            <p:txEl>
                                              <p:pRg st="10" end="10"/>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618509" y="2716306"/>
            <a:ext cx="4488873" cy="1569660"/>
          </a:xfrm>
          <a:prstGeom prst="rect">
            <a:avLst/>
          </a:prstGeom>
          <a:noFill/>
        </p:spPr>
        <p:txBody>
          <a:bodyPr wrap="square" rtlCol="0">
            <a:spAutoFit/>
          </a:bodyPr>
          <a:lstStyle/>
          <a:p>
            <a:pPr algn="ctr"/>
            <a:r>
              <a:rPr lang="en-GB" sz="3200" dirty="0" smtClean="0">
                <a:solidFill>
                  <a:srgbClr val="0066FF"/>
                </a:solidFill>
                <a:effectLst>
                  <a:outerShdw blurRad="38100" dist="38100" dir="2700000" algn="tl">
                    <a:srgbClr val="000000">
                      <a:alpha val="43137"/>
                    </a:srgbClr>
                  </a:outerShdw>
                </a:effectLst>
                <a:latin typeface="Comic Sans MS"/>
              </a:rPr>
              <a:t>Lessons from PISA </a:t>
            </a:r>
            <a:br>
              <a:rPr lang="en-GB" sz="3200" dirty="0" smtClean="0">
                <a:solidFill>
                  <a:srgbClr val="0066FF"/>
                </a:solidFill>
                <a:effectLst>
                  <a:outerShdw blurRad="38100" dist="38100" dir="2700000" algn="tl">
                    <a:srgbClr val="000000">
                      <a:alpha val="43137"/>
                    </a:srgbClr>
                  </a:outerShdw>
                </a:effectLst>
                <a:latin typeface="Comic Sans MS"/>
              </a:rPr>
            </a:br>
            <a:r>
              <a:rPr lang="en-GB" sz="3200" dirty="0" smtClean="0">
                <a:solidFill>
                  <a:srgbClr val="0066FF"/>
                </a:solidFill>
                <a:effectLst>
                  <a:outerShdw blurRad="38100" dist="38100" dir="2700000" algn="tl">
                    <a:srgbClr val="000000">
                      <a:alpha val="43137"/>
                    </a:srgbClr>
                  </a:outerShdw>
                </a:effectLst>
                <a:latin typeface="Comic Sans MS"/>
              </a:rPr>
              <a:t>on successful education systems</a:t>
            </a:r>
            <a:endParaRPr lang="en-GB" sz="3200" dirty="0">
              <a:solidFill>
                <a:srgbClr val="0066FF"/>
              </a:solidFill>
              <a:effectLst>
                <a:outerShdw blurRad="38100" dist="38100" dir="2700000" algn="tl">
                  <a:srgbClr val="000000">
                    <a:alpha val="43137"/>
                  </a:srgbClr>
                </a:outerShdw>
              </a:effectLst>
              <a:latin typeface="Comic Sans MS"/>
            </a:endParaRPr>
          </a:p>
        </p:txBody>
      </p:sp>
      <p:graphicFrame>
        <p:nvGraphicFramePr>
          <p:cNvPr id="5" name="Diagram 4"/>
          <p:cNvGraphicFramePr/>
          <p:nvPr/>
        </p:nvGraphicFramePr>
        <p:xfrm>
          <a:off x="770562" y="-596900"/>
          <a:ext cx="8609898" cy="7300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p:cNvSpPr/>
          <p:nvPr/>
        </p:nvSpPr>
        <p:spPr>
          <a:xfrm>
            <a:off x="900953" y="578224"/>
            <a:ext cx="8243047" cy="6279778"/>
          </a:xfrm>
          <a:prstGeom prst="round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shade val="50000"/>
              <a:hueOff val="0"/>
              <a:satOff val="0"/>
              <a:lumOff val="7561"/>
              <a:alphaOff val="0"/>
            </a:schemeClr>
          </a:fillRef>
          <a:effectRef idx="2">
            <a:schemeClr val="accent3">
              <a:shade val="50000"/>
              <a:hueOff val="0"/>
              <a:satOff val="0"/>
              <a:lumOff val="7561"/>
              <a:alphaOff val="0"/>
            </a:schemeClr>
          </a:effectRef>
          <a:fontRef idx="minor">
            <a:schemeClr val="lt1"/>
          </a:fontRef>
        </p:style>
      </p:sp>
      <p:sp>
        <p:nvSpPr>
          <p:cNvPr id="6" name="Content Placeholder 2"/>
          <p:cNvSpPr txBox="1">
            <a:spLocks/>
          </p:cNvSpPr>
          <p:nvPr/>
        </p:nvSpPr>
        <p:spPr>
          <a:xfrm>
            <a:off x="1062318" y="739588"/>
            <a:ext cx="7974105" cy="5997388"/>
          </a:xfrm>
          <a:prstGeom prst="rect">
            <a:avLst/>
          </a:prstGeom>
        </p:spPr>
        <p:txBody>
          <a:bodyPr/>
          <a:lstStyle/>
          <a:p>
            <a:pPr marL="342900" indent="-342900" eaLnBrk="0" hangingPunct="0">
              <a:spcBef>
                <a:spcPct val="20000"/>
              </a:spcBef>
              <a:buSzPct val="75000"/>
              <a:buFont typeface="Monotype Sorts" pitchFamily="2" charset="2"/>
              <a:buChar char="r"/>
              <a:tabLst>
                <a:tab pos="7712075" algn="r"/>
              </a:tabLst>
            </a:pPr>
            <a:r>
              <a:rPr lang="en-US" sz="2300" kern="0" dirty="0" smtClean="0">
                <a:solidFill>
                  <a:srgbClr val="000000"/>
                </a:solidFill>
                <a:latin typeface="Comic Sans MS"/>
              </a:rPr>
              <a:t>Incentives, accountability, knowledge management</a:t>
            </a:r>
          </a:p>
          <a:p>
            <a:pPr marL="742950" lvl="1" indent="-285750" eaLnBrk="0" hangingPunct="0">
              <a:spcBef>
                <a:spcPct val="20000"/>
              </a:spcBef>
              <a:buSzPct val="50000"/>
              <a:buFont typeface="Wingdings" pitchFamily="2" charset="2"/>
              <a:buChar char="l"/>
              <a:tabLst>
                <a:tab pos="7712075" algn="r"/>
              </a:tabLst>
            </a:pPr>
            <a:r>
              <a:rPr lang="en-US" sz="2000" kern="0" dirty="0" smtClean="0">
                <a:solidFill>
                  <a:srgbClr val="919191">
                    <a:lumMod val="50000"/>
                  </a:srgbClr>
                </a:solidFill>
                <a:latin typeface="Comic Sans MS"/>
              </a:rPr>
              <a:t>Aligned incentive structures</a:t>
            </a:r>
          </a:p>
          <a:p>
            <a:pPr marL="1200150" lvl="2" indent="-285750" eaLnBrk="0" hangingPunct="0">
              <a:spcBef>
                <a:spcPct val="20000"/>
              </a:spcBef>
              <a:buSzPct val="50000"/>
              <a:tabLst>
                <a:tab pos="7712075" algn="r"/>
              </a:tabLst>
            </a:pPr>
            <a:r>
              <a:rPr lang="de-DE" sz="2000" kern="0" dirty="0" err="1" smtClean="0">
                <a:solidFill>
                  <a:srgbClr val="919191">
                    <a:lumMod val="50000"/>
                  </a:srgbClr>
                </a:solidFill>
                <a:latin typeface="Comic Sans MS"/>
              </a:rPr>
              <a:t>For</a:t>
            </a:r>
            <a:r>
              <a:rPr lang="de-DE" sz="2000" kern="0" dirty="0" smtClean="0">
                <a:solidFill>
                  <a:srgbClr val="919191">
                    <a:lumMod val="50000"/>
                  </a:srgbClr>
                </a:solidFill>
                <a:latin typeface="Comic Sans MS"/>
              </a:rPr>
              <a:t> </a:t>
            </a:r>
            <a:r>
              <a:rPr lang="de-DE" sz="2000" kern="0" dirty="0" err="1" smtClean="0">
                <a:solidFill>
                  <a:srgbClr val="919191">
                    <a:lumMod val="50000"/>
                  </a:srgbClr>
                </a:solidFill>
                <a:latin typeface="Comic Sans MS"/>
              </a:rPr>
              <a:t>students</a:t>
            </a:r>
            <a:endParaRPr lang="en-US" sz="2000" kern="0" dirty="0" smtClean="0">
              <a:solidFill>
                <a:srgbClr val="919191">
                  <a:lumMod val="50000"/>
                </a:srgbClr>
              </a:solidFill>
              <a:latin typeface="Comic Sans MS"/>
            </a:endParaRPr>
          </a:p>
          <a:p>
            <a:pPr marL="1200150" lvl="2" indent="-285750" eaLnBrk="0" hangingPunct="0">
              <a:spcBef>
                <a:spcPct val="20000"/>
              </a:spcBef>
              <a:buSzPct val="50000"/>
              <a:buFont typeface="Wingdings" pitchFamily="2" charset="2"/>
              <a:buChar char="l"/>
              <a:tabLst>
                <a:tab pos="7712075" algn="r"/>
              </a:tabLst>
            </a:pPr>
            <a:r>
              <a:rPr lang="en-US" sz="1600" kern="0" dirty="0" smtClean="0">
                <a:solidFill>
                  <a:srgbClr val="919191">
                    <a:lumMod val="50000"/>
                  </a:srgbClr>
                </a:solidFill>
                <a:latin typeface="Comic Sans MS"/>
              </a:rPr>
              <a:t>How gateways affect the strength, direction, clarity and nature of the incentives operating on students at each stage of their education </a:t>
            </a:r>
          </a:p>
          <a:p>
            <a:pPr marL="1200150" lvl="2" indent="-285750" eaLnBrk="0" hangingPunct="0">
              <a:spcBef>
                <a:spcPct val="20000"/>
              </a:spcBef>
              <a:buSzPct val="50000"/>
              <a:buFont typeface="Wingdings" pitchFamily="2" charset="2"/>
              <a:buChar char="l"/>
              <a:tabLst>
                <a:tab pos="7712075" algn="r"/>
              </a:tabLst>
            </a:pPr>
            <a:r>
              <a:rPr lang="en-US" sz="1600" kern="0" dirty="0" smtClean="0">
                <a:solidFill>
                  <a:srgbClr val="919191">
                    <a:lumMod val="50000"/>
                  </a:srgbClr>
                </a:solidFill>
                <a:latin typeface="Comic Sans MS"/>
              </a:rPr>
              <a:t>Degree to which students have incentives to take tough courses and study hard</a:t>
            </a:r>
          </a:p>
          <a:p>
            <a:pPr marL="1200150" lvl="2" indent="-285750" eaLnBrk="0" hangingPunct="0">
              <a:spcBef>
                <a:spcPct val="20000"/>
              </a:spcBef>
              <a:buSzPct val="50000"/>
              <a:buFont typeface="Wingdings" pitchFamily="2" charset="2"/>
              <a:buChar char="l"/>
              <a:tabLst>
                <a:tab pos="7712075" algn="r"/>
              </a:tabLst>
            </a:pPr>
            <a:r>
              <a:rPr lang="en-US" sz="1600" kern="0" dirty="0" smtClean="0">
                <a:solidFill>
                  <a:srgbClr val="919191">
                    <a:lumMod val="50000"/>
                  </a:srgbClr>
                </a:solidFill>
                <a:latin typeface="Comic Sans MS"/>
              </a:rPr>
              <a:t>Opportunity costs for staying in school and performing well</a:t>
            </a:r>
          </a:p>
          <a:p>
            <a:pPr marL="1200150" lvl="2" indent="-285750" eaLnBrk="0" hangingPunct="0">
              <a:spcBef>
                <a:spcPct val="20000"/>
              </a:spcBef>
              <a:buSzPct val="50000"/>
              <a:tabLst>
                <a:tab pos="7712075" algn="r"/>
              </a:tabLst>
            </a:pPr>
            <a:r>
              <a:rPr lang="en-US" sz="2000" kern="0" dirty="0" smtClean="0">
                <a:solidFill>
                  <a:srgbClr val="919191">
                    <a:lumMod val="50000"/>
                  </a:srgbClr>
                </a:solidFill>
                <a:latin typeface="Comic Sans MS"/>
              </a:rPr>
              <a:t>For teachers</a:t>
            </a:r>
          </a:p>
          <a:p>
            <a:pPr marL="1200150" lvl="2" indent="-285750" eaLnBrk="0" hangingPunct="0">
              <a:spcBef>
                <a:spcPct val="20000"/>
              </a:spcBef>
              <a:buSzPct val="50000"/>
              <a:buFont typeface="Wingdings" pitchFamily="2" charset="2"/>
              <a:buChar char="l"/>
              <a:tabLst>
                <a:tab pos="7712075" algn="r"/>
              </a:tabLst>
            </a:pPr>
            <a:r>
              <a:rPr lang="en-US" sz="1600" kern="0" dirty="0" smtClean="0">
                <a:solidFill>
                  <a:srgbClr val="919191">
                    <a:lumMod val="50000"/>
                  </a:srgbClr>
                </a:solidFill>
                <a:latin typeface="Comic Sans MS"/>
              </a:rPr>
              <a:t>Make innovations in pedagogy and/or </a:t>
            </a:r>
            <a:r>
              <a:rPr lang="en-US" sz="1600" kern="0" dirty="0" err="1" smtClean="0">
                <a:solidFill>
                  <a:srgbClr val="919191">
                    <a:lumMod val="50000"/>
                  </a:srgbClr>
                </a:solidFill>
                <a:latin typeface="Comic Sans MS"/>
              </a:rPr>
              <a:t>organisation</a:t>
            </a:r>
            <a:r>
              <a:rPr lang="en-US" sz="1600" kern="0" dirty="0" smtClean="0">
                <a:solidFill>
                  <a:srgbClr val="919191">
                    <a:lumMod val="50000"/>
                  </a:srgbClr>
                </a:solidFill>
                <a:latin typeface="Comic Sans MS"/>
              </a:rPr>
              <a:t> </a:t>
            </a:r>
          </a:p>
          <a:p>
            <a:pPr marL="1200150" lvl="2" indent="-285750" eaLnBrk="0" hangingPunct="0">
              <a:spcBef>
                <a:spcPct val="20000"/>
              </a:spcBef>
              <a:buSzPct val="50000"/>
              <a:buFont typeface="Wingdings" pitchFamily="2" charset="2"/>
              <a:buChar char="l"/>
              <a:tabLst>
                <a:tab pos="7712075" algn="r"/>
              </a:tabLst>
            </a:pPr>
            <a:r>
              <a:rPr lang="en-US" sz="1600" kern="0" dirty="0" smtClean="0">
                <a:solidFill>
                  <a:srgbClr val="919191">
                    <a:lumMod val="50000"/>
                  </a:srgbClr>
                </a:solidFill>
                <a:latin typeface="Comic Sans MS"/>
              </a:rPr>
              <a:t>Improve their own performance </a:t>
            </a:r>
            <a:br>
              <a:rPr lang="en-US" sz="1600" kern="0" dirty="0" smtClean="0">
                <a:solidFill>
                  <a:srgbClr val="919191">
                    <a:lumMod val="50000"/>
                  </a:srgbClr>
                </a:solidFill>
                <a:latin typeface="Comic Sans MS"/>
              </a:rPr>
            </a:br>
            <a:r>
              <a:rPr lang="en-US" sz="1600" kern="0" dirty="0" smtClean="0">
                <a:solidFill>
                  <a:srgbClr val="919191">
                    <a:lumMod val="50000"/>
                  </a:srgbClr>
                </a:solidFill>
                <a:latin typeface="Comic Sans MS"/>
              </a:rPr>
              <a:t>and the performance of their colleagues</a:t>
            </a:r>
          </a:p>
          <a:p>
            <a:pPr marL="1200150" lvl="2" indent="-285750" eaLnBrk="0" hangingPunct="0">
              <a:spcBef>
                <a:spcPct val="20000"/>
              </a:spcBef>
              <a:buSzPct val="50000"/>
              <a:buFont typeface="Wingdings" pitchFamily="2" charset="2"/>
              <a:buChar char="l"/>
              <a:tabLst>
                <a:tab pos="7712075" algn="r"/>
              </a:tabLst>
            </a:pPr>
            <a:r>
              <a:rPr lang="en-US" sz="1600" kern="0" dirty="0" smtClean="0">
                <a:solidFill>
                  <a:srgbClr val="919191">
                    <a:lumMod val="50000"/>
                  </a:srgbClr>
                </a:solidFill>
                <a:latin typeface="Comic Sans MS"/>
              </a:rPr>
              <a:t>Pursue professional development opportunities </a:t>
            </a:r>
            <a:br>
              <a:rPr lang="en-US" sz="1600" kern="0" dirty="0" smtClean="0">
                <a:solidFill>
                  <a:srgbClr val="919191">
                    <a:lumMod val="50000"/>
                  </a:srgbClr>
                </a:solidFill>
                <a:latin typeface="Comic Sans MS"/>
              </a:rPr>
            </a:br>
            <a:r>
              <a:rPr lang="en-US" sz="1600" kern="0" dirty="0" smtClean="0">
                <a:solidFill>
                  <a:srgbClr val="919191">
                    <a:lumMod val="50000"/>
                  </a:srgbClr>
                </a:solidFill>
                <a:latin typeface="Comic Sans MS"/>
              </a:rPr>
              <a:t>that lead to stronger pedagogical practices</a:t>
            </a:r>
          </a:p>
          <a:p>
            <a:pPr marL="742950" lvl="1" indent="-285750" eaLnBrk="0" hangingPunct="0">
              <a:spcBef>
                <a:spcPct val="20000"/>
              </a:spcBef>
              <a:buSzPct val="50000"/>
              <a:buFont typeface="Wingdings" pitchFamily="2" charset="2"/>
              <a:buChar char="l"/>
              <a:tabLst>
                <a:tab pos="7712075" algn="r"/>
              </a:tabLst>
            </a:pPr>
            <a:r>
              <a:rPr lang="en-US" sz="2000" kern="0" dirty="0" smtClean="0">
                <a:solidFill>
                  <a:srgbClr val="919191">
                    <a:lumMod val="50000"/>
                  </a:srgbClr>
                </a:solidFill>
                <a:latin typeface="Comic Sans MS"/>
              </a:rPr>
              <a:t>A balance between vertical and lateral accountability</a:t>
            </a:r>
          </a:p>
          <a:p>
            <a:pPr marL="742950" lvl="1" indent="-285750" eaLnBrk="0" hangingPunct="0">
              <a:spcBef>
                <a:spcPct val="20000"/>
              </a:spcBef>
              <a:buSzPct val="50000"/>
              <a:buFont typeface="Wingdings" pitchFamily="2" charset="2"/>
              <a:buChar char="l"/>
              <a:tabLst>
                <a:tab pos="7712075" algn="r"/>
              </a:tabLst>
            </a:pPr>
            <a:r>
              <a:rPr lang="en-US" sz="2000" kern="0" dirty="0" smtClean="0">
                <a:solidFill>
                  <a:srgbClr val="919191">
                    <a:lumMod val="50000"/>
                  </a:srgbClr>
                </a:solidFill>
                <a:latin typeface="Comic Sans MS"/>
              </a:rPr>
              <a:t>Effective instruments to manage and share knowledge and spread innovation – communication within the system and with stakeholders around it</a:t>
            </a:r>
          </a:p>
          <a:p>
            <a:pPr marL="742950" lvl="1" indent="-285750" eaLnBrk="0" hangingPunct="0">
              <a:spcBef>
                <a:spcPct val="20000"/>
              </a:spcBef>
              <a:buSzPct val="50000"/>
              <a:buFont typeface="Wingdings" pitchFamily="2" charset="2"/>
              <a:buChar char="l"/>
              <a:tabLst>
                <a:tab pos="7712075" algn="r"/>
              </a:tabLst>
            </a:pPr>
            <a:r>
              <a:rPr lang="en-US" sz="2000" kern="0" dirty="0" smtClean="0">
                <a:solidFill>
                  <a:srgbClr val="919191">
                    <a:lumMod val="50000"/>
                  </a:srgbClr>
                </a:solidFill>
                <a:latin typeface="Comic Sans MS"/>
              </a:rPr>
              <a:t>A capable centre with authority and legitimacy to act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27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strVal val="2/3*#ppt_w"/>
                                          </p:val>
                                        </p:tav>
                                        <p:tav tm="100000">
                                          <p:val>
                                            <p:strVal val="#ppt_w"/>
                                          </p:val>
                                        </p:tav>
                                      </p:tavLst>
                                    </p:anim>
                                    <p:anim calcmode="lin" valueType="num">
                                      <p:cBhvr>
                                        <p:cTn id="13" dur="500" fill="hold"/>
                                        <p:tgtEl>
                                          <p:spTgt spid="6"/>
                                        </p:tgtEl>
                                        <p:attrNameLst>
                                          <p:attrName>ppt_h</p:attrName>
                                        </p:attrNameLst>
                                      </p:cBhvr>
                                      <p:tavLst>
                                        <p:tav tm="0">
                                          <p:val>
                                            <p:strVal val="2/3*#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xit" presetSubtype="0" fill="hold" grpId="1" nodeType="clickEffect">
                                  <p:stCondLst>
                                    <p:cond delay="0"/>
                                  </p:stCondLst>
                                  <p:childTnLst>
                                    <p:anim calcmode="lin" valueType="num">
                                      <p:cBhvr>
                                        <p:cTn id="17" dur="500"/>
                                        <p:tgtEl>
                                          <p:spTgt spid="6"/>
                                        </p:tgtEl>
                                        <p:attrNameLst>
                                          <p:attrName>ppt_w</p:attrName>
                                        </p:attrNameLst>
                                      </p:cBhvr>
                                      <p:tavLst>
                                        <p:tav tm="0">
                                          <p:val>
                                            <p:strVal val="ppt_w"/>
                                          </p:val>
                                        </p:tav>
                                        <p:tav tm="100000">
                                          <p:val>
                                            <p:fltVal val="0"/>
                                          </p:val>
                                        </p:tav>
                                      </p:tavLst>
                                    </p:anim>
                                    <p:anim calcmode="lin" valueType="num">
                                      <p:cBhvr>
                                        <p:cTn id="18" dur="500"/>
                                        <p:tgtEl>
                                          <p:spTgt spid="6"/>
                                        </p:tgtEl>
                                        <p:attrNameLst>
                                          <p:attrName>ppt_h</p:attrName>
                                        </p:attrNameLst>
                                      </p:cBhvr>
                                      <p:tavLst>
                                        <p:tav tm="0">
                                          <p:val>
                                            <p:strVal val="ppt_h"/>
                                          </p:val>
                                        </p:tav>
                                        <p:tav tm="100000">
                                          <p:val>
                                            <p:fltVal val="0"/>
                                          </p:val>
                                        </p:tav>
                                      </p:tavLst>
                                    </p:anim>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53" presetClass="exit" presetSubtype="0" fill="hold" nodeType="withEffect">
                                  <p:stCondLst>
                                    <p:cond delay="0"/>
                                  </p:stCondLst>
                                  <p:childTnLst>
                                    <p:anim calcmode="lin" valueType="num">
                                      <p:cBhvr>
                                        <p:cTn id="22" dur="1000"/>
                                        <p:tgtEl>
                                          <p:spTgt spid="4"/>
                                        </p:tgtEl>
                                        <p:attrNameLst>
                                          <p:attrName>ppt_w</p:attrName>
                                        </p:attrNameLst>
                                      </p:cBhvr>
                                      <p:tavLst>
                                        <p:tav tm="0">
                                          <p:val>
                                            <p:strVal val="ppt_w"/>
                                          </p:val>
                                        </p:tav>
                                        <p:tav tm="100000">
                                          <p:val>
                                            <p:fltVal val="0"/>
                                          </p:val>
                                        </p:tav>
                                      </p:tavLst>
                                    </p:anim>
                                    <p:anim calcmode="lin" valueType="num">
                                      <p:cBhvr>
                                        <p:cTn id="23" dur="1000"/>
                                        <p:tgtEl>
                                          <p:spTgt spid="4"/>
                                        </p:tgtEl>
                                        <p:attrNameLst>
                                          <p:attrName>ppt_h</p:attrName>
                                        </p:attrNameLst>
                                      </p:cBhvr>
                                      <p:tavLst>
                                        <p:tav tm="0">
                                          <p:val>
                                            <p:strVal val="ppt_h"/>
                                          </p:val>
                                        </p:tav>
                                        <p:tav tm="100000">
                                          <p:val>
                                            <p:fltVal val="0"/>
                                          </p:val>
                                        </p:tav>
                                      </p:tavLst>
                                    </p:anim>
                                    <p:animEffect transition="out" filter="fade">
                                      <p:cBhvr>
                                        <p:cTn id="24" dur="1000"/>
                                        <p:tgtEl>
                                          <p:spTgt spid="4"/>
                                        </p:tgtEl>
                                      </p:cBhvr>
                                    </p:animEffect>
                                    <p:set>
                                      <p:cBhvr>
                                        <p:cTn id="25"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3"/>
          <p:cNvSpPr>
            <a:spLocks noGrp="1" noChangeArrowheads="1"/>
          </p:cNvSpPr>
          <p:nvPr>
            <p:ph type="title" idx="4294967295"/>
          </p:nvPr>
        </p:nvSpPr>
        <p:spPr>
          <a:xfrm>
            <a:off x="727075" y="115888"/>
            <a:ext cx="8416925" cy="804862"/>
          </a:xfrm>
        </p:spPr>
        <p:txBody>
          <a:bodyPr/>
          <a:lstStyle/>
          <a:p>
            <a:r>
              <a:rPr lang="en-GB" sz="2800" dirty="0" smtClean="0"/>
              <a:t>How much autonomy individual schools have </a:t>
            </a:r>
            <a:br>
              <a:rPr lang="en-GB" sz="2800" dirty="0" smtClean="0"/>
            </a:br>
            <a:r>
              <a:rPr lang="en-GB" sz="2800" dirty="0" smtClean="0"/>
              <a:t>over </a:t>
            </a:r>
            <a:r>
              <a:rPr lang="en-GB" sz="2800" dirty="0" smtClean="0">
                <a:solidFill>
                  <a:schemeClr val="bg1"/>
                </a:solidFill>
              </a:rPr>
              <a:t>resource allocation</a:t>
            </a:r>
          </a:p>
        </p:txBody>
      </p:sp>
      <p:graphicFrame>
        <p:nvGraphicFramePr>
          <p:cNvPr id="4" name="Chart 5"/>
          <p:cNvGraphicFramePr>
            <a:graphicFrameLocks/>
          </p:cNvGraphicFramePr>
          <p:nvPr/>
        </p:nvGraphicFramePr>
        <p:xfrm>
          <a:off x="819150" y="1044575"/>
          <a:ext cx="8297863" cy="56324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12" dur="500"/>
                                        <p:tgtEl>
                                          <p:spTgt spid="4">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17" dur="500"/>
                                        <p:tgtEl>
                                          <p:spTgt spid="4">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22" dur="500"/>
                                        <p:tgtEl>
                                          <p:spTgt spid="4">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 name="Chart 5"/>
          <p:cNvGraphicFramePr>
            <a:graphicFrameLocks/>
          </p:cNvGraphicFramePr>
          <p:nvPr/>
        </p:nvGraphicFramePr>
        <p:xfrm>
          <a:off x="674688" y="1044575"/>
          <a:ext cx="8442325" cy="5632450"/>
        </p:xfrm>
        <a:graphic>
          <a:graphicData uri="http://schemas.openxmlformats.org/drawingml/2006/chart">
            <c:chart xmlns:c="http://schemas.openxmlformats.org/drawingml/2006/chart" xmlns:r="http://schemas.openxmlformats.org/officeDocument/2006/relationships" r:id="rId3"/>
          </a:graphicData>
        </a:graphic>
      </p:graphicFrame>
      <p:sp>
        <p:nvSpPr>
          <p:cNvPr id="10243" name="Rectangle 3"/>
          <p:cNvSpPr>
            <a:spLocks noGrp="1" noChangeArrowheads="1"/>
          </p:cNvSpPr>
          <p:nvPr>
            <p:ph type="title" idx="4294967295"/>
          </p:nvPr>
        </p:nvSpPr>
        <p:spPr>
          <a:xfrm>
            <a:off x="727075" y="115888"/>
            <a:ext cx="8416925" cy="804862"/>
          </a:xfrm>
        </p:spPr>
        <p:txBody>
          <a:bodyPr/>
          <a:lstStyle/>
          <a:p>
            <a:r>
              <a:rPr lang="en-GB" sz="2800" dirty="0" smtClean="0"/>
              <a:t>How much autonomy individual schools have </a:t>
            </a:r>
            <a:br>
              <a:rPr lang="en-GB" sz="2800" dirty="0" smtClean="0"/>
            </a:br>
            <a:r>
              <a:rPr lang="en-GB" sz="2800" dirty="0" smtClean="0"/>
              <a:t>over </a:t>
            </a:r>
            <a:r>
              <a:rPr lang="en-GB" sz="2800" dirty="0" smtClean="0">
                <a:solidFill>
                  <a:schemeClr val="bg1"/>
                </a:solidFill>
              </a:rPr>
              <a:t>curricula and assessment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left)">
                                      <p:cBhvr>
                                        <p:cTn id="7" dur="500"/>
                                        <p:tgtEl>
                                          <p:spTgt spid="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left)">
                                      <p:cBhvr>
                                        <p:cTn id="12" dur="500"/>
                                        <p:tgtEl>
                                          <p:spTgt spid="3">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left)">
                                      <p:cBhvr>
                                        <p:cTn id="17" dur="500"/>
                                        <p:tgtEl>
                                          <p:spTgt spid="3">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wipe(left)">
                                      <p:cBhvr>
                                        <p:cTn id="22" dur="500"/>
                                        <p:tgtEl>
                                          <p:spTgt spid="3">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p:cNvGraphicFramePr>
            <a:graphicFrameLocks noChangeAspect="1"/>
          </p:cNvGraphicFramePr>
          <p:nvPr/>
        </p:nvGraphicFramePr>
        <p:xfrm>
          <a:off x="833438" y="1220788"/>
          <a:ext cx="8361362" cy="5688012"/>
        </p:xfrm>
        <a:graphic>
          <a:graphicData uri="http://schemas.openxmlformats.org/drawingml/2006/chart">
            <c:chart xmlns:c="http://schemas.openxmlformats.org/drawingml/2006/chart" xmlns:r="http://schemas.openxmlformats.org/officeDocument/2006/relationships" r:id="rId3"/>
          </a:graphicData>
        </a:graphic>
      </p:graphicFrame>
      <p:sp>
        <p:nvSpPr>
          <p:cNvPr id="15364" name="Text Box 4"/>
          <p:cNvSpPr txBox="1">
            <a:spLocks noChangeArrowheads="1"/>
          </p:cNvSpPr>
          <p:nvPr/>
        </p:nvSpPr>
        <p:spPr bwMode="auto">
          <a:xfrm>
            <a:off x="633413" y="1195388"/>
            <a:ext cx="1984375" cy="276225"/>
          </a:xfrm>
          <a:prstGeom prst="rect">
            <a:avLst/>
          </a:prstGeom>
          <a:noFill/>
          <a:ln w="9525">
            <a:noFill/>
            <a:miter lim="800000"/>
            <a:headEnd/>
            <a:tailEnd/>
          </a:ln>
        </p:spPr>
        <p:txBody>
          <a:bodyPr>
            <a:spAutoFit/>
          </a:bodyPr>
          <a:lstStyle/>
          <a:p>
            <a:pPr algn="r">
              <a:defRPr/>
            </a:pPr>
            <a:r>
              <a:rPr lang="en-GB" sz="1200" dirty="0">
                <a:solidFill>
                  <a:schemeClr val="bg1"/>
                </a:solidFill>
                <a:latin typeface="+mj-lt"/>
              </a:rPr>
              <a:t>PISA score in reading</a:t>
            </a:r>
          </a:p>
        </p:txBody>
      </p:sp>
      <p:sp>
        <p:nvSpPr>
          <p:cNvPr id="4100" name="Rectangle 5"/>
          <p:cNvSpPr>
            <a:spLocks noGrp="1" noChangeArrowheads="1"/>
          </p:cNvSpPr>
          <p:nvPr>
            <p:ph type="title" idx="4294967295"/>
          </p:nvPr>
        </p:nvSpPr>
        <p:spPr>
          <a:xfrm>
            <a:off x="447675" y="125413"/>
            <a:ext cx="8631238" cy="1049337"/>
          </a:xfrm>
        </p:spPr>
        <p:txBody>
          <a:bodyPr anchorCtr="1"/>
          <a:lstStyle/>
          <a:p>
            <a:pPr eaLnBrk="1" hangingPunct="1"/>
            <a:r>
              <a:rPr lang="en-GB" sz="2400" b="1" dirty="0" smtClean="0"/>
              <a:t>School autonomy, accountability </a:t>
            </a:r>
            <a:br>
              <a:rPr lang="en-GB" sz="2400" b="1" dirty="0" smtClean="0"/>
            </a:br>
            <a:r>
              <a:rPr lang="en-GB" sz="2400" b="1" dirty="0" smtClean="0"/>
              <a:t>and student performance</a:t>
            </a:r>
            <a:r>
              <a:rPr lang="en-GB" sz="2000" dirty="0" smtClean="0"/>
              <a:t/>
            </a:r>
            <a:br>
              <a:rPr lang="en-GB" sz="2000" dirty="0" smtClean="0"/>
            </a:br>
            <a:r>
              <a:rPr lang="en-GB" sz="2000" dirty="0" smtClean="0"/>
              <a:t>Impact of s</a:t>
            </a:r>
            <a:r>
              <a:rPr lang="en-GB" sz="1800" dirty="0" smtClean="0"/>
              <a:t>chool autonomy on performance in systems with and without accountability arrangements</a:t>
            </a:r>
          </a:p>
        </p:txBody>
      </p:sp>
      <p:sp>
        <p:nvSpPr>
          <p:cNvPr id="5" name="Oval 4"/>
          <p:cNvSpPr/>
          <p:nvPr/>
        </p:nvSpPr>
        <p:spPr bwMode="auto">
          <a:xfrm>
            <a:off x="1547664" y="5661248"/>
            <a:ext cx="2016224" cy="864096"/>
          </a:xfrm>
          <a:prstGeom prst="ellipse">
            <a:avLst/>
          </a:prstGeom>
          <a:noFill/>
          <a:ln w="50800" cap="flat" cmpd="sng" algn="ctr">
            <a:solidFill>
              <a:srgbClr val="66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28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strVal val="4/3*#ppt_w"/>
                                          </p:val>
                                        </p:tav>
                                        <p:tav tm="100000">
                                          <p:val>
                                            <p:strVal val="#ppt_w"/>
                                          </p:val>
                                        </p:tav>
                                      </p:tavLst>
                                    </p:anim>
                                    <p:anim calcmode="lin" valueType="num">
                                      <p:cBhvr>
                                        <p:cTn id="12" dur="500" fill="hold"/>
                                        <p:tgtEl>
                                          <p:spTgt spid="5"/>
                                        </p:tgtEl>
                                        <p:attrNameLst>
                                          <p:attrName>ppt_h</p:attrName>
                                        </p:attrNameLst>
                                      </p:cBhvr>
                                      <p:tavLst>
                                        <p:tav tm="0">
                                          <p:val>
                                            <p:strVal val="4/3*#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17" dur="2000"/>
                                        <p:tgtEl>
                                          <p:spTgt spid="6">
                                            <p:graphicEl>
                                              <a:chart seriesIdx="0" categoryIdx="0" bldStep="ptInCategory"/>
                                            </p:graphicEl>
                                          </p:spTgt>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21" dur="2000"/>
                                        <p:tgtEl>
                                          <p:spTgt spid="6">
                                            <p:graphicEl>
                                              <a:chart seriesIdx="1" categoryIdx="0" bldStep="ptInCategory"/>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grpId="1" nodeType="clickEffect">
                                  <p:stCondLst>
                                    <p:cond delay="0"/>
                                  </p:stCondLst>
                                  <p:childTnLst>
                                    <p:animMotion origin="layout" path="M -3.88889E-6 6.08374E-7 L 0.20469 0.03146 " pathEditMode="relative" rAng="0" ptsTypes="AA">
                                      <p:cBhvr>
                                        <p:cTn id="25" dur="2000" fill="hold"/>
                                        <p:tgtEl>
                                          <p:spTgt spid="5"/>
                                        </p:tgtEl>
                                        <p:attrNameLst>
                                          <p:attrName>ppt_x</p:attrName>
                                          <p:attrName>ppt_y</p:attrName>
                                        </p:attrNameLst>
                                      </p:cBhvr>
                                      <p:rCtr x="102" y="16"/>
                                    </p:animMotion>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29" dur="2000"/>
                                        <p:tgtEl>
                                          <p:spTgt spid="6">
                                            <p:graphicEl>
                                              <a:chart seriesIdx="0" categoryIdx="1" bldStep="ptInCategory"/>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34" dur="2000"/>
                                        <p:tgtEl>
                                          <p:spTgt spid="6">
                                            <p:graphicEl>
                                              <a:chart seriesIdx="1" categoryIdx="1"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15364" grpId="0"/>
      <p:bldP spid="5" grpId="0" animBg="1"/>
      <p:bldP spid="5" grpId="1"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 name="Right Arrow 20"/>
          <p:cNvSpPr/>
          <p:nvPr/>
        </p:nvSpPr>
        <p:spPr bwMode="auto">
          <a:xfrm>
            <a:off x="1890793" y="1441346"/>
            <a:ext cx="5873858" cy="635431"/>
          </a:xfrm>
          <a:prstGeom prst="rightArrow">
            <a:avLst/>
          </a:prstGeom>
          <a:solidFill>
            <a:schemeClr val="bg1">
              <a:lumMod val="85000"/>
              <a:alpha val="52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727075" y="0"/>
            <a:ext cx="8388350" cy="952500"/>
          </a:xfrm>
        </p:spPr>
        <p:txBody>
          <a:bodyPr/>
          <a:lstStyle/>
          <a:p>
            <a:r>
              <a:rPr lang="en-GB" sz="3000" dirty="0" smtClean="0"/>
              <a:t>Local responsibility </a:t>
            </a:r>
            <a:br>
              <a:rPr lang="en-GB" sz="3000" dirty="0" smtClean="0"/>
            </a:br>
            <a:r>
              <a:rPr lang="en-GB" sz="3000" dirty="0" smtClean="0"/>
              <a:t>and system-level prescription</a:t>
            </a:r>
            <a:endParaRPr lang="en-GB" sz="3000" dirty="0"/>
          </a:p>
        </p:txBody>
      </p:sp>
      <p:sp>
        <p:nvSpPr>
          <p:cNvPr id="4" name="Rectangle 3"/>
          <p:cNvSpPr/>
          <p:nvPr/>
        </p:nvSpPr>
        <p:spPr bwMode="auto">
          <a:xfrm>
            <a:off x="1733797" y="2200764"/>
            <a:ext cx="6270172" cy="3693226"/>
          </a:xfrm>
          <a:prstGeom prst="rect">
            <a:avLst/>
          </a:prstGeom>
          <a:gradFill flip="none" rotWithShape="1">
            <a:gsLst>
              <a:gs pos="46000">
                <a:srgbClr val="C00000"/>
              </a:gs>
              <a:gs pos="100000">
                <a:schemeClr val="accent2">
                  <a:lumMod val="60000"/>
                  <a:lumOff val="40000"/>
                </a:schemeClr>
              </a:gs>
              <a:gs pos="50000">
                <a:schemeClr val="accent1">
                  <a:tint val="44500"/>
                  <a:satMod val="160000"/>
                </a:schemeClr>
              </a:gs>
              <a:gs pos="100000">
                <a:schemeClr val="accent1">
                  <a:tint val="23500"/>
                  <a:satMod val="160000"/>
                </a:schemeClr>
              </a:gs>
            </a:gsLst>
            <a:lin ang="4200000" scaled="0"/>
            <a:tileRect/>
          </a:gra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5" name="TextBox 4"/>
          <p:cNvSpPr txBox="1"/>
          <p:nvPr/>
        </p:nvSpPr>
        <p:spPr>
          <a:xfrm>
            <a:off x="2232561" y="2711391"/>
            <a:ext cx="3530930" cy="646331"/>
          </a:xfrm>
          <a:prstGeom prst="rect">
            <a:avLst/>
          </a:prstGeom>
          <a:noFill/>
        </p:spPr>
        <p:txBody>
          <a:bodyPr wrap="square" rtlCol="0">
            <a:spAutoFit/>
          </a:bodyPr>
          <a:lstStyle/>
          <a:p>
            <a:r>
              <a:rPr lang="en-GB" dirty="0" smtClean="0">
                <a:latin typeface="+mj-lt"/>
              </a:rPr>
              <a:t>System-level prescription</a:t>
            </a:r>
          </a:p>
          <a:p>
            <a:r>
              <a:rPr lang="en-GB" dirty="0" smtClean="0">
                <a:latin typeface="+mj-lt"/>
              </a:rPr>
              <a:t>‘</a:t>
            </a:r>
            <a:r>
              <a:rPr lang="en-GB" dirty="0" err="1" smtClean="0">
                <a:latin typeface="+mj-lt"/>
              </a:rPr>
              <a:t>Tayloristic</a:t>
            </a:r>
            <a:r>
              <a:rPr lang="en-GB" dirty="0" smtClean="0">
                <a:latin typeface="+mj-lt"/>
              </a:rPr>
              <a:t>’ work organisation</a:t>
            </a:r>
            <a:endParaRPr lang="en-GB" dirty="0">
              <a:latin typeface="+mj-lt"/>
            </a:endParaRPr>
          </a:p>
        </p:txBody>
      </p:sp>
      <p:sp>
        <p:nvSpPr>
          <p:cNvPr id="6" name="TextBox 5"/>
          <p:cNvSpPr txBox="1"/>
          <p:nvPr/>
        </p:nvSpPr>
        <p:spPr>
          <a:xfrm>
            <a:off x="3865417" y="4953848"/>
            <a:ext cx="3976254" cy="646331"/>
          </a:xfrm>
          <a:prstGeom prst="rect">
            <a:avLst/>
          </a:prstGeom>
          <a:noFill/>
        </p:spPr>
        <p:txBody>
          <a:bodyPr wrap="square" rtlCol="0">
            <a:spAutoFit/>
          </a:bodyPr>
          <a:lstStyle/>
          <a:p>
            <a:pPr algn="r"/>
            <a:r>
              <a:rPr lang="en-GB" dirty="0" smtClean="0">
                <a:solidFill>
                  <a:srgbClr val="002060"/>
                </a:solidFill>
                <a:latin typeface="+mj-lt"/>
              </a:rPr>
              <a:t>Schools leading reform</a:t>
            </a:r>
          </a:p>
          <a:p>
            <a:pPr algn="r"/>
            <a:r>
              <a:rPr lang="en-GB" dirty="0" smtClean="0">
                <a:solidFill>
                  <a:srgbClr val="002060"/>
                </a:solidFill>
                <a:latin typeface="+mj-lt"/>
              </a:rPr>
              <a:t>Teachers as ‘knowledge workers’</a:t>
            </a:r>
            <a:endParaRPr lang="en-GB" dirty="0">
              <a:solidFill>
                <a:srgbClr val="002060"/>
              </a:solidFill>
              <a:latin typeface="+mj-lt"/>
            </a:endParaRPr>
          </a:p>
        </p:txBody>
      </p:sp>
      <p:sp>
        <p:nvSpPr>
          <p:cNvPr id="11" name="Rectangle 10"/>
          <p:cNvSpPr/>
          <p:nvPr/>
        </p:nvSpPr>
        <p:spPr bwMode="auto">
          <a:xfrm>
            <a:off x="1757547" y="2212627"/>
            <a:ext cx="2090058" cy="3681351"/>
          </a:xfrm>
          <a:prstGeom prst="rect">
            <a:avLst/>
          </a:prstGeom>
          <a:solidFill>
            <a:srgbClr val="FFFF00">
              <a:alpha val="37000"/>
            </a:srgb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sp>
        <p:nvSpPr>
          <p:cNvPr id="15" name="TextBox 14"/>
          <p:cNvSpPr txBox="1"/>
          <p:nvPr/>
        </p:nvSpPr>
        <p:spPr>
          <a:xfrm>
            <a:off x="1797803" y="3192654"/>
            <a:ext cx="2030278" cy="1461939"/>
          </a:xfrm>
          <a:prstGeom prst="rect">
            <a:avLst/>
          </a:prstGeom>
          <a:noFill/>
        </p:spPr>
        <p:txBody>
          <a:bodyPr wrap="square" rtlCol="0">
            <a:spAutoFit/>
          </a:bodyPr>
          <a:lstStyle/>
          <a:p>
            <a:pPr algn="ctr">
              <a:spcBef>
                <a:spcPts val="1800"/>
              </a:spcBef>
            </a:pPr>
            <a:r>
              <a:rPr lang="en-GB" sz="2000" dirty="0" smtClean="0">
                <a:solidFill>
                  <a:srgbClr val="FFFF00"/>
                </a:solidFill>
                <a:latin typeface="+mj-lt"/>
              </a:rPr>
              <a:t>Schools today</a:t>
            </a:r>
          </a:p>
          <a:p>
            <a:pPr algn="ctr">
              <a:spcBef>
                <a:spcPts val="600"/>
              </a:spcBef>
            </a:pPr>
            <a:r>
              <a:rPr lang="en-GB" sz="1600" b="1" dirty="0" smtClean="0">
                <a:solidFill>
                  <a:schemeClr val="bg1"/>
                </a:solidFill>
                <a:latin typeface="+mj-lt"/>
              </a:rPr>
              <a:t>The industrial model, detailed prescription of what schools do</a:t>
            </a:r>
            <a:endParaRPr lang="en-GB" sz="1600" b="1" dirty="0">
              <a:solidFill>
                <a:schemeClr val="bg1"/>
              </a:solidFill>
              <a:latin typeface="+mj-lt"/>
            </a:endParaRPr>
          </a:p>
        </p:txBody>
      </p:sp>
      <p:sp>
        <p:nvSpPr>
          <p:cNvPr id="17" name="Rectangle 16"/>
          <p:cNvSpPr/>
          <p:nvPr/>
        </p:nvSpPr>
        <p:spPr bwMode="auto">
          <a:xfrm>
            <a:off x="3847220" y="2208890"/>
            <a:ext cx="2090058" cy="3681351"/>
          </a:xfrm>
          <a:prstGeom prst="rect">
            <a:avLst/>
          </a:prstGeom>
          <a:solidFill>
            <a:srgbClr val="FFFF00">
              <a:alpha val="37000"/>
            </a:srgb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sp>
        <p:nvSpPr>
          <p:cNvPr id="18" name="TextBox 17"/>
          <p:cNvSpPr txBox="1"/>
          <p:nvPr/>
        </p:nvSpPr>
        <p:spPr>
          <a:xfrm>
            <a:off x="3871955" y="3221070"/>
            <a:ext cx="2094892" cy="1031051"/>
          </a:xfrm>
          <a:prstGeom prst="rect">
            <a:avLst/>
          </a:prstGeom>
          <a:noFill/>
        </p:spPr>
        <p:txBody>
          <a:bodyPr wrap="square" rtlCol="0">
            <a:spAutoFit/>
          </a:bodyPr>
          <a:lstStyle/>
          <a:p>
            <a:pPr algn="ctr">
              <a:spcBef>
                <a:spcPts val="1800"/>
              </a:spcBef>
            </a:pPr>
            <a:r>
              <a:rPr lang="en-GB" sz="2000" dirty="0" smtClean="0">
                <a:solidFill>
                  <a:srgbClr val="FFFF00"/>
                </a:solidFill>
                <a:latin typeface="+mj-lt"/>
              </a:rPr>
              <a:t>Schools tomorrow?</a:t>
            </a:r>
          </a:p>
          <a:p>
            <a:pPr algn="ctr">
              <a:spcBef>
                <a:spcPts val="600"/>
              </a:spcBef>
            </a:pPr>
            <a:r>
              <a:rPr lang="en-GB" sz="1600" b="1" dirty="0" smtClean="0">
                <a:solidFill>
                  <a:schemeClr val="bg1"/>
                </a:solidFill>
                <a:latin typeface="+mj-lt"/>
              </a:rPr>
              <a:t>Building capacity</a:t>
            </a:r>
            <a:endParaRPr lang="en-GB" sz="1600" b="1" dirty="0">
              <a:solidFill>
                <a:schemeClr val="bg1"/>
              </a:solidFill>
              <a:latin typeface="+mj-lt"/>
            </a:endParaRPr>
          </a:p>
        </p:txBody>
      </p:sp>
      <p:sp>
        <p:nvSpPr>
          <p:cNvPr id="19" name="TextBox 18"/>
          <p:cNvSpPr txBox="1"/>
          <p:nvPr/>
        </p:nvSpPr>
        <p:spPr>
          <a:xfrm>
            <a:off x="5915111" y="3280482"/>
            <a:ext cx="2094892" cy="984885"/>
          </a:xfrm>
          <a:prstGeom prst="rect">
            <a:avLst/>
          </a:prstGeom>
          <a:noFill/>
        </p:spPr>
        <p:txBody>
          <a:bodyPr wrap="square" rtlCol="0">
            <a:spAutoFit/>
          </a:bodyPr>
          <a:lstStyle/>
          <a:p>
            <a:pPr algn="ctr">
              <a:spcBef>
                <a:spcPts val="1800"/>
              </a:spcBef>
            </a:pPr>
            <a:r>
              <a:rPr lang="en-GB" sz="2100" dirty="0" smtClean="0">
                <a:solidFill>
                  <a:srgbClr val="002060"/>
                </a:solidFill>
                <a:latin typeface="+mj-lt"/>
              </a:rPr>
              <a:t>Finland today</a:t>
            </a:r>
          </a:p>
          <a:p>
            <a:pPr algn="ctr">
              <a:spcBef>
                <a:spcPts val="600"/>
              </a:spcBef>
            </a:pPr>
            <a:r>
              <a:rPr lang="en-GB" sz="1600" b="1" dirty="0" smtClean="0">
                <a:solidFill>
                  <a:schemeClr val="bg1"/>
                </a:solidFill>
                <a:latin typeface="+mj-lt"/>
              </a:rPr>
              <a:t>Every school an effective school</a:t>
            </a:r>
            <a:endParaRPr lang="en-GB" sz="1600" b="1" dirty="0">
              <a:solidFill>
                <a:schemeClr val="bg1"/>
              </a:solidFill>
              <a:latin typeface="+mj-lt"/>
            </a:endParaRPr>
          </a:p>
        </p:txBody>
      </p:sp>
      <p:sp>
        <p:nvSpPr>
          <p:cNvPr id="20" name="TextBox 19"/>
          <p:cNvSpPr txBox="1"/>
          <p:nvPr/>
        </p:nvSpPr>
        <p:spPr>
          <a:xfrm>
            <a:off x="2216258" y="1580824"/>
            <a:ext cx="5300420" cy="369332"/>
          </a:xfrm>
          <a:prstGeom prst="rect">
            <a:avLst/>
          </a:prstGeom>
          <a:noFill/>
        </p:spPr>
        <p:txBody>
          <a:bodyPr wrap="square" rtlCol="0">
            <a:spAutoFit/>
          </a:bodyPr>
          <a:lstStyle/>
          <a:p>
            <a:pPr algn="ctr"/>
            <a:r>
              <a:rPr lang="en-GB" dirty="0" smtClean="0">
                <a:latin typeface="+mj-lt"/>
              </a:rPr>
              <a:t>Trend in OECD countries</a:t>
            </a:r>
            <a:endParaRPr lang="en-GB" dirty="0">
              <a:latin typeface="+mj-lt"/>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2000"/>
                                        <p:tgtEl>
                                          <p:spTgt spid="2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20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2000"/>
                                        <p:tgtEl>
                                          <p:spTgt spid="11"/>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63" presetClass="path" presetSubtype="0" accel="50000" decel="50000" fill="hold" grpId="1" nodeType="clickEffect">
                                  <p:stCondLst>
                                    <p:cond delay="0"/>
                                  </p:stCondLst>
                                  <p:childTnLst>
                                    <p:animMotion origin="layout" path="M 0.01823 -3.75723E-6 L 0.22414 -3.75723E-6 " pathEditMode="relative" rAng="0" ptsTypes="AA">
                                      <p:cBhvr>
                                        <p:cTn id="38" dur="2000" fill="hold"/>
                                        <p:tgtEl>
                                          <p:spTgt spid="11"/>
                                        </p:tgtEl>
                                        <p:attrNameLst>
                                          <p:attrName>ppt_x</p:attrName>
                                          <p:attrName>ppt_y</p:attrName>
                                        </p:attrNameLst>
                                      </p:cBhvr>
                                      <p:rCtr x="103" y="0"/>
                                    </p:animMotion>
                                  </p:childTnLst>
                                </p:cTn>
                              </p:par>
                            </p:childTnLst>
                          </p:cTn>
                        </p:par>
                        <p:par>
                          <p:cTn id="39" fill="hold">
                            <p:stCondLst>
                              <p:cond delay="2000"/>
                            </p:stCondLst>
                            <p:childTnLst>
                              <p:par>
                                <p:cTn id="40" presetID="10" presetClass="exit" presetSubtype="0" fill="hold" grpId="2" nodeType="after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par>
                          <p:cTn id="46" fill="hold">
                            <p:stCondLst>
                              <p:cond delay="2500"/>
                            </p:stCondLst>
                            <p:childTnLst>
                              <p:par>
                                <p:cTn id="47" presetID="10"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63" presetClass="path" presetSubtype="0" accel="50000" decel="50000" fill="hold" grpId="1" nodeType="clickEffect">
                                  <p:stCondLst>
                                    <p:cond delay="0"/>
                                  </p:stCondLst>
                                  <p:childTnLst>
                                    <p:animMotion origin="layout" path="M 4.44444E-6 -3.75723E-6 L 0.22621 0.00023 " pathEditMode="relative" rAng="0" ptsTypes="AA">
                                      <p:cBhvr>
                                        <p:cTn id="53" dur="2000" fill="hold"/>
                                        <p:tgtEl>
                                          <p:spTgt spid="17"/>
                                        </p:tgtEl>
                                        <p:attrNameLst>
                                          <p:attrName>ppt_x</p:attrName>
                                          <p:attrName>ppt_y</p:attrName>
                                        </p:attrNameLst>
                                      </p:cBhvr>
                                      <p:rCtr x="113" y="0"/>
                                    </p:animMotion>
                                  </p:childTnLst>
                                </p:cTn>
                              </p:par>
                            </p:childTnLst>
                          </p:cTn>
                        </p:par>
                        <p:par>
                          <p:cTn id="54" fill="hold">
                            <p:stCondLst>
                              <p:cond delay="2000"/>
                            </p:stCondLst>
                            <p:childTnLst>
                              <p:par>
                                <p:cTn id="55" presetID="10" presetClass="entr" presetSubtype="0"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4" grpId="0" animBg="1"/>
      <p:bldP spid="5" grpId="0"/>
      <p:bldP spid="6" grpId="0"/>
      <p:bldP spid="11" grpId="0" animBg="1"/>
      <p:bldP spid="11" grpId="1" animBg="1"/>
      <p:bldP spid="11" grpId="2" animBg="1"/>
      <p:bldP spid="15" grpId="0"/>
      <p:bldP spid="17" grpId="0" animBg="1"/>
      <p:bldP spid="17" grpId="1" animBg="1"/>
      <p:bldP spid="18" grpId="0"/>
      <p:bldP spid="19" grpId="0"/>
      <p:bldP spid="20" grpId="0"/>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0"/>
            <a:ext cx="827088" cy="6858000"/>
          </a:xfrm>
          <a:prstGeom prst="rect">
            <a:avLst/>
          </a:prstGeom>
          <a:gradFill rotWithShape="1">
            <a:gsLst>
              <a:gs pos="0">
                <a:srgbClr val="00185E"/>
              </a:gs>
              <a:gs pos="50000">
                <a:srgbClr val="0033CC"/>
              </a:gs>
              <a:gs pos="100000">
                <a:srgbClr val="00185E"/>
              </a:gs>
            </a:gsLst>
            <a:lin ang="5400000" scaled="1"/>
          </a:gradFill>
          <a:ln w="12700">
            <a:noFill/>
            <a:miter lim="800000"/>
            <a:headEnd/>
            <a:tailEnd/>
          </a:ln>
        </p:spPr>
        <p:txBody>
          <a:bodyPr wrap="none" anchor="ctr">
            <a:spAutoFit/>
          </a:bodyPr>
          <a:lstStyle/>
          <a:p>
            <a:endParaRPr lang="en-US"/>
          </a:p>
        </p:txBody>
      </p:sp>
      <p:sp>
        <p:nvSpPr>
          <p:cNvPr id="34819" name="Rectangle 3"/>
          <p:cNvSpPr>
            <a:spLocks noChangeArrowheads="1"/>
          </p:cNvSpPr>
          <p:nvPr/>
        </p:nvSpPr>
        <p:spPr bwMode="auto">
          <a:xfrm>
            <a:off x="1042988" y="0"/>
            <a:ext cx="7886700" cy="476250"/>
          </a:xfrm>
          <a:prstGeom prst="rect">
            <a:avLst/>
          </a:prstGeom>
          <a:noFill/>
          <a:ln w="12700">
            <a:noFill/>
            <a:miter lim="800000"/>
            <a:headEnd/>
            <a:tailEnd/>
          </a:ln>
        </p:spPr>
        <p:txBody>
          <a:bodyPr lIns="90488" tIns="44450" rIns="90488" bIns="44450" anchor="ctr"/>
          <a:lstStyle/>
          <a:p>
            <a:pPr algn="ctr"/>
            <a:r>
              <a:rPr lang="en-GB" sz="3200">
                <a:solidFill>
                  <a:srgbClr val="FF9966"/>
                </a:solidFill>
                <a:latin typeface="Comic Sans MS" pitchFamily="66" charset="0"/>
              </a:rPr>
              <a:t>Public and private schools</a:t>
            </a:r>
            <a:endParaRPr lang="en-US" sz="3200">
              <a:solidFill>
                <a:srgbClr val="FF9966"/>
              </a:solidFill>
              <a:latin typeface="Comic Sans MS" pitchFamily="66" charset="0"/>
            </a:endParaRPr>
          </a:p>
        </p:txBody>
      </p:sp>
      <p:graphicFrame>
        <p:nvGraphicFramePr>
          <p:cNvPr id="12" name="Object 4"/>
          <p:cNvGraphicFramePr>
            <a:graphicFrameLocks noChangeAspect="1"/>
          </p:cNvGraphicFramePr>
          <p:nvPr/>
        </p:nvGraphicFramePr>
        <p:xfrm>
          <a:off x="-76200" y="293688"/>
          <a:ext cx="4875213" cy="66659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5"/>
          <p:cNvGraphicFramePr>
            <a:graphicFrameLocks noChangeAspect="1"/>
          </p:cNvGraphicFramePr>
          <p:nvPr/>
        </p:nvGraphicFramePr>
        <p:xfrm>
          <a:off x="4313238" y="292100"/>
          <a:ext cx="4967287" cy="6713538"/>
        </p:xfrm>
        <a:graphic>
          <a:graphicData uri="http://schemas.openxmlformats.org/drawingml/2006/chart">
            <c:chart xmlns:c="http://schemas.openxmlformats.org/drawingml/2006/chart" xmlns:r="http://schemas.openxmlformats.org/officeDocument/2006/relationships" r:id="rId4"/>
          </a:graphicData>
        </a:graphic>
      </p:graphicFrame>
      <p:sp>
        <p:nvSpPr>
          <p:cNvPr id="3631110" name="Text Box 6"/>
          <p:cNvSpPr txBox="1">
            <a:spLocks noChangeArrowheads="1"/>
          </p:cNvSpPr>
          <p:nvPr/>
        </p:nvSpPr>
        <p:spPr bwMode="auto">
          <a:xfrm>
            <a:off x="4516438" y="3519488"/>
            <a:ext cx="1933575" cy="461665"/>
          </a:xfrm>
          <a:prstGeom prst="rect">
            <a:avLst/>
          </a:prstGeom>
          <a:noFill/>
          <a:ln w="12700">
            <a:noFill/>
            <a:miter lim="800000"/>
            <a:headEnd/>
            <a:tailEnd/>
          </a:ln>
        </p:spPr>
        <p:txBody>
          <a:bodyPr>
            <a:spAutoFit/>
          </a:bodyPr>
          <a:lstStyle/>
          <a:p>
            <a:pPr algn="ctr">
              <a:spcBef>
                <a:spcPct val="50000"/>
              </a:spcBef>
            </a:pPr>
            <a:r>
              <a:rPr lang="en-GB" sz="1200" b="1" dirty="0">
                <a:solidFill>
                  <a:srgbClr val="66FFFF"/>
                </a:solidFill>
                <a:latin typeface="Comic Sans MS" pitchFamily="66" charset="0"/>
              </a:rPr>
              <a:t>Private </a:t>
            </a:r>
            <a:r>
              <a:rPr lang="en-GB" sz="1200" b="1" dirty="0" smtClean="0">
                <a:solidFill>
                  <a:srgbClr val="66FFFF"/>
                </a:solidFill>
                <a:latin typeface="Comic Sans MS" pitchFamily="66" charset="0"/>
              </a:rPr>
              <a:t>schools</a:t>
            </a:r>
            <a:br>
              <a:rPr lang="en-GB" sz="1200" b="1" dirty="0" smtClean="0">
                <a:solidFill>
                  <a:srgbClr val="66FFFF"/>
                </a:solidFill>
                <a:latin typeface="Comic Sans MS" pitchFamily="66" charset="0"/>
              </a:rPr>
            </a:br>
            <a:r>
              <a:rPr lang="en-GB" sz="1200" b="1" dirty="0" smtClean="0">
                <a:solidFill>
                  <a:srgbClr val="66FFFF"/>
                </a:solidFill>
                <a:latin typeface="Comic Sans MS" pitchFamily="66" charset="0"/>
              </a:rPr>
              <a:t> </a:t>
            </a:r>
            <a:r>
              <a:rPr lang="en-GB" sz="1200" b="1" dirty="0">
                <a:solidFill>
                  <a:srgbClr val="66FFFF"/>
                </a:solidFill>
                <a:latin typeface="Comic Sans MS" pitchFamily="66" charset="0"/>
              </a:rPr>
              <a:t>perform better</a:t>
            </a:r>
          </a:p>
        </p:txBody>
      </p:sp>
      <p:sp>
        <p:nvSpPr>
          <p:cNvPr id="3631111" name="Text Box 7"/>
          <p:cNvSpPr txBox="1">
            <a:spLocks noChangeArrowheads="1"/>
          </p:cNvSpPr>
          <p:nvPr/>
        </p:nvSpPr>
        <p:spPr bwMode="auto">
          <a:xfrm>
            <a:off x="7308304" y="4221088"/>
            <a:ext cx="1933575" cy="461665"/>
          </a:xfrm>
          <a:prstGeom prst="rect">
            <a:avLst/>
          </a:prstGeom>
          <a:noFill/>
          <a:ln w="12700">
            <a:noFill/>
            <a:miter lim="800000"/>
            <a:headEnd/>
            <a:tailEnd/>
          </a:ln>
        </p:spPr>
        <p:txBody>
          <a:bodyPr>
            <a:spAutoFit/>
          </a:bodyPr>
          <a:lstStyle/>
          <a:p>
            <a:pPr algn="ctr">
              <a:spcBef>
                <a:spcPct val="50000"/>
              </a:spcBef>
            </a:pPr>
            <a:r>
              <a:rPr lang="en-GB" sz="1200" b="1" dirty="0">
                <a:solidFill>
                  <a:srgbClr val="FFFF99"/>
                </a:solidFill>
                <a:latin typeface="Comic Sans MS" pitchFamily="66" charset="0"/>
              </a:rPr>
              <a:t>Public </a:t>
            </a:r>
            <a:r>
              <a:rPr lang="en-GB" sz="1200" b="1" dirty="0" smtClean="0">
                <a:solidFill>
                  <a:srgbClr val="FFFF99"/>
                </a:solidFill>
                <a:latin typeface="Comic Sans MS" pitchFamily="66" charset="0"/>
              </a:rPr>
              <a:t>schools</a:t>
            </a:r>
            <a:br>
              <a:rPr lang="en-GB" sz="1200" b="1" dirty="0" smtClean="0">
                <a:solidFill>
                  <a:srgbClr val="FFFF99"/>
                </a:solidFill>
                <a:latin typeface="Comic Sans MS" pitchFamily="66" charset="0"/>
              </a:rPr>
            </a:br>
            <a:r>
              <a:rPr lang="en-GB" sz="1200" b="1" dirty="0" smtClean="0">
                <a:solidFill>
                  <a:srgbClr val="FFFF99"/>
                </a:solidFill>
                <a:latin typeface="Comic Sans MS" pitchFamily="66" charset="0"/>
              </a:rPr>
              <a:t> </a:t>
            </a:r>
            <a:r>
              <a:rPr lang="en-GB" sz="1200" b="1" dirty="0">
                <a:solidFill>
                  <a:srgbClr val="FFFF99"/>
                </a:solidFill>
                <a:latin typeface="Comic Sans MS" pitchFamily="66" charset="0"/>
              </a:rPr>
              <a:t>perform better</a:t>
            </a:r>
          </a:p>
        </p:txBody>
      </p:sp>
      <p:sp>
        <p:nvSpPr>
          <p:cNvPr id="8" name="TextBox 7"/>
          <p:cNvSpPr txBox="1">
            <a:spLocks noChangeArrowheads="1"/>
          </p:cNvSpPr>
          <p:nvPr/>
        </p:nvSpPr>
        <p:spPr bwMode="auto">
          <a:xfrm>
            <a:off x="1257300" y="1409700"/>
            <a:ext cx="261938" cy="276225"/>
          </a:xfrm>
          <a:prstGeom prst="rect">
            <a:avLst/>
          </a:prstGeom>
          <a:noFill/>
          <a:ln w="9525">
            <a:noFill/>
            <a:miter lim="800000"/>
            <a:headEnd/>
            <a:tailEnd/>
          </a:ln>
        </p:spPr>
        <p:txBody>
          <a:bodyPr>
            <a:spAutoFit/>
          </a:bodyPr>
          <a:lstStyle/>
          <a:p>
            <a:r>
              <a:rPr lang="en-GB" sz="1200">
                <a:solidFill>
                  <a:schemeClr val="bg1"/>
                </a:solidFill>
              </a:rPr>
              <a:t>%</a:t>
            </a:r>
          </a:p>
        </p:txBody>
      </p:sp>
      <p:sp>
        <p:nvSpPr>
          <p:cNvPr id="9" name="TextBox 8"/>
          <p:cNvSpPr txBox="1"/>
          <p:nvPr/>
        </p:nvSpPr>
        <p:spPr>
          <a:xfrm>
            <a:off x="6878638" y="1652588"/>
            <a:ext cx="2265362" cy="307975"/>
          </a:xfrm>
          <a:prstGeom prst="rect">
            <a:avLst/>
          </a:prstGeom>
          <a:noFill/>
        </p:spPr>
        <p:txBody>
          <a:bodyPr>
            <a:spAutoFit/>
          </a:bodyPr>
          <a:lstStyle/>
          <a:p>
            <a:pPr>
              <a:defRPr/>
            </a:pPr>
            <a:r>
              <a:rPr lang="en-GB" sz="1400" dirty="0">
                <a:solidFill>
                  <a:schemeClr val="bg1"/>
                </a:solidFill>
                <a:latin typeface="+mj-lt"/>
              </a:rPr>
              <a:t>Score point difference</a:t>
            </a:r>
          </a:p>
        </p:txBody>
      </p:sp>
      <p:sp>
        <p:nvSpPr>
          <p:cNvPr id="10" name="Rectangle 9"/>
          <p:cNvSpPr/>
          <p:nvPr/>
        </p:nvSpPr>
        <p:spPr bwMode="auto">
          <a:xfrm>
            <a:off x="0" y="4365104"/>
            <a:ext cx="9144000" cy="216024"/>
          </a:xfrm>
          <a:prstGeom prst="rect">
            <a:avLst/>
          </a:prstGeom>
          <a:solidFill>
            <a:schemeClr val="bg1">
              <a:lumMod val="65000"/>
              <a:alpha val="44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wipe(left)">
                                      <p:cBhvr>
                                        <p:cTn id="7" dur="500"/>
                                        <p:tgtEl>
                                          <p:spTgt spid="12">
                                            <p:graphicEl>
                                              <a:chart seriesIdx="-3" categoryIdx="-3" bldStep="gridLegend"/>
                                            </p:graphic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wipe(left)">
                                      <p:cBhvr>
                                        <p:cTn id="14" dur="500"/>
                                        <p:tgtEl>
                                          <p:spTgt spid="12">
                                            <p:graphicEl>
                                              <a:chart seriesIdx="0" categoryIdx="-4" bldStep="series"/>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graphicEl>
                                              <a:chart seriesIdx="1" categoryIdx="-4" bldStep="series"/>
                                            </p:graphicEl>
                                          </p:spTgt>
                                        </p:tgtEl>
                                        <p:attrNameLst>
                                          <p:attrName>style.visibility</p:attrName>
                                        </p:attrNameLst>
                                      </p:cBhvr>
                                      <p:to>
                                        <p:strVal val="visible"/>
                                      </p:to>
                                    </p:set>
                                    <p:animEffect transition="in" filter="wipe(left)">
                                      <p:cBhvr>
                                        <p:cTn id="19" dur="500"/>
                                        <p:tgtEl>
                                          <p:spTgt spid="12">
                                            <p:graphicEl>
                                              <a:chart seriesIdx="1" categoryIdx="-4" bldStep="series"/>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
                                            <p:graphicEl>
                                              <a:chart seriesIdx="2" categoryIdx="-4" bldStep="series"/>
                                            </p:graphicEl>
                                          </p:spTgt>
                                        </p:tgtEl>
                                        <p:attrNameLst>
                                          <p:attrName>style.visibility</p:attrName>
                                        </p:attrNameLst>
                                      </p:cBhvr>
                                      <p:to>
                                        <p:strVal val="visible"/>
                                      </p:to>
                                    </p:set>
                                    <p:animEffect transition="in" filter="wipe(left)">
                                      <p:cBhvr>
                                        <p:cTn id="24" dur="500"/>
                                        <p:tgtEl>
                                          <p:spTgt spid="12">
                                            <p:graphicEl>
                                              <a:chart seriesIdx="2" categoryIdx="-4" bldStep="series"/>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wipe(left)">
                                      <p:cBhvr>
                                        <p:cTn id="29" dur="500"/>
                                        <p:tgtEl>
                                          <p:spTgt spid="11">
                                            <p:graphicEl>
                                              <a:chart seriesIdx="-3" categoryIdx="-3" bldStep="gridLegend"/>
                                            </p:graphicEl>
                                          </p:spTgt>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par>
                          <p:cTn id="32" fill="hold">
                            <p:stCondLst>
                              <p:cond delay="500"/>
                            </p:stCondLst>
                            <p:childTnLst>
                              <p:par>
                                <p:cTn id="33" presetID="53" presetClass="entr" presetSubtype="0" fill="hold" grpId="0" nodeType="afterEffect">
                                  <p:stCondLst>
                                    <p:cond delay="0"/>
                                  </p:stCondLst>
                                  <p:childTnLst>
                                    <p:set>
                                      <p:cBhvr>
                                        <p:cTn id="34" dur="1" fill="hold">
                                          <p:stCondLst>
                                            <p:cond delay="0"/>
                                          </p:stCondLst>
                                        </p:cTn>
                                        <p:tgtEl>
                                          <p:spTgt spid="3631110"/>
                                        </p:tgtEl>
                                        <p:attrNameLst>
                                          <p:attrName>style.visibility</p:attrName>
                                        </p:attrNameLst>
                                      </p:cBhvr>
                                      <p:to>
                                        <p:strVal val="visible"/>
                                      </p:to>
                                    </p:set>
                                    <p:anim calcmode="lin" valueType="num">
                                      <p:cBhvr>
                                        <p:cTn id="35" dur="500" fill="hold"/>
                                        <p:tgtEl>
                                          <p:spTgt spid="3631110"/>
                                        </p:tgtEl>
                                        <p:attrNameLst>
                                          <p:attrName>ppt_w</p:attrName>
                                        </p:attrNameLst>
                                      </p:cBhvr>
                                      <p:tavLst>
                                        <p:tav tm="0">
                                          <p:val>
                                            <p:fltVal val="0"/>
                                          </p:val>
                                        </p:tav>
                                        <p:tav tm="100000">
                                          <p:val>
                                            <p:strVal val="#ppt_w"/>
                                          </p:val>
                                        </p:tav>
                                      </p:tavLst>
                                    </p:anim>
                                    <p:anim calcmode="lin" valueType="num">
                                      <p:cBhvr>
                                        <p:cTn id="36" dur="500" fill="hold"/>
                                        <p:tgtEl>
                                          <p:spTgt spid="3631110"/>
                                        </p:tgtEl>
                                        <p:attrNameLst>
                                          <p:attrName>ppt_h</p:attrName>
                                        </p:attrNameLst>
                                      </p:cBhvr>
                                      <p:tavLst>
                                        <p:tav tm="0">
                                          <p:val>
                                            <p:fltVal val="0"/>
                                          </p:val>
                                        </p:tav>
                                        <p:tav tm="100000">
                                          <p:val>
                                            <p:strVal val="#ppt_h"/>
                                          </p:val>
                                        </p:tav>
                                      </p:tavLst>
                                    </p:anim>
                                    <p:animEffect transition="in" filter="fade">
                                      <p:cBhvr>
                                        <p:cTn id="37" dur="500"/>
                                        <p:tgtEl>
                                          <p:spTgt spid="3631110"/>
                                        </p:tgtEl>
                                      </p:cBhvr>
                                    </p:animEffect>
                                  </p:childTnLst>
                                </p:cTn>
                              </p:par>
                              <p:par>
                                <p:cTn id="38" presetID="53" presetClass="entr" presetSubtype="0" fill="hold" grpId="0" nodeType="withEffect">
                                  <p:stCondLst>
                                    <p:cond delay="0"/>
                                  </p:stCondLst>
                                  <p:childTnLst>
                                    <p:set>
                                      <p:cBhvr>
                                        <p:cTn id="39" dur="1" fill="hold">
                                          <p:stCondLst>
                                            <p:cond delay="0"/>
                                          </p:stCondLst>
                                        </p:cTn>
                                        <p:tgtEl>
                                          <p:spTgt spid="3631111"/>
                                        </p:tgtEl>
                                        <p:attrNameLst>
                                          <p:attrName>style.visibility</p:attrName>
                                        </p:attrNameLst>
                                      </p:cBhvr>
                                      <p:to>
                                        <p:strVal val="visible"/>
                                      </p:to>
                                    </p:set>
                                    <p:anim calcmode="lin" valueType="num">
                                      <p:cBhvr>
                                        <p:cTn id="40" dur="500" fill="hold"/>
                                        <p:tgtEl>
                                          <p:spTgt spid="3631111"/>
                                        </p:tgtEl>
                                        <p:attrNameLst>
                                          <p:attrName>ppt_w</p:attrName>
                                        </p:attrNameLst>
                                      </p:cBhvr>
                                      <p:tavLst>
                                        <p:tav tm="0">
                                          <p:val>
                                            <p:fltVal val="0"/>
                                          </p:val>
                                        </p:tav>
                                        <p:tav tm="100000">
                                          <p:val>
                                            <p:strVal val="#ppt_w"/>
                                          </p:val>
                                        </p:tav>
                                      </p:tavLst>
                                    </p:anim>
                                    <p:anim calcmode="lin" valueType="num">
                                      <p:cBhvr>
                                        <p:cTn id="41" dur="500" fill="hold"/>
                                        <p:tgtEl>
                                          <p:spTgt spid="3631111"/>
                                        </p:tgtEl>
                                        <p:attrNameLst>
                                          <p:attrName>ppt_h</p:attrName>
                                        </p:attrNameLst>
                                      </p:cBhvr>
                                      <p:tavLst>
                                        <p:tav tm="0">
                                          <p:val>
                                            <p:fltVal val="0"/>
                                          </p:val>
                                        </p:tav>
                                        <p:tav tm="100000">
                                          <p:val>
                                            <p:strVal val="#ppt_h"/>
                                          </p:val>
                                        </p:tav>
                                      </p:tavLst>
                                    </p:anim>
                                    <p:animEffect transition="in" filter="fade">
                                      <p:cBhvr>
                                        <p:cTn id="42" dur="500"/>
                                        <p:tgtEl>
                                          <p:spTgt spid="36311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1">
                                            <p:graphicEl>
                                              <a:chart seriesIdx="0" categoryIdx="-4" bldStep="series"/>
                                            </p:graphicEl>
                                          </p:spTgt>
                                        </p:tgtEl>
                                        <p:attrNameLst>
                                          <p:attrName>style.visibility</p:attrName>
                                        </p:attrNameLst>
                                      </p:cBhvr>
                                      <p:to>
                                        <p:strVal val="visible"/>
                                      </p:to>
                                    </p:set>
                                    <p:animEffect transition="in" filter="wipe(right)">
                                      <p:cBhvr>
                                        <p:cTn id="47" dur="500"/>
                                        <p:tgtEl>
                                          <p:spTgt spid="11">
                                            <p:graphicEl>
                                              <a:chart seriesIdx="0" categoryIdx="-4" bldStep="series"/>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
                                            <p:graphicEl>
                                              <a:chart seriesIdx="1" categoryIdx="-4" bldStep="series"/>
                                            </p:graphicEl>
                                          </p:spTgt>
                                        </p:tgtEl>
                                        <p:attrNameLst>
                                          <p:attrName>style.visibility</p:attrName>
                                        </p:attrNameLst>
                                      </p:cBhvr>
                                      <p:to>
                                        <p:strVal val="visible"/>
                                      </p:to>
                                    </p:set>
                                    <p:animEffect transition="in" filter="wipe(left)">
                                      <p:cBhvr>
                                        <p:cTn id="52" dur="500"/>
                                        <p:tgtEl>
                                          <p:spTgt spid="11">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Chart bld="series"/>
        </p:bldSub>
      </p:bldGraphic>
      <p:bldGraphic spid="11" grpId="0" uiExpand="1">
        <p:bldSub>
          <a:bldChart bld="series"/>
        </p:bldSub>
      </p:bldGraphic>
      <p:bldP spid="3631110" grpId="0"/>
      <p:bldP spid="3631111" grpId="0"/>
      <p:bldP spid="8" grpId="0"/>
      <p:bldP spid="9" grpId="0" uiExpan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770562" y="-596900"/>
          <a:ext cx="8609898" cy="73006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TextBox 19"/>
          <p:cNvSpPr txBox="1"/>
          <p:nvPr/>
        </p:nvSpPr>
        <p:spPr>
          <a:xfrm>
            <a:off x="2618509" y="2716306"/>
            <a:ext cx="4488873" cy="1569660"/>
          </a:xfrm>
          <a:prstGeom prst="rect">
            <a:avLst/>
          </a:prstGeom>
          <a:noFill/>
        </p:spPr>
        <p:txBody>
          <a:bodyPr wrap="square" rtlCol="0">
            <a:spAutoFit/>
          </a:bodyPr>
          <a:lstStyle/>
          <a:p>
            <a:pPr algn="ctr"/>
            <a:r>
              <a:rPr lang="en-GB" sz="3200" dirty="0" smtClean="0">
                <a:solidFill>
                  <a:srgbClr val="0066FF"/>
                </a:solidFill>
                <a:effectLst>
                  <a:outerShdw blurRad="38100" dist="38100" dir="2700000" algn="tl">
                    <a:srgbClr val="000000">
                      <a:alpha val="43137"/>
                    </a:srgbClr>
                  </a:outerShdw>
                </a:effectLst>
                <a:latin typeface="Comic Sans MS"/>
              </a:rPr>
              <a:t>Lessons from PISA </a:t>
            </a:r>
            <a:br>
              <a:rPr lang="en-GB" sz="3200" dirty="0" smtClean="0">
                <a:solidFill>
                  <a:srgbClr val="0066FF"/>
                </a:solidFill>
                <a:effectLst>
                  <a:outerShdw blurRad="38100" dist="38100" dir="2700000" algn="tl">
                    <a:srgbClr val="000000">
                      <a:alpha val="43137"/>
                    </a:srgbClr>
                  </a:outerShdw>
                </a:effectLst>
                <a:latin typeface="Comic Sans MS"/>
              </a:rPr>
            </a:br>
            <a:r>
              <a:rPr lang="en-GB" sz="3200" dirty="0" smtClean="0">
                <a:solidFill>
                  <a:srgbClr val="0066FF"/>
                </a:solidFill>
                <a:effectLst>
                  <a:outerShdw blurRad="38100" dist="38100" dir="2700000" algn="tl">
                    <a:srgbClr val="000000">
                      <a:alpha val="43137"/>
                    </a:srgbClr>
                  </a:outerShdw>
                </a:effectLst>
                <a:latin typeface="Comic Sans MS"/>
              </a:rPr>
              <a:t>on successful education systems</a:t>
            </a:r>
            <a:endParaRPr lang="en-GB" sz="3200" dirty="0">
              <a:solidFill>
                <a:srgbClr val="0066FF"/>
              </a:solidFill>
              <a:effectLst>
                <a:outerShdw blurRad="38100" dist="38100" dir="2700000" algn="tl">
                  <a:srgbClr val="000000">
                    <a:alpha val="43137"/>
                  </a:srgbClr>
                </a:outerShdw>
              </a:effectLst>
              <a:latin typeface="Comic Sans MS"/>
            </a:endParaRPr>
          </a:p>
        </p:txBody>
      </p:sp>
      <p:sp>
        <p:nvSpPr>
          <p:cNvPr id="4" name="Rounded Rectangle 3"/>
          <p:cNvSpPr/>
          <p:nvPr/>
        </p:nvSpPr>
        <p:spPr>
          <a:xfrm>
            <a:off x="676837" y="3993776"/>
            <a:ext cx="6925234" cy="2864223"/>
          </a:xfrm>
          <a:prstGeom prst="round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shade val="50000"/>
              <a:hueOff val="0"/>
              <a:satOff val="0"/>
              <a:lumOff val="7561"/>
              <a:alphaOff val="0"/>
            </a:schemeClr>
          </a:fillRef>
          <a:effectRef idx="2">
            <a:schemeClr val="accent3">
              <a:shade val="50000"/>
              <a:hueOff val="0"/>
              <a:satOff val="0"/>
              <a:lumOff val="7561"/>
              <a:alphaOff val="0"/>
            </a:schemeClr>
          </a:effectRef>
          <a:fontRef idx="minor">
            <a:schemeClr val="lt1"/>
          </a:fontRef>
        </p:style>
      </p:sp>
      <p:sp>
        <p:nvSpPr>
          <p:cNvPr id="6" name="Content Placeholder 2"/>
          <p:cNvSpPr txBox="1">
            <a:spLocks/>
          </p:cNvSpPr>
          <p:nvPr/>
        </p:nvSpPr>
        <p:spPr>
          <a:xfrm>
            <a:off x="797859" y="4195482"/>
            <a:ext cx="6669741" cy="2541493"/>
          </a:xfrm>
          <a:prstGeom prst="rect">
            <a:avLst/>
          </a:prstGeom>
        </p:spPr>
        <p:txBody>
          <a:bodyPr/>
          <a:lstStyle/>
          <a:p>
            <a:pPr marL="342900" indent="-342900" eaLnBrk="0" hangingPunct="0">
              <a:spcBef>
                <a:spcPct val="20000"/>
              </a:spcBef>
              <a:buSzPct val="75000"/>
              <a:buFont typeface="Monotype Sorts" pitchFamily="2" charset="2"/>
              <a:buChar char="r"/>
              <a:tabLst>
                <a:tab pos="7712075" algn="r"/>
              </a:tabLst>
            </a:pPr>
            <a:r>
              <a:rPr lang="en-US" sz="2300" kern="0" dirty="0" smtClean="0">
                <a:solidFill>
                  <a:srgbClr val="000000"/>
                </a:solidFill>
                <a:latin typeface="Comic Sans MS"/>
              </a:rPr>
              <a:t>Investing resources where they can make most of a difference</a:t>
            </a:r>
          </a:p>
          <a:p>
            <a:pPr marL="742950" lvl="1" indent="-285750" eaLnBrk="0" hangingPunct="0">
              <a:spcBef>
                <a:spcPct val="20000"/>
              </a:spcBef>
              <a:buSzPct val="50000"/>
              <a:buFont typeface="Wingdings" pitchFamily="2" charset="2"/>
              <a:buChar char="l"/>
              <a:tabLst>
                <a:tab pos="7712075" algn="r"/>
              </a:tabLst>
            </a:pPr>
            <a:r>
              <a:rPr lang="en-US" sz="2000" kern="0" dirty="0" smtClean="0">
                <a:solidFill>
                  <a:srgbClr val="919191">
                    <a:lumMod val="50000"/>
                  </a:srgbClr>
                </a:solidFill>
                <a:latin typeface="Comic Sans MS"/>
              </a:rPr>
              <a:t>Alignment of resources with key challenges (e.g. attracting the most talented teachers to the most challenging classrooms)</a:t>
            </a:r>
          </a:p>
          <a:p>
            <a:pPr marL="742950" lvl="1" indent="-285750" eaLnBrk="0" hangingPunct="0">
              <a:spcBef>
                <a:spcPct val="20000"/>
              </a:spcBef>
              <a:buSzPct val="50000"/>
              <a:buFont typeface="Wingdings" pitchFamily="2" charset="2"/>
              <a:buChar char="l"/>
              <a:tabLst>
                <a:tab pos="7712075" algn="r"/>
              </a:tabLst>
            </a:pPr>
            <a:r>
              <a:rPr lang="en-US" sz="2000" kern="0" dirty="0" smtClean="0">
                <a:solidFill>
                  <a:srgbClr val="919191">
                    <a:lumMod val="50000"/>
                  </a:srgbClr>
                </a:solidFill>
                <a:latin typeface="Comic Sans MS"/>
              </a:rPr>
              <a:t>Effective spending choices that </a:t>
            </a:r>
            <a:r>
              <a:rPr lang="en-US" sz="2000" kern="0" dirty="0" err="1" smtClean="0">
                <a:solidFill>
                  <a:srgbClr val="919191">
                    <a:lumMod val="50000"/>
                  </a:srgbClr>
                </a:solidFill>
                <a:latin typeface="Comic Sans MS"/>
              </a:rPr>
              <a:t>prioritise</a:t>
            </a:r>
            <a:r>
              <a:rPr lang="en-US" sz="2000" kern="0" dirty="0" smtClean="0">
                <a:solidFill>
                  <a:srgbClr val="919191">
                    <a:lumMod val="50000"/>
                  </a:srgbClr>
                </a:solidFill>
                <a:latin typeface="Comic Sans MS"/>
              </a:rPr>
              <a:t> high quality teachers over smaller classes</a:t>
            </a:r>
          </a:p>
        </p:txBody>
      </p:sp>
      <p:pic>
        <p:nvPicPr>
          <p:cNvPr id="8" name="CHN-Pairing schoos, improvement.mpg">
            <a:hlinkClick r:id="" action="ppaction://media"/>
          </p:cNvPr>
          <p:cNvPicPr>
            <a:picLocks noRot="1" noChangeAspect="1"/>
          </p:cNvPicPr>
          <p:nvPr>
            <a:videoFile r:link="rId1"/>
          </p:nvPr>
        </p:nvPicPr>
        <p:blipFill>
          <a:blip r:embed="rId9" cstate="print"/>
          <a:stretch>
            <a:fillRect/>
          </a:stretch>
        </p:blipFill>
        <p:spPr>
          <a:xfrm>
            <a:off x="0" y="5877272"/>
            <a:ext cx="548680" cy="310919"/>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4/3*#ppt_w"/>
                                          </p:val>
                                        </p:tav>
                                        <p:tav tm="100000">
                                          <p:val>
                                            <p:strVal val="#ppt_w"/>
                                          </p:val>
                                        </p:tav>
                                      </p:tavLst>
                                    </p:anim>
                                    <p:anim calcmode="lin" valueType="num">
                                      <p:cBhvr>
                                        <p:cTn id="8" dur="500" fill="hold"/>
                                        <p:tgtEl>
                                          <p:spTgt spid="4"/>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3" presetClass="entr" presetSubtype="27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strVal val="2/3*#ppt_w"/>
                                          </p:val>
                                        </p:tav>
                                        <p:tav tm="100000">
                                          <p:val>
                                            <p:strVal val="#ppt_w"/>
                                          </p:val>
                                        </p:tav>
                                      </p:tavLst>
                                    </p:anim>
                                    <p:anim calcmode="lin" valueType="num">
                                      <p:cBhvr>
                                        <p:cTn id="13" dur="500" fill="hold"/>
                                        <p:tgtEl>
                                          <p:spTgt spid="6"/>
                                        </p:tgtEl>
                                        <p:attrNameLst>
                                          <p:attrName>ppt_h</p:attrName>
                                        </p:attrNameLst>
                                      </p:cBhvr>
                                      <p:tavLst>
                                        <p:tav tm="0">
                                          <p:val>
                                            <p:strVal val="2/3*#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xit" presetSubtype="0" fill="hold" grpId="1" nodeType="clickEffect">
                                  <p:stCondLst>
                                    <p:cond delay="0"/>
                                  </p:stCondLst>
                                  <p:childTnLst>
                                    <p:anim calcmode="lin" valueType="num">
                                      <p:cBhvr>
                                        <p:cTn id="17" dur="500"/>
                                        <p:tgtEl>
                                          <p:spTgt spid="6"/>
                                        </p:tgtEl>
                                        <p:attrNameLst>
                                          <p:attrName>ppt_w</p:attrName>
                                        </p:attrNameLst>
                                      </p:cBhvr>
                                      <p:tavLst>
                                        <p:tav tm="0">
                                          <p:val>
                                            <p:strVal val="ppt_w"/>
                                          </p:val>
                                        </p:tav>
                                        <p:tav tm="100000">
                                          <p:val>
                                            <p:fltVal val="0"/>
                                          </p:val>
                                        </p:tav>
                                      </p:tavLst>
                                    </p:anim>
                                    <p:anim calcmode="lin" valueType="num">
                                      <p:cBhvr>
                                        <p:cTn id="18" dur="500"/>
                                        <p:tgtEl>
                                          <p:spTgt spid="6"/>
                                        </p:tgtEl>
                                        <p:attrNameLst>
                                          <p:attrName>ppt_h</p:attrName>
                                        </p:attrNameLst>
                                      </p:cBhvr>
                                      <p:tavLst>
                                        <p:tav tm="0">
                                          <p:val>
                                            <p:strVal val="ppt_h"/>
                                          </p:val>
                                        </p:tav>
                                        <p:tav tm="100000">
                                          <p:val>
                                            <p:fltVal val="0"/>
                                          </p:val>
                                        </p:tav>
                                      </p:tavLst>
                                    </p:anim>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53" presetClass="exit" presetSubtype="0" fill="hold" nodeType="withEffect">
                                  <p:stCondLst>
                                    <p:cond delay="0"/>
                                  </p:stCondLst>
                                  <p:childTnLst>
                                    <p:anim calcmode="lin" valueType="num">
                                      <p:cBhvr>
                                        <p:cTn id="22" dur="1000"/>
                                        <p:tgtEl>
                                          <p:spTgt spid="4"/>
                                        </p:tgtEl>
                                        <p:attrNameLst>
                                          <p:attrName>ppt_w</p:attrName>
                                        </p:attrNameLst>
                                      </p:cBhvr>
                                      <p:tavLst>
                                        <p:tav tm="0">
                                          <p:val>
                                            <p:strVal val="ppt_w"/>
                                          </p:val>
                                        </p:tav>
                                        <p:tav tm="100000">
                                          <p:val>
                                            <p:fltVal val="0"/>
                                          </p:val>
                                        </p:tav>
                                      </p:tavLst>
                                    </p:anim>
                                    <p:anim calcmode="lin" valueType="num">
                                      <p:cBhvr>
                                        <p:cTn id="23" dur="1000"/>
                                        <p:tgtEl>
                                          <p:spTgt spid="4"/>
                                        </p:tgtEl>
                                        <p:attrNameLst>
                                          <p:attrName>ppt_h</p:attrName>
                                        </p:attrNameLst>
                                      </p:cBhvr>
                                      <p:tavLst>
                                        <p:tav tm="0">
                                          <p:val>
                                            <p:strVal val="ppt_h"/>
                                          </p:val>
                                        </p:tav>
                                        <p:tav tm="100000">
                                          <p:val>
                                            <p:fltVal val="0"/>
                                          </p:val>
                                        </p:tav>
                                      </p:tavLst>
                                    </p:anim>
                                    <p:animEffect transition="out" filter="fade">
                                      <p:cBhvr>
                                        <p:cTn id="24" dur="1000"/>
                                        <p:tgtEl>
                                          <p:spTgt spid="4"/>
                                        </p:tgtEl>
                                      </p:cBhvr>
                                    </p:animEffect>
                                    <p:set>
                                      <p:cBhvr>
                                        <p:cTn id="25" dur="1" fill="hold">
                                          <p:stCondLst>
                                            <p:cond delay="999"/>
                                          </p:stCondLst>
                                        </p:cTn>
                                        <p:tgtEl>
                                          <p:spTgt spid="4"/>
                                        </p:tgtEl>
                                        <p:attrNameLst>
                                          <p:attrName>style.visibility</p:attrName>
                                        </p:attrNameLst>
                                      </p:cBhvr>
                                      <p:to>
                                        <p:strVal val="hidden"/>
                                      </p:to>
                                    </p:set>
                                  </p:childTnLst>
                                </p:cTn>
                              </p:par>
                            </p:childTnLst>
                          </p:cTn>
                        </p:par>
                        <p:par>
                          <p:cTn id="26" fill="hold">
                            <p:stCondLst>
                              <p:cond delay="1000"/>
                            </p:stCondLst>
                            <p:childTnLst>
                              <p:par>
                                <p:cTn id="27" presetID="1" presetClass="mediacall" presetSubtype="0" fill="hold" nodeType="afterEffect">
                                  <p:stCondLst>
                                    <p:cond delay="0"/>
                                  </p:stCondLst>
                                  <p:childTnLst>
                                    <p:cmd type="call" cmd="playFrom(0.0)">
                                      <p:cBhvr>
                                        <p:cTn id="28" dur="6710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29" fill="hold" display="0">
                  <p:stCondLst>
                    <p:cond delay="indefinite"/>
                  </p:stCondLst>
                  <p:endCondLst>
                    <p:cond evt="onNext" delay="0">
                      <p:tgtEl>
                        <p:sldTgt/>
                      </p:tgtEl>
                    </p:cond>
                    <p:cond evt="onPrev" delay="0">
                      <p:tgtEl>
                        <p:sldTgt/>
                      </p:tgtEl>
                    </p:cond>
                  </p:endCondLst>
                </p:cTn>
                <p:tgtEl>
                  <p:spTgt spid="8"/>
                </p:tgtEl>
              </p:cMediaNode>
            </p:video>
            <p:seq concurrent="1" nextAc="seek">
              <p:cTn id="30" restart="whenNotActive" fill="hold" evtFilter="cancelBubble" nodeType="interactiveSeq">
                <p:stCondLst>
                  <p:cond evt="onClick" delay="0">
                    <p:tgtEl>
                      <p:spTgt spid="8"/>
                    </p:tgtEl>
                  </p:cond>
                </p:stCondLst>
                <p:endSync evt="end" delay="0">
                  <p:rtn val="all"/>
                </p:endSync>
                <p:childTnLst>
                  <p:par>
                    <p:cTn id="31" fill="hold">
                      <p:stCondLst>
                        <p:cond delay="0"/>
                      </p:stCondLst>
                      <p:childTnLst>
                        <p:par>
                          <p:cTn id="32" fill="hold">
                            <p:stCondLst>
                              <p:cond delay="0"/>
                            </p:stCondLst>
                            <p:childTnLst>
                              <p:par>
                                <p:cTn id="33" presetID="2" presetClass="mediacall" presetSubtype="0" fill="hold" nodeType="clickEffect">
                                  <p:stCondLst>
                                    <p:cond delay="0"/>
                                  </p:stCondLst>
                                  <p:childTnLst>
                                    <p:cmd type="call" cmd="togglePause">
                                      <p:cBhvr>
                                        <p:cTn id="34" dur="1" fill="hold"/>
                                        <p:tgtEl>
                                          <p:spTgt spid="8"/>
                                        </p:tgtEl>
                                      </p:cBhvr>
                                    </p:cmd>
                                  </p:childTnLst>
                                </p:cTn>
                              </p:par>
                            </p:childTnLst>
                          </p:cTn>
                        </p:par>
                      </p:childTnLst>
                    </p:cTn>
                  </p:par>
                </p:childTnLst>
              </p:cTn>
              <p:nextCondLst>
                <p:cond evt="onClick" delay="0">
                  <p:tgtEl>
                    <p:spTgt spid="8"/>
                  </p:tgtEl>
                </p:cond>
              </p:nextCondLst>
            </p:seq>
          </p:childTnLst>
        </p:cTn>
      </p:par>
    </p:tnLst>
    <p:bldLst>
      <p:bldP spid="6" grpId="0"/>
      <p:bldP spid="6"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770562" y="-596900"/>
          <a:ext cx="8609898" cy="7300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p:cNvSpPr txBox="1"/>
          <p:nvPr/>
        </p:nvSpPr>
        <p:spPr>
          <a:xfrm>
            <a:off x="2618509" y="2716306"/>
            <a:ext cx="4488873" cy="1569660"/>
          </a:xfrm>
          <a:prstGeom prst="rect">
            <a:avLst/>
          </a:prstGeom>
          <a:noFill/>
        </p:spPr>
        <p:txBody>
          <a:bodyPr wrap="square" rtlCol="0">
            <a:spAutoFit/>
          </a:bodyPr>
          <a:lstStyle/>
          <a:p>
            <a:pPr algn="ctr"/>
            <a:r>
              <a:rPr lang="en-GB" sz="3200" dirty="0" smtClean="0">
                <a:solidFill>
                  <a:srgbClr val="0066FF"/>
                </a:solidFill>
                <a:effectLst>
                  <a:outerShdw blurRad="38100" dist="38100" dir="2700000" algn="tl">
                    <a:srgbClr val="000000">
                      <a:alpha val="43137"/>
                    </a:srgbClr>
                  </a:outerShdw>
                </a:effectLst>
                <a:latin typeface="Comic Sans MS"/>
              </a:rPr>
              <a:t>Lessons from PISA </a:t>
            </a:r>
            <a:br>
              <a:rPr lang="en-GB" sz="3200" dirty="0" smtClean="0">
                <a:solidFill>
                  <a:srgbClr val="0066FF"/>
                </a:solidFill>
                <a:effectLst>
                  <a:outerShdw blurRad="38100" dist="38100" dir="2700000" algn="tl">
                    <a:srgbClr val="000000">
                      <a:alpha val="43137"/>
                    </a:srgbClr>
                  </a:outerShdw>
                </a:effectLst>
                <a:latin typeface="Comic Sans MS"/>
              </a:rPr>
            </a:br>
            <a:r>
              <a:rPr lang="en-GB" sz="3200" dirty="0" smtClean="0">
                <a:solidFill>
                  <a:srgbClr val="0066FF"/>
                </a:solidFill>
                <a:effectLst>
                  <a:outerShdw blurRad="38100" dist="38100" dir="2700000" algn="tl">
                    <a:srgbClr val="000000">
                      <a:alpha val="43137"/>
                    </a:srgbClr>
                  </a:outerShdw>
                </a:effectLst>
                <a:latin typeface="Comic Sans MS"/>
              </a:rPr>
              <a:t>on successful education systems</a:t>
            </a:r>
            <a:endParaRPr lang="en-GB" sz="3200" dirty="0">
              <a:solidFill>
                <a:srgbClr val="0066FF"/>
              </a:solidFill>
              <a:effectLst>
                <a:outerShdw blurRad="38100" dist="38100" dir="2700000" algn="tl">
                  <a:srgbClr val="000000">
                    <a:alpha val="43137"/>
                  </a:srgbClr>
                </a:outerShdw>
              </a:effectLst>
              <a:latin typeface="Comic Sans MS"/>
            </a:endParaRPr>
          </a:p>
        </p:txBody>
      </p:sp>
      <p:sp>
        <p:nvSpPr>
          <p:cNvPr id="4" name="Rounded Rectangle 3"/>
          <p:cNvSpPr/>
          <p:nvPr/>
        </p:nvSpPr>
        <p:spPr>
          <a:xfrm>
            <a:off x="0" y="2133601"/>
            <a:ext cx="6925234" cy="2788027"/>
          </a:xfrm>
          <a:prstGeom prst="round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shade val="50000"/>
              <a:hueOff val="0"/>
              <a:satOff val="0"/>
              <a:lumOff val="7561"/>
              <a:alphaOff val="0"/>
            </a:schemeClr>
          </a:fillRef>
          <a:effectRef idx="2">
            <a:schemeClr val="accent3">
              <a:shade val="50000"/>
              <a:hueOff val="0"/>
              <a:satOff val="0"/>
              <a:lumOff val="7561"/>
              <a:alphaOff val="0"/>
            </a:schemeClr>
          </a:effectRef>
          <a:fontRef idx="minor">
            <a:schemeClr val="lt1"/>
          </a:fontRef>
        </p:style>
      </p:sp>
      <p:sp>
        <p:nvSpPr>
          <p:cNvPr id="6" name="Content Placeholder 2"/>
          <p:cNvSpPr txBox="1">
            <a:spLocks/>
          </p:cNvSpPr>
          <p:nvPr/>
        </p:nvSpPr>
        <p:spPr>
          <a:xfrm>
            <a:off x="121022" y="2286001"/>
            <a:ext cx="6669741" cy="2958355"/>
          </a:xfrm>
          <a:prstGeom prst="rect">
            <a:avLst/>
          </a:prstGeom>
        </p:spPr>
        <p:txBody>
          <a:bodyPr/>
          <a:lstStyle/>
          <a:p>
            <a:pPr marL="342900" indent="-342900" eaLnBrk="0" hangingPunct="0">
              <a:spcBef>
                <a:spcPct val="20000"/>
              </a:spcBef>
              <a:buSzPct val="75000"/>
              <a:buFont typeface="Monotype Sorts" pitchFamily="2" charset="2"/>
              <a:buChar char="r"/>
              <a:tabLst>
                <a:tab pos="7712075" algn="r"/>
              </a:tabLst>
            </a:pPr>
            <a:r>
              <a:rPr lang="en-US" sz="2300" kern="0" dirty="0" smtClean="0">
                <a:solidFill>
                  <a:srgbClr val="000000"/>
                </a:solidFill>
                <a:latin typeface="Comic Sans MS"/>
              </a:rPr>
              <a:t>A learning system</a:t>
            </a:r>
          </a:p>
          <a:p>
            <a:pPr marL="742950" lvl="1" indent="-285750" eaLnBrk="0" hangingPunct="0">
              <a:spcBef>
                <a:spcPct val="20000"/>
              </a:spcBef>
              <a:buSzPct val="50000"/>
              <a:buFont typeface="Wingdings" pitchFamily="2" charset="2"/>
              <a:buChar char="l"/>
              <a:tabLst>
                <a:tab pos="7712075" algn="r"/>
              </a:tabLst>
            </a:pPr>
            <a:r>
              <a:rPr lang="en-US" sz="2000" kern="0" dirty="0" smtClean="0">
                <a:solidFill>
                  <a:srgbClr val="919191">
                    <a:lumMod val="50000"/>
                  </a:srgbClr>
                </a:solidFill>
                <a:latin typeface="Comic Sans MS"/>
              </a:rPr>
              <a:t>An outward orientation of the system to keep the system learning, international benchmarks as the ‘eyes’ and ‘ears’ of the system</a:t>
            </a:r>
          </a:p>
          <a:p>
            <a:pPr marL="742950" lvl="1" indent="-285750" eaLnBrk="0" hangingPunct="0">
              <a:spcBef>
                <a:spcPct val="20000"/>
              </a:spcBef>
              <a:buSzPct val="50000"/>
              <a:buFont typeface="Wingdings" pitchFamily="2" charset="2"/>
              <a:buChar char="l"/>
              <a:tabLst>
                <a:tab pos="7712075" algn="r"/>
              </a:tabLst>
            </a:pPr>
            <a:r>
              <a:rPr lang="en-US" sz="2000" kern="0" dirty="0" err="1" smtClean="0">
                <a:solidFill>
                  <a:srgbClr val="919191">
                    <a:lumMod val="50000"/>
                  </a:srgbClr>
                </a:solidFill>
                <a:latin typeface="Comic Sans MS"/>
              </a:rPr>
              <a:t>Recognising</a:t>
            </a:r>
            <a:r>
              <a:rPr lang="en-US" sz="2000" kern="0" dirty="0" smtClean="0">
                <a:solidFill>
                  <a:srgbClr val="919191">
                    <a:lumMod val="50000"/>
                  </a:srgbClr>
                </a:solidFill>
                <a:latin typeface="Comic Sans MS"/>
              </a:rPr>
              <a:t> challenges and potential future threats to current success, learning from them, designing responses and implementing these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4/3*#ppt_w"/>
                                          </p:val>
                                        </p:tav>
                                        <p:tav tm="100000">
                                          <p:val>
                                            <p:strVal val="#ppt_w"/>
                                          </p:val>
                                        </p:tav>
                                      </p:tavLst>
                                    </p:anim>
                                    <p:anim calcmode="lin" valueType="num">
                                      <p:cBhvr>
                                        <p:cTn id="8" dur="500" fill="hold"/>
                                        <p:tgtEl>
                                          <p:spTgt spid="4"/>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3" presetClass="entr" presetSubtype="27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strVal val="2/3*#ppt_w"/>
                                          </p:val>
                                        </p:tav>
                                        <p:tav tm="100000">
                                          <p:val>
                                            <p:strVal val="#ppt_w"/>
                                          </p:val>
                                        </p:tav>
                                      </p:tavLst>
                                    </p:anim>
                                    <p:anim calcmode="lin" valueType="num">
                                      <p:cBhvr>
                                        <p:cTn id="13" dur="500" fill="hold"/>
                                        <p:tgtEl>
                                          <p:spTgt spid="6"/>
                                        </p:tgtEl>
                                        <p:attrNameLst>
                                          <p:attrName>ppt_h</p:attrName>
                                        </p:attrNameLst>
                                      </p:cBhvr>
                                      <p:tavLst>
                                        <p:tav tm="0">
                                          <p:val>
                                            <p:strVal val="2/3*#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xit" presetSubtype="0" fill="hold" grpId="1" nodeType="clickEffect">
                                  <p:stCondLst>
                                    <p:cond delay="0"/>
                                  </p:stCondLst>
                                  <p:childTnLst>
                                    <p:anim calcmode="lin" valueType="num">
                                      <p:cBhvr>
                                        <p:cTn id="17" dur="500"/>
                                        <p:tgtEl>
                                          <p:spTgt spid="6"/>
                                        </p:tgtEl>
                                        <p:attrNameLst>
                                          <p:attrName>ppt_w</p:attrName>
                                        </p:attrNameLst>
                                      </p:cBhvr>
                                      <p:tavLst>
                                        <p:tav tm="0">
                                          <p:val>
                                            <p:strVal val="ppt_w"/>
                                          </p:val>
                                        </p:tav>
                                        <p:tav tm="100000">
                                          <p:val>
                                            <p:fltVal val="0"/>
                                          </p:val>
                                        </p:tav>
                                      </p:tavLst>
                                    </p:anim>
                                    <p:anim calcmode="lin" valueType="num">
                                      <p:cBhvr>
                                        <p:cTn id="18" dur="500"/>
                                        <p:tgtEl>
                                          <p:spTgt spid="6"/>
                                        </p:tgtEl>
                                        <p:attrNameLst>
                                          <p:attrName>ppt_h</p:attrName>
                                        </p:attrNameLst>
                                      </p:cBhvr>
                                      <p:tavLst>
                                        <p:tav tm="0">
                                          <p:val>
                                            <p:strVal val="ppt_h"/>
                                          </p:val>
                                        </p:tav>
                                        <p:tav tm="100000">
                                          <p:val>
                                            <p:fltVal val="0"/>
                                          </p:val>
                                        </p:tav>
                                      </p:tavLst>
                                    </p:anim>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53" presetClass="exit" presetSubtype="0" fill="hold" nodeType="withEffect">
                                  <p:stCondLst>
                                    <p:cond delay="0"/>
                                  </p:stCondLst>
                                  <p:childTnLst>
                                    <p:anim calcmode="lin" valueType="num">
                                      <p:cBhvr>
                                        <p:cTn id="22" dur="1000"/>
                                        <p:tgtEl>
                                          <p:spTgt spid="4"/>
                                        </p:tgtEl>
                                        <p:attrNameLst>
                                          <p:attrName>ppt_w</p:attrName>
                                        </p:attrNameLst>
                                      </p:cBhvr>
                                      <p:tavLst>
                                        <p:tav tm="0">
                                          <p:val>
                                            <p:strVal val="ppt_w"/>
                                          </p:val>
                                        </p:tav>
                                        <p:tav tm="100000">
                                          <p:val>
                                            <p:fltVal val="0"/>
                                          </p:val>
                                        </p:tav>
                                      </p:tavLst>
                                    </p:anim>
                                    <p:anim calcmode="lin" valueType="num">
                                      <p:cBhvr>
                                        <p:cTn id="23" dur="1000"/>
                                        <p:tgtEl>
                                          <p:spTgt spid="4"/>
                                        </p:tgtEl>
                                        <p:attrNameLst>
                                          <p:attrName>ppt_h</p:attrName>
                                        </p:attrNameLst>
                                      </p:cBhvr>
                                      <p:tavLst>
                                        <p:tav tm="0">
                                          <p:val>
                                            <p:strVal val="ppt_h"/>
                                          </p:val>
                                        </p:tav>
                                        <p:tav tm="100000">
                                          <p:val>
                                            <p:fltVal val="0"/>
                                          </p:val>
                                        </p:tav>
                                      </p:tavLst>
                                    </p:anim>
                                    <p:animEffect transition="out" filter="fade">
                                      <p:cBhvr>
                                        <p:cTn id="24" dur="1000"/>
                                        <p:tgtEl>
                                          <p:spTgt spid="4"/>
                                        </p:tgtEl>
                                      </p:cBhvr>
                                    </p:animEffect>
                                    <p:set>
                                      <p:cBhvr>
                                        <p:cTn id="25"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770562" y="-596900"/>
          <a:ext cx="8609898" cy="73006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0" name="TextBox 19"/>
          <p:cNvSpPr txBox="1"/>
          <p:nvPr/>
        </p:nvSpPr>
        <p:spPr>
          <a:xfrm>
            <a:off x="2618509" y="2716306"/>
            <a:ext cx="4488873" cy="1569660"/>
          </a:xfrm>
          <a:prstGeom prst="rect">
            <a:avLst/>
          </a:prstGeom>
          <a:noFill/>
        </p:spPr>
        <p:txBody>
          <a:bodyPr wrap="square" rtlCol="0">
            <a:spAutoFit/>
          </a:bodyPr>
          <a:lstStyle/>
          <a:p>
            <a:pPr algn="ctr"/>
            <a:r>
              <a:rPr lang="en-GB" sz="3200" dirty="0" smtClean="0">
                <a:solidFill>
                  <a:srgbClr val="0066FF"/>
                </a:solidFill>
                <a:effectLst>
                  <a:outerShdw blurRad="38100" dist="38100" dir="2700000" algn="tl">
                    <a:srgbClr val="000000">
                      <a:alpha val="43137"/>
                    </a:srgbClr>
                  </a:outerShdw>
                </a:effectLst>
                <a:latin typeface="Comic Sans MS"/>
              </a:rPr>
              <a:t>Lessons from PISA </a:t>
            </a:r>
            <a:br>
              <a:rPr lang="en-GB" sz="3200" dirty="0" smtClean="0">
                <a:solidFill>
                  <a:srgbClr val="0066FF"/>
                </a:solidFill>
                <a:effectLst>
                  <a:outerShdw blurRad="38100" dist="38100" dir="2700000" algn="tl">
                    <a:srgbClr val="000000">
                      <a:alpha val="43137"/>
                    </a:srgbClr>
                  </a:outerShdw>
                </a:effectLst>
                <a:latin typeface="Comic Sans MS"/>
              </a:rPr>
            </a:br>
            <a:r>
              <a:rPr lang="en-GB" sz="3200" dirty="0" smtClean="0">
                <a:solidFill>
                  <a:srgbClr val="0066FF"/>
                </a:solidFill>
                <a:effectLst>
                  <a:outerShdw blurRad="38100" dist="38100" dir="2700000" algn="tl">
                    <a:srgbClr val="000000">
                      <a:alpha val="43137"/>
                    </a:srgbClr>
                  </a:outerShdw>
                </a:effectLst>
                <a:latin typeface="Comic Sans MS"/>
              </a:rPr>
              <a:t>on successful education systems</a:t>
            </a:r>
            <a:endParaRPr lang="en-GB" sz="3200" dirty="0">
              <a:solidFill>
                <a:srgbClr val="0066FF"/>
              </a:solidFill>
              <a:effectLst>
                <a:outerShdw blurRad="38100" dist="38100" dir="2700000" algn="tl">
                  <a:srgbClr val="000000">
                    <a:alpha val="43137"/>
                  </a:srgbClr>
                </a:outerShdw>
              </a:effectLst>
              <a:latin typeface="Comic Sans MS"/>
            </a:endParaRPr>
          </a:p>
        </p:txBody>
      </p:sp>
      <p:sp>
        <p:nvSpPr>
          <p:cNvPr id="4" name="Rounded Rectangle 3"/>
          <p:cNvSpPr/>
          <p:nvPr/>
        </p:nvSpPr>
        <p:spPr>
          <a:xfrm>
            <a:off x="174812" y="228597"/>
            <a:ext cx="6212541" cy="3182530"/>
          </a:xfrm>
          <a:prstGeom prst="round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shade val="50000"/>
              <a:hueOff val="0"/>
              <a:satOff val="0"/>
              <a:lumOff val="7561"/>
              <a:alphaOff val="0"/>
            </a:schemeClr>
          </a:fillRef>
          <a:effectRef idx="2">
            <a:schemeClr val="accent3">
              <a:shade val="50000"/>
              <a:hueOff val="0"/>
              <a:satOff val="0"/>
              <a:lumOff val="7561"/>
              <a:alphaOff val="0"/>
            </a:schemeClr>
          </a:effectRef>
          <a:fontRef idx="minor">
            <a:schemeClr val="lt1"/>
          </a:fontRef>
        </p:style>
      </p:sp>
      <p:sp>
        <p:nvSpPr>
          <p:cNvPr id="6" name="Content Placeholder 2"/>
          <p:cNvSpPr txBox="1">
            <a:spLocks/>
          </p:cNvSpPr>
          <p:nvPr/>
        </p:nvSpPr>
        <p:spPr>
          <a:xfrm>
            <a:off x="295834" y="380997"/>
            <a:ext cx="6185648" cy="2958355"/>
          </a:xfrm>
          <a:prstGeom prst="rect">
            <a:avLst/>
          </a:prstGeom>
        </p:spPr>
        <p:txBody>
          <a:bodyPr/>
          <a:lstStyle/>
          <a:p>
            <a:pPr marL="342900" indent="-342900" eaLnBrk="0" hangingPunct="0">
              <a:spcBef>
                <a:spcPct val="20000"/>
              </a:spcBef>
              <a:buSzPct val="75000"/>
              <a:buFont typeface="Monotype Sorts" pitchFamily="2" charset="2"/>
              <a:buChar char="r"/>
              <a:tabLst>
                <a:tab pos="7712075" algn="r"/>
              </a:tabLst>
            </a:pPr>
            <a:r>
              <a:rPr lang="en-US" sz="2300" kern="0" dirty="0" smtClean="0">
                <a:solidFill>
                  <a:srgbClr val="000000"/>
                </a:solidFill>
                <a:latin typeface="Comic Sans MS"/>
              </a:rPr>
              <a:t>Coherence of policies and practices</a:t>
            </a:r>
          </a:p>
          <a:p>
            <a:pPr marL="742950" lvl="1" indent="-285750" eaLnBrk="0" hangingPunct="0">
              <a:spcBef>
                <a:spcPct val="20000"/>
              </a:spcBef>
              <a:buSzPct val="50000"/>
              <a:buFont typeface="Wingdings" pitchFamily="2" charset="2"/>
              <a:buChar char="l"/>
              <a:tabLst>
                <a:tab pos="7712075" algn="r"/>
              </a:tabLst>
            </a:pPr>
            <a:r>
              <a:rPr lang="en-US" sz="2000" kern="0" dirty="0" smtClean="0">
                <a:solidFill>
                  <a:srgbClr val="919191">
                    <a:lumMod val="50000"/>
                  </a:srgbClr>
                </a:solidFill>
                <a:latin typeface="Comic Sans MS"/>
              </a:rPr>
              <a:t>Alignment of policies </a:t>
            </a:r>
            <a:br>
              <a:rPr lang="en-US" sz="2000" kern="0" dirty="0" smtClean="0">
                <a:solidFill>
                  <a:srgbClr val="919191">
                    <a:lumMod val="50000"/>
                  </a:srgbClr>
                </a:solidFill>
                <a:latin typeface="Comic Sans MS"/>
              </a:rPr>
            </a:br>
            <a:r>
              <a:rPr lang="en-US" sz="2000" kern="0" dirty="0" smtClean="0">
                <a:solidFill>
                  <a:srgbClr val="919191">
                    <a:lumMod val="50000"/>
                  </a:srgbClr>
                </a:solidFill>
                <a:latin typeface="Comic Sans MS"/>
              </a:rPr>
              <a:t>across all aspects of the system</a:t>
            </a:r>
          </a:p>
          <a:p>
            <a:pPr marL="742950" lvl="1" indent="-285750" eaLnBrk="0" hangingPunct="0">
              <a:spcBef>
                <a:spcPct val="20000"/>
              </a:spcBef>
              <a:buSzPct val="50000"/>
              <a:buFont typeface="Wingdings" pitchFamily="2" charset="2"/>
              <a:buChar char="l"/>
              <a:tabLst>
                <a:tab pos="7712075" algn="r"/>
              </a:tabLst>
            </a:pPr>
            <a:r>
              <a:rPr lang="en-US" sz="2000" kern="0" dirty="0" smtClean="0">
                <a:solidFill>
                  <a:srgbClr val="919191">
                    <a:lumMod val="50000"/>
                  </a:srgbClr>
                </a:solidFill>
                <a:latin typeface="Comic Sans MS"/>
              </a:rPr>
              <a:t>Coherence of policies </a:t>
            </a:r>
            <a:br>
              <a:rPr lang="en-US" sz="2000" kern="0" dirty="0" smtClean="0">
                <a:solidFill>
                  <a:srgbClr val="919191">
                    <a:lumMod val="50000"/>
                  </a:srgbClr>
                </a:solidFill>
                <a:latin typeface="Comic Sans MS"/>
              </a:rPr>
            </a:br>
            <a:r>
              <a:rPr lang="en-US" sz="2000" kern="0" dirty="0" smtClean="0">
                <a:solidFill>
                  <a:srgbClr val="919191">
                    <a:lumMod val="50000"/>
                  </a:srgbClr>
                </a:solidFill>
                <a:latin typeface="Comic Sans MS"/>
              </a:rPr>
              <a:t>over sustained periods of time</a:t>
            </a:r>
          </a:p>
          <a:p>
            <a:pPr marL="742950" lvl="1" indent="-285750" eaLnBrk="0" hangingPunct="0">
              <a:spcBef>
                <a:spcPct val="20000"/>
              </a:spcBef>
              <a:buSzPct val="50000"/>
              <a:buFont typeface="Wingdings" pitchFamily="2" charset="2"/>
              <a:buChar char="l"/>
              <a:tabLst>
                <a:tab pos="7712075" algn="r"/>
              </a:tabLst>
            </a:pPr>
            <a:r>
              <a:rPr lang="en-US" sz="2000" kern="0" dirty="0" smtClean="0">
                <a:solidFill>
                  <a:srgbClr val="919191">
                    <a:lumMod val="50000"/>
                  </a:srgbClr>
                </a:solidFill>
                <a:latin typeface="Comic Sans MS"/>
              </a:rPr>
              <a:t>Consistency of implementation </a:t>
            </a:r>
          </a:p>
          <a:p>
            <a:pPr marL="742950" lvl="1" indent="-285750" eaLnBrk="0" hangingPunct="0">
              <a:spcBef>
                <a:spcPct val="20000"/>
              </a:spcBef>
              <a:buSzPct val="50000"/>
              <a:buFont typeface="Wingdings" pitchFamily="2" charset="2"/>
              <a:buChar char="l"/>
              <a:tabLst>
                <a:tab pos="7712075" algn="r"/>
              </a:tabLst>
            </a:pPr>
            <a:r>
              <a:rPr lang="en-US" sz="2000" kern="0" dirty="0" smtClean="0">
                <a:solidFill>
                  <a:srgbClr val="919191">
                    <a:lumMod val="50000"/>
                  </a:srgbClr>
                </a:solidFill>
                <a:latin typeface="Comic Sans MS"/>
              </a:rPr>
              <a:t>Fidelity of implementation </a:t>
            </a:r>
            <a:br>
              <a:rPr lang="en-US" sz="2000" kern="0" dirty="0" smtClean="0">
                <a:solidFill>
                  <a:srgbClr val="919191">
                    <a:lumMod val="50000"/>
                  </a:srgbClr>
                </a:solidFill>
                <a:latin typeface="Comic Sans MS"/>
              </a:rPr>
            </a:br>
            <a:r>
              <a:rPr lang="en-US" sz="2000" kern="0" dirty="0" smtClean="0">
                <a:solidFill>
                  <a:srgbClr val="919191">
                    <a:lumMod val="50000"/>
                  </a:srgbClr>
                </a:solidFill>
                <a:latin typeface="Comic Sans MS"/>
              </a:rPr>
              <a:t>(without excessive control)</a:t>
            </a:r>
          </a:p>
        </p:txBody>
      </p:sp>
      <p:pic>
        <p:nvPicPr>
          <p:cNvPr id="7" name="Canada 6.mpg">
            <a:hlinkClick r:id="" action="ppaction://media"/>
          </p:cNvPr>
          <p:cNvPicPr>
            <a:picLocks noRot="1" noChangeAspect="1"/>
          </p:cNvPicPr>
          <p:nvPr>
            <a:videoFile r:link="rId1"/>
          </p:nvPr>
        </p:nvPicPr>
        <p:blipFill>
          <a:blip r:embed="rId10" cstate="print"/>
          <a:stretch>
            <a:fillRect/>
          </a:stretch>
        </p:blipFill>
        <p:spPr>
          <a:xfrm>
            <a:off x="0" y="5733256"/>
            <a:ext cx="477385" cy="267866"/>
          </a:xfrm>
          <a:prstGeom prst="rect">
            <a:avLst/>
          </a:prstGeom>
        </p:spPr>
      </p:pic>
      <p:pic>
        <p:nvPicPr>
          <p:cNvPr id="8" name="CAN-McGuinty (Reform Long).mpg">
            <a:hlinkClick r:id="" action="ppaction://media"/>
          </p:cNvPr>
          <p:cNvPicPr>
            <a:picLocks noRot="1" noChangeAspect="1"/>
          </p:cNvPicPr>
          <p:nvPr>
            <a:videoFile r:link="rId2"/>
          </p:nvPr>
        </p:nvPicPr>
        <p:blipFill>
          <a:blip r:embed="rId11" cstate="print"/>
          <a:stretch>
            <a:fillRect/>
          </a:stretch>
        </p:blipFill>
        <p:spPr>
          <a:xfrm>
            <a:off x="0" y="5877272"/>
            <a:ext cx="605716" cy="339874"/>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4/3*#ppt_w"/>
                                          </p:val>
                                        </p:tav>
                                        <p:tav tm="100000">
                                          <p:val>
                                            <p:strVal val="#ppt_w"/>
                                          </p:val>
                                        </p:tav>
                                      </p:tavLst>
                                    </p:anim>
                                    <p:anim calcmode="lin" valueType="num">
                                      <p:cBhvr>
                                        <p:cTn id="8" dur="500" fill="hold"/>
                                        <p:tgtEl>
                                          <p:spTgt spid="4"/>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3" presetClass="entr" presetSubtype="27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strVal val="2/3*#ppt_w"/>
                                          </p:val>
                                        </p:tav>
                                        <p:tav tm="100000">
                                          <p:val>
                                            <p:strVal val="#ppt_w"/>
                                          </p:val>
                                        </p:tav>
                                      </p:tavLst>
                                    </p:anim>
                                    <p:anim calcmode="lin" valueType="num">
                                      <p:cBhvr>
                                        <p:cTn id="13" dur="500" fill="hold"/>
                                        <p:tgtEl>
                                          <p:spTgt spid="6"/>
                                        </p:tgtEl>
                                        <p:attrNameLst>
                                          <p:attrName>ppt_h</p:attrName>
                                        </p:attrNameLst>
                                      </p:cBhvr>
                                      <p:tavLst>
                                        <p:tav tm="0">
                                          <p:val>
                                            <p:strVal val="2/3*#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xit" presetSubtype="0" fill="hold" grpId="1" nodeType="clickEffect">
                                  <p:stCondLst>
                                    <p:cond delay="0"/>
                                  </p:stCondLst>
                                  <p:childTnLst>
                                    <p:anim calcmode="lin" valueType="num">
                                      <p:cBhvr>
                                        <p:cTn id="17" dur="500"/>
                                        <p:tgtEl>
                                          <p:spTgt spid="6"/>
                                        </p:tgtEl>
                                        <p:attrNameLst>
                                          <p:attrName>ppt_w</p:attrName>
                                        </p:attrNameLst>
                                      </p:cBhvr>
                                      <p:tavLst>
                                        <p:tav tm="0">
                                          <p:val>
                                            <p:strVal val="ppt_w"/>
                                          </p:val>
                                        </p:tav>
                                        <p:tav tm="100000">
                                          <p:val>
                                            <p:fltVal val="0"/>
                                          </p:val>
                                        </p:tav>
                                      </p:tavLst>
                                    </p:anim>
                                    <p:anim calcmode="lin" valueType="num">
                                      <p:cBhvr>
                                        <p:cTn id="18" dur="500"/>
                                        <p:tgtEl>
                                          <p:spTgt spid="6"/>
                                        </p:tgtEl>
                                        <p:attrNameLst>
                                          <p:attrName>ppt_h</p:attrName>
                                        </p:attrNameLst>
                                      </p:cBhvr>
                                      <p:tavLst>
                                        <p:tav tm="0">
                                          <p:val>
                                            <p:strVal val="ppt_h"/>
                                          </p:val>
                                        </p:tav>
                                        <p:tav tm="100000">
                                          <p:val>
                                            <p:fltVal val="0"/>
                                          </p:val>
                                        </p:tav>
                                      </p:tavLst>
                                    </p:anim>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53" presetClass="exit" presetSubtype="0" fill="hold" nodeType="withEffect">
                                  <p:stCondLst>
                                    <p:cond delay="0"/>
                                  </p:stCondLst>
                                  <p:childTnLst>
                                    <p:anim calcmode="lin" valueType="num">
                                      <p:cBhvr>
                                        <p:cTn id="22" dur="1000"/>
                                        <p:tgtEl>
                                          <p:spTgt spid="4"/>
                                        </p:tgtEl>
                                        <p:attrNameLst>
                                          <p:attrName>ppt_w</p:attrName>
                                        </p:attrNameLst>
                                      </p:cBhvr>
                                      <p:tavLst>
                                        <p:tav tm="0">
                                          <p:val>
                                            <p:strVal val="ppt_w"/>
                                          </p:val>
                                        </p:tav>
                                        <p:tav tm="100000">
                                          <p:val>
                                            <p:fltVal val="0"/>
                                          </p:val>
                                        </p:tav>
                                      </p:tavLst>
                                    </p:anim>
                                    <p:anim calcmode="lin" valueType="num">
                                      <p:cBhvr>
                                        <p:cTn id="23" dur="1000"/>
                                        <p:tgtEl>
                                          <p:spTgt spid="4"/>
                                        </p:tgtEl>
                                        <p:attrNameLst>
                                          <p:attrName>ppt_h</p:attrName>
                                        </p:attrNameLst>
                                      </p:cBhvr>
                                      <p:tavLst>
                                        <p:tav tm="0">
                                          <p:val>
                                            <p:strVal val="ppt_h"/>
                                          </p:val>
                                        </p:tav>
                                        <p:tav tm="100000">
                                          <p:val>
                                            <p:fltVal val="0"/>
                                          </p:val>
                                        </p:tav>
                                      </p:tavLst>
                                    </p:anim>
                                    <p:animEffect transition="out" filter="fade">
                                      <p:cBhvr>
                                        <p:cTn id="24" dur="1000"/>
                                        <p:tgtEl>
                                          <p:spTgt spid="4"/>
                                        </p:tgtEl>
                                      </p:cBhvr>
                                    </p:animEffect>
                                    <p:set>
                                      <p:cBhvr>
                                        <p:cTn id="25" dur="1" fill="hold">
                                          <p:stCondLst>
                                            <p:cond delay="999"/>
                                          </p:stCondLst>
                                        </p:cTn>
                                        <p:tgtEl>
                                          <p:spTgt spid="4"/>
                                        </p:tgtEl>
                                        <p:attrNameLst>
                                          <p:attrName>style.visibility</p:attrName>
                                        </p:attrNameLst>
                                      </p:cBhvr>
                                      <p:to>
                                        <p:strVal val="hidden"/>
                                      </p:to>
                                    </p:set>
                                  </p:childTnLst>
                                </p:cTn>
                              </p:par>
                            </p:childTnLst>
                          </p:cTn>
                        </p:par>
                        <p:par>
                          <p:cTn id="26" fill="hold">
                            <p:stCondLst>
                              <p:cond delay="1000"/>
                            </p:stCondLst>
                            <p:childTnLst>
                              <p:par>
                                <p:cTn id="27" presetID="1" presetClass="mediacall" presetSubtype="0" fill="hold" nodeType="afterEffect">
                                  <p:stCondLst>
                                    <p:cond delay="0"/>
                                  </p:stCondLst>
                                  <p:childTnLst>
                                    <p:cmd type="call" cmd="playFrom(0.0)">
                                      <p:cBhvr>
                                        <p:cTn id="28" dur="14426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29" fill="hold" display="0">
                  <p:stCondLst>
                    <p:cond delay="indefinite"/>
                  </p:stCondLst>
                  <p:endCondLst>
                    <p:cond evt="onPrev" delay="0">
                      <p:tgtEl>
                        <p:sldTgt/>
                      </p:tgtEl>
                    </p:cond>
                  </p:endCondLst>
                </p:cTn>
                <p:tgtEl>
                  <p:spTgt spid="7"/>
                </p:tgtEl>
              </p:cMediaNode>
            </p:video>
            <p:video fullScrn="1">
              <p:cMediaNode>
                <p:cTn id="30" fill="hold" display="0">
                  <p:stCondLst>
                    <p:cond delay="indefinite"/>
                  </p:stCondLst>
                  <p:endCondLst>
                    <p:cond evt="onNext" delay="0">
                      <p:tgtEl>
                        <p:sldTgt/>
                      </p:tgtEl>
                    </p:cond>
                    <p:cond evt="onPrev" delay="0">
                      <p:tgtEl>
                        <p:sldTgt/>
                      </p:tgtEl>
                    </p:cond>
                  </p:endCondLst>
                </p:cTn>
                <p:tgtEl>
                  <p:spTgt spid="8"/>
                </p:tgtEl>
              </p:cMediaNode>
            </p:video>
            <p:seq concurrent="1" nextAc="seek">
              <p:cTn id="31" restart="whenNotActive" fill="hold" evtFilter="cancelBubble" nodeType="interactiveSeq">
                <p:stCondLst>
                  <p:cond evt="onClick" delay="0">
                    <p:tgtEl>
                      <p:spTgt spid="8"/>
                    </p:tgtEl>
                  </p:cond>
                </p:stCondLst>
                <p:endSync evt="end" delay="0">
                  <p:rtn val="all"/>
                </p:endSync>
                <p:childTnLst>
                  <p:par>
                    <p:cTn id="32" fill="hold">
                      <p:stCondLst>
                        <p:cond delay="0"/>
                      </p:stCondLst>
                      <p:childTnLst>
                        <p:par>
                          <p:cTn id="33" fill="hold">
                            <p:stCondLst>
                              <p:cond delay="0"/>
                            </p:stCondLst>
                            <p:childTnLst>
                              <p:par>
                                <p:cTn id="34" presetID="2" presetClass="mediacall" presetSubtype="0" fill="hold" nodeType="clickEffect">
                                  <p:stCondLst>
                                    <p:cond delay="0"/>
                                  </p:stCondLst>
                                  <p:childTnLst>
                                    <p:cmd type="call" cmd="togglePause">
                                      <p:cBhvr>
                                        <p:cTn id="35" dur="1" fill="hold"/>
                                        <p:tgtEl>
                                          <p:spTgt spid="8"/>
                                        </p:tgtEl>
                                      </p:cBhvr>
                                    </p:cmd>
                                  </p:childTnLst>
                                </p:cTn>
                              </p:par>
                            </p:childTnLst>
                          </p:cTn>
                        </p:par>
                      </p:childTnLst>
                    </p:cTn>
                  </p:par>
                </p:childTnLst>
              </p:cTn>
              <p:nextCondLst>
                <p:cond evt="onClick" delay="0">
                  <p:tgtEl>
                    <p:spTgt spid="8"/>
                  </p:tgtEl>
                </p:cond>
              </p:nextCondLst>
            </p:seq>
          </p:childTnLst>
        </p:cTn>
      </p:par>
    </p:tnLst>
    <p:bldLst>
      <p:bldP spid="6" grpId="0"/>
      <p:bldP spid="6"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720080" y="1327076"/>
            <a:ext cx="8423920" cy="690922"/>
          </a:xfrm>
          <a:prstGeom prst="rect">
            <a:avLst/>
          </a:prstGeom>
          <a:gradFill flip="none" rotWithShape="1">
            <a:gsLst>
              <a:gs pos="20000">
                <a:srgbClr val="800000"/>
              </a:gs>
              <a:gs pos="100000">
                <a:schemeClr val="accent1">
                  <a:lumMod val="75000"/>
                </a:schemeClr>
              </a:gs>
              <a:gs pos="100000">
                <a:srgbClr val="800000"/>
              </a:gs>
            </a:gsLst>
            <a:lin ang="0" scaled="0"/>
            <a:tileRect/>
          </a:gradFill>
          <a:ln w="12700" cap="flat" cmpd="sng" algn="ctr">
            <a:noFill/>
            <a:prstDash val="solid"/>
            <a:round/>
            <a:headEnd type="none" w="med" len="med"/>
            <a:tailEnd type="none" w="med" len="med"/>
          </a:ln>
          <a:effectLst/>
        </p:spPr>
        <p:txBody>
          <a:bodyPr vert="horz" wrap="square" lIns="91440" tIns="180000" rIns="91440" bIns="180000" numCol="2" rtlCol="0" anchor="ctr" anchorCtr="0" compatLnSpc="1">
            <a:prstTxWarp prst="textNoShape">
              <a:avLst/>
            </a:prstTxWarp>
            <a:spAutoFit/>
          </a:bodyPr>
          <a:lstStyle/>
          <a:p>
            <a:pPr marL="0" marR="0" indent="0" algn="l" defTabSz="180000" rtl="0" eaLnBrk="0" fontAlgn="base" latinLnBrk="0" hangingPunct="0">
              <a:lnSpc>
                <a:spcPct val="100000"/>
              </a:lnSpc>
              <a:spcBef>
                <a:spcPts val="1200"/>
              </a:spcBef>
              <a:spcAft>
                <a:spcPts val="1200"/>
              </a:spcAft>
              <a:buClrTx/>
              <a:buSzTx/>
              <a:buFontTx/>
              <a:buNone/>
            </a:pPr>
            <a:r>
              <a:rPr lang="en-GB" sz="1600" b="1" dirty="0" smtClean="0">
                <a:latin typeface="+mj-lt"/>
              </a:rPr>
              <a:t>Some</a:t>
            </a:r>
            <a:r>
              <a:rPr lang="en-GB" sz="1600" dirty="0" smtClean="0">
                <a:latin typeface="+mj-lt"/>
              </a:rPr>
              <a:t> students learn at high levels</a:t>
            </a:r>
          </a:p>
          <a:p>
            <a:pPr marL="0" marR="0" indent="0" algn="r" defTabSz="180000" rtl="0" eaLnBrk="0" fontAlgn="base" latinLnBrk="0" hangingPunct="0">
              <a:lnSpc>
                <a:spcPct val="100000"/>
              </a:lnSpc>
              <a:spcBef>
                <a:spcPts val="1200"/>
              </a:spcBef>
              <a:spcAft>
                <a:spcPts val="1200"/>
              </a:spcAft>
              <a:buClrTx/>
              <a:buSzTx/>
              <a:buFontTx/>
              <a:buNone/>
            </a:pPr>
            <a:r>
              <a:rPr kumimoji="0" lang="en-GB" sz="1600" b="1" i="0" u="none" strike="noStrike" cap="none" normalizeH="0" baseline="0" dirty="0" smtClean="0">
                <a:ln>
                  <a:noFill/>
                </a:ln>
                <a:solidFill>
                  <a:schemeClr val="tx1"/>
                </a:solidFill>
                <a:effectLst/>
                <a:latin typeface="+mj-lt"/>
              </a:rPr>
              <a:t>All </a:t>
            </a:r>
            <a:r>
              <a:rPr kumimoji="0" lang="en-GB" sz="1600" b="0" i="0" u="none" strike="noStrike" cap="none" normalizeH="0" baseline="0" dirty="0" smtClean="0">
                <a:ln>
                  <a:noFill/>
                </a:ln>
                <a:solidFill>
                  <a:schemeClr val="tx1"/>
                </a:solidFill>
                <a:effectLst/>
                <a:latin typeface="+mj-lt"/>
              </a:rPr>
              <a:t>students need to learn at high levels</a:t>
            </a:r>
          </a:p>
        </p:txBody>
      </p:sp>
      <p:sp>
        <p:nvSpPr>
          <p:cNvPr id="8" name="TextBox 7"/>
          <p:cNvSpPr txBox="1"/>
          <p:nvPr/>
        </p:nvSpPr>
        <p:spPr>
          <a:xfrm>
            <a:off x="755576" y="1069544"/>
            <a:ext cx="8388424" cy="261610"/>
          </a:xfrm>
          <a:prstGeom prst="rect">
            <a:avLst/>
          </a:prstGeom>
          <a:noFill/>
        </p:spPr>
        <p:txBody>
          <a:bodyPr wrap="square" rtlCol="0">
            <a:spAutoFit/>
          </a:bodyPr>
          <a:lstStyle/>
          <a:p>
            <a:pPr algn="ctr"/>
            <a:r>
              <a:rPr lang="en-GB" sz="1100" dirty="0" smtClean="0">
                <a:latin typeface="+mj-lt"/>
              </a:rPr>
              <a:t>Student inclusion</a:t>
            </a:r>
            <a:endParaRPr lang="en-GB" sz="1100" dirty="0">
              <a:latin typeface="+mj-lt"/>
            </a:endParaRPr>
          </a:p>
        </p:txBody>
      </p:sp>
      <p:sp>
        <p:nvSpPr>
          <p:cNvPr id="9" name="Rectangle 8"/>
          <p:cNvSpPr/>
          <p:nvPr/>
        </p:nvSpPr>
        <p:spPr bwMode="auto">
          <a:xfrm>
            <a:off x="720080" y="2446972"/>
            <a:ext cx="8423920" cy="755385"/>
          </a:xfrm>
          <a:prstGeom prst="rect">
            <a:avLst/>
          </a:prstGeom>
          <a:gradFill flip="none" rotWithShape="1">
            <a:gsLst>
              <a:gs pos="20000">
                <a:srgbClr val="800000"/>
              </a:gs>
              <a:gs pos="100000">
                <a:schemeClr val="accent1">
                  <a:lumMod val="75000"/>
                </a:schemeClr>
              </a:gs>
              <a:gs pos="100000">
                <a:srgbClr val="800000"/>
              </a:gs>
            </a:gsLst>
            <a:lin ang="0" scaled="0"/>
            <a:tileRect/>
          </a:gradFill>
          <a:ln w="12700" cap="flat" cmpd="sng" algn="ctr">
            <a:noFill/>
            <a:prstDash val="solid"/>
            <a:round/>
            <a:headEnd type="none" w="med" len="med"/>
            <a:tailEnd type="none" w="med" len="med"/>
          </a:ln>
          <a:effectLst/>
        </p:spPr>
        <p:txBody>
          <a:bodyPr vert="horz" wrap="square" lIns="91440" tIns="108000" rIns="91440" bIns="0" numCol="2" rtlCol="0" anchor="ctr" anchorCtr="0" compatLnSpc="1">
            <a:prstTxWarp prst="textNoShape">
              <a:avLst/>
            </a:prstTxWarp>
            <a:spAutoFit/>
          </a:bodyPr>
          <a:lstStyle/>
          <a:p>
            <a:pPr marL="0" marR="0" indent="0" algn="l" defTabSz="180000" rtl="0" eaLnBrk="0" fontAlgn="base" latinLnBrk="0" hangingPunct="0">
              <a:lnSpc>
                <a:spcPct val="100000"/>
              </a:lnSpc>
              <a:spcBef>
                <a:spcPts val="1200"/>
              </a:spcBef>
              <a:spcAft>
                <a:spcPts val="1200"/>
              </a:spcAft>
              <a:buClrTx/>
              <a:buSzTx/>
              <a:buFontTx/>
              <a:buNone/>
            </a:pPr>
            <a:r>
              <a:rPr lang="en-GB" sz="1600" dirty="0" smtClean="0">
                <a:latin typeface="+mj-lt"/>
              </a:rPr>
              <a:t>Routine cognitive skills, rote learning</a:t>
            </a:r>
          </a:p>
          <a:p>
            <a:pPr marL="0" marR="0" indent="0" algn="r" defTabSz="180000" rtl="0" eaLnBrk="0" fontAlgn="base" latinLnBrk="0" hangingPunct="0">
              <a:lnSpc>
                <a:spcPct val="100000"/>
              </a:lnSpc>
              <a:spcBef>
                <a:spcPts val="1200"/>
              </a:spcBef>
              <a:spcAft>
                <a:spcPts val="1200"/>
              </a:spcAft>
              <a:buClrTx/>
              <a:buSzTx/>
              <a:buFontTx/>
              <a:buNone/>
            </a:pPr>
            <a:r>
              <a:rPr lang="en-GB" sz="1600" dirty="0" smtClean="0">
                <a:latin typeface="+mj-lt"/>
              </a:rPr>
              <a:t>Learning to learn, c</a:t>
            </a:r>
            <a:r>
              <a:rPr kumimoji="0" lang="en-GB" sz="1600" b="0" i="0" u="none" strike="noStrike" cap="none" normalizeH="0" baseline="0" dirty="0" smtClean="0">
                <a:ln>
                  <a:noFill/>
                </a:ln>
                <a:solidFill>
                  <a:schemeClr val="tx1"/>
                </a:solidFill>
                <a:effectLst/>
                <a:latin typeface="+mj-lt"/>
              </a:rPr>
              <a:t>omplex ways of thinking, ways</a:t>
            </a:r>
            <a:r>
              <a:rPr kumimoji="0" lang="en-GB" sz="1600" b="0" i="0" u="none" strike="noStrike" cap="none" normalizeH="0" dirty="0" smtClean="0">
                <a:ln>
                  <a:noFill/>
                </a:ln>
                <a:solidFill>
                  <a:schemeClr val="tx1"/>
                </a:solidFill>
                <a:effectLst/>
                <a:latin typeface="+mj-lt"/>
              </a:rPr>
              <a:t> of working</a:t>
            </a:r>
            <a:endParaRPr kumimoji="0" lang="en-GB" sz="1600" b="0" i="0" u="none" strike="noStrike" cap="none" normalizeH="0" baseline="0" dirty="0" smtClean="0">
              <a:ln>
                <a:noFill/>
              </a:ln>
              <a:solidFill>
                <a:schemeClr val="tx1"/>
              </a:solidFill>
              <a:effectLst/>
              <a:latin typeface="+mj-lt"/>
            </a:endParaRPr>
          </a:p>
        </p:txBody>
      </p:sp>
      <p:sp>
        <p:nvSpPr>
          <p:cNvPr id="10" name="TextBox 9"/>
          <p:cNvSpPr txBox="1"/>
          <p:nvPr/>
        </p:nvSpPr>
        <p:spPr>
          <a:xfrm>
            <a:off x="719064" y="2263180"/>
            <a:ext cx="8388424" cy="261610"/>
          </a:xfrm>
          <a:prstGeom prst="rect">
            <a:avLst/>
          </a:prstGeom>
          <a:noFill/>
        </p:spPr>
        <p:txBody>
          <a:bodyPr wrap="square" rtlCol="0">
            <a:spAutoFit/>
          </a:bodyPr>
          <a:lstStyle/>
          <a:p>
            <a:pPr algn="ctr"/>
            <a:r>
              <a:rPr lang="en-GB" sz="1100" dirty="0" smtClean="0">
                <a:latin typeface="+mj-lt"/>
              </a:rPr>
              <a:t>Curriculum, instruction and assessment</a:t>
            </a:r>
            <a:endParaRPr lang="en-GB" sz="1100" dirty="0">
              <a:latin typeface="+mj-lt"/>
            </a:endParaRPr>
          </a:p>
        </p:txBody>
      </p:sp>
      <p:sp>
        <p:nvSpPr>
          <p:cNvPr id="11" name="Rectangle 10"/>
          <p:cNvSpPr/>
          <p:nvPr/>
        </p:nvSpPr>
        <p:spPr bwMode="auto">
          <a:xfrm>
            <a:off x="720080" y="3674182"/>
            <a:ext cx="8423920" cy="690922"/>
          </a:xfrm>
          <a:prstGeom prst="rect">
            <a:avLst/>
          </a:prstGeom>
          <a:gradFill flip="none" rotWithShape="1">
            <a:gsLst>
              <a:gs pos="20000">
                <a:srgbClr val="800000"/>
              </a:gs>
              <a:gs pos="100000">
                <a:schemeClr val="accent1">
                  <a:lumMod val="75000"/>
                </a:schemeClr>
              </a:gs>
              <a:gs pos="100000">
                <a:srgbClr val="800000"/>
              </a:gs>
            </a:gsLst>
            <a:lin ang="0" scaled="0"/>
            <a:tileRect/>
          </a:gradFill>
          <a:ln w="12700" cap="flat" cmpd="sng" algn="ctr">
            <a:noFill/>
            <a:prstDash val="solid"/>
            <a:round/>
            <a:headEnd type="none" w="med" len="med"/>
            <a:tailEnd type="none" w="med" len="med"/>
          </a:ln>
          <a:effectLst/>
        </p:spPr>
        <p:txBody>
          <a:bodyPr vert="horz" wrap="square" lIns="91440" tIns="180000" rIns="91440" bIns="180000" numCol="2" rtlCol="0" anchor="ctr" anchorCtr="0" compatLnSpc="1">
            <a:prstTxWarp prst="textNoShape">
              <a:avLst/>
            </a:prstTxWarp>
            <a:spAutoFit/>
          </a:bodyPr>
          <a:lstStyle/>
          <a:p>
            <a:pPr marL="0" marR="0" indent="0" algn="l" defTabSz="180000" rtl="0" eaLnBrk="0" fontAlgn="base" latinLnBrk="0" hangingPunct="0">
              <a:lnSpc>
                <a:spcPct val="100000"/>
              </a:lnSpc>
              <a:spcBef>
                <a:spcPts val="1200"/>
              </a:spcBef>
              <a:spcAft>
                <a:spcPts val="1200"/>
              </a:spcAft>
              <a:buClrTx/>
              <a:buSzTx/>
              <a:buFontTx/>
              <a:buNone/>
            </a:pPr>
            <a:r>
              <a:rPr lang="en-GB" sz="1600" dirty="0" smtClean="0">
                <a:latin typeface="+mj-lt"/>
              </a:rPr>
              <a:t>Few years more than secondary</a:t>
            </a:r>
          </a:p>
          <a:p>
            <a:pPr marL="0" marR="0" indent="0" algn="r" defTabSz="180000" rtl="0" eaLnBrk="0" fontAlgn="base" latinLnBrk="0" hangingPunct="0">
              <a:lnSpc>
                <a:spcPct val="100000"/>
              </a:lnSpc>
              <a:spcBef>
                <a:spcPts val="1200"/>
              </a:spcBef>
              <a:spcAft>
                <a:spcPts val="1200"/>
              </a:spcAft>
              <a:buClrTx/>
              <a:buSzTx/>
              <a:buFontTx/>
              <a:buNone/>
            </a:pPr>
            <a:r>
              <a:rPr kumimoji="0" lang="en-GB" sz="1600" b="0" i="0" u="none" strike="noStrike" cap="none" normalizeH="0" baseline="0" dirty="0" smtClean="0">
                <a:ln>
                  <a:noFill/>
                </a:ln>
                <a:solidFill>
                  <a:schemeClr val="tx1"/>
                </a:solidFill>
                <a:effectLst/>
                <a:latin typeface="+mj-lt"/>
              </a:rPr>
              <a:t>High-level professional knowledge workers</a:t>
            </a:r>
          </a:p>
        </p:txBody>
      </p:sp>
      <p:sp>
        <p:nvSpPr>
          <p:cNvPr id="12" name="TextBox 11"/>
          <p:cNvSpPr txBox="1"/>
          <p:nvPr/>
        </p:nvSpPr>
        <p:spPr>
          <a:xfrm>
            <a:off x="719064" y="3458158"/>
            <a:ext cx="8388424" cy="261610"/>
          </a:xfrm>
          <a:prstGeom prst="rect">
            <a:avLst/>
          </a:prstGeom>
          <a:noFill/>
        </p:spPr>
        <p:txBody>
          <a:bodyPr wrap="square" rtlCol="0">
            <a:spAutoFit/>
          </a:bodyPr>
          <a:lstStyle/>
          <a:p>
            <a:pPr algn="ctr"/>
            <a:r>
              <a:rPr lang="en-GB" sz="1100" dirty="0" smtClean="0">
                <a:latin typeface="+mj-lt"/>
              </a:rPr>
              <a:t>Teacher quality</a:t>
            </a:r>
            <a:endParaRPr lang="en-GB" sz="1100" dirty="0">
              <a:latin typeface="+mj-lt"/>
            </a:endParaRPr>
          </a:p>
        </p:txBody>
      </p:sp>
      <p:sp>
        <p:nvSpPr>
          <p:cNvPr id="13" name="Rectangle 12"/>
          <p:cNvSpPr/>
          <p:nvPr/>
        </p:nvSpPr>
        <p:spPr bwMode="auto">
          <a:xfrm>
            <a:off x="720080" y="4855468"/>
            <a:ext cx="8423920" cy="690922"/>
          </a:xfrm>
          <a:prstGeom prst="rect">
            <a:avLst/>
          </a:prstGeom>
          <a:gradFill flip="none" rotWithShape="1">
            <a:gsLst>
              <a:gs pos="20000">
                <a:srgbClr val="800000"/>
              </a:gs>
              <a:gs pos="100000">
                <a:schemeClr val="accent1">
                  <a:lumMod val="75000"/>
                </a:schemeClr>
              </a:gs>
              <a:gs pos="100000">
                <a:srgbClr val="800000"/>
              </a:gs>
            </a:gsLst>
            <a:lin ang="0" scaled="0"/>
            <a:tileRect/>
          </a:gradFill>
          <a:ln w="12700" cap="flat" cmpd="sng" algn="ctr">
            <a:noFill/>
            <a:prstDash val="solid"/>
            <a:round/>
            <a:headEnd type="none" w="med" len="med"/>
            <a:tailEnd type="none" w="med" len="med"/>
          </a:ln>
          <a:effectLst/>
        </p:spPr>
        <p:txBody>
          <a:bodyPr vert="horz" wrap="square" lIns="91440" tIns="180000" rIns="91440" bIns="180000" numCol="2" rtlCol="0" anchor="ctr" anchorCtr="0" compatLnSpc="1">
            <a:prstTxWarp prst="textNoShape">
              <a:avLst/>
            </a:prstTxWarp>
            <a:spAutoFit/>
          </a:bodyPr>
          <a:lstStyle/>
          <a:p>
            <a:pPr marL="0" marR="0" indent="0" algn="l" defTabSz="180000" rtl="0" eaLnBrk="0" fontAlgn="base" latinLnBrk="0" hangingPunct="0">
              <a:lnSpc>
                <a:spcPct val="100000"/>
              </a:lnSpc>
              <a:spcBef>
                <a:spcPts val="1200"/>
              </a:spcBef>
              <a:spcAft>
                <a:spcPts val="1200"/>
              </a:spcAft>
              <a:buClrTx/>
              <a:buSzTx/>
              <a:buFontTx/>
              <a:buNone/>
            </a:pPr>
            <a:r>
              <a:rPr lang="en-GB" sz="1600" dirty="0" smtClean="0">
                <a:latin typeface="+mj-lt"/>
              </a:rPr>
              <a:t>‘</a:t>
            </a:r>
            <a:r>
              <a:rPr lang="en-GB" sz="1600" dirty="0" err="1" smtClean="0">
                <a:latin typeface="+mj-lt"/>
              </a:rPr>
              <a:t>Tayloristic</a:t>
            </a:r>
            <a:r>
              <a:rPr lang="en-GB" sz="1600" dirty="0" smtClean="0">
                <a:latin typeface="+mj-lt"/>
              </a:rPr>
              <a:t>’, hierarchical</a:t>
            </a:r>
          </a:p>
          <a:p>
            <a:pPr marL="0" marR="0" indent="0" algn="r" defTabSz="180000" rtl="0" eaLnBrk="0" fontAlgn="base" latinLnBrk="0" hangingPunct="0">
              <a:lnSpc>
                <a:spcPct val="100000"/>
              </a:lnSpc>
              <a:spcBef>
                <a:spcPts val="1200"/>
              </a:spcBef>
              <a:spcAft>
                <a:spcPts val="1200"/>
              </a:spcAft>
              <a:buClrTx/>
              <a:buSzTx/>
              <a:buFontTx/>
              <a:buNone/>
            </a:pPr>
            <a:r>
              <a:rPr kumimoji="0" lang="en-GB" sz="1600" b="0" i="0" u="none" strike="noStrike" cap="none" normalizeH="0" baseline="0" dirty="0" smtClean="0">
                <a:ln>
                  <a:noFill/>
                </a:ln>
                <a:solidFill>
                  <a:schemeClr val="tx1"/>
                </a:solidFill>
                <a:effectLst/>
                <a:latin typeface="+mj-lt"/>
              </a:rPr>
              <a:t>Flat, collegial</a:t>
            </a:r>
          </a:p>
        </p:txBody>
      </p:sp>
      <p:sp>
        <p:nvSpPr>
          <p:cNvPr id="14" name="TextBox 13"/>
          <p:cNvSpPr txBox="1"/>
          <p:nvPr/>
        </p:nvSpPr>
        <p:spPr>
          <a:xfrm>
            <a:off x="719064" y="4639444"/>
            <a:ext cx="8388424" cy="261610"/>
          </a:xfrm>
          <a:prstGeom prst="rect">
            <a:avLst/>
          </a:prstGeom>
          <a:noFill/>
        </p:spPr>
        <p:txBody>
          <a:bodyPr wrap="square" rtlCol="0">
            <a:spAutoFit/>
          </a:bodyPr>
          <a:lstStyle/>
          <a:p>
            <a:pPr algn="ctr"/>
            <a:r>
              <a:rPr lang="en-GB" sz="1100" dirty="0" smtClean="0">
                <a:latin typeface="+mj-lt"/>
              </a:rPr>
              <a:t>Work organisation</a:t>
            </a:r>
            <a:endParaRPr lang="en-GB" sz="1100" dirty="0">
              <a:latin typeface="+mj-lt"/>
            </a:endParaRPr>
          </a:p>
        </p:txBody>
      </p:sp>
      <p:sp>
        <p:nvSpPr>
          <p:cNvPr id="15" name="Rectangle 14"/>
          <p:cNvSpPr/>
          <p:nvPr/>
        </p:nvSpPr>
        <p:spPr bwMode="auto">
          <a:xfrm>
            <a:off x="720080" y="6050446"/>
            <a:ext cx="8423920" cy="690922"/>
          </a:xfrm>
          <a:prstGeom prst="rect">
            <a:avLst/>
          </a:prstGeom>
          <a:gradFill flip="none" rotWithShape="1">
            <a:gsLst>
              <a:gs pos="20000">
                <a:srgbClr val="800000"/>
              </a:gs>
              <a:gs pos="100000">
                <a:schemeClr val="accent1">
                  <a:lumMod val="75000"/>
                </a:schemeClr>
              </a:gs>
              <a:gs pos="100000">
                <a:srgbClr val="800000"/>
              </a:gs>
            </a:gsLst>
            <a:lin ang="0" scaled="0"/>
            <a:tileRect/>
          </a:gradFill>
          <a:ln w="12700" cap="flat" cmpd="sng" algn="ctr">
            <a:noFill/>
            <a:prstDash val="solid"/>
            <a:round/>
            <a:headEnd type="none" w="med" len="med"/>
            <a:tailEnd type="none" w="med" len="med"/>
          </a:ln>
          <a:effectLst/>
        </p:spPr>
        <p:txBody>
          <a:bodyPr vert="horz" wrap="square" lIns="91440" tIns="180000" rIns="91440" bIns="180000" numCol="2" rtlCol="0" anchor="ctr" anchorCtr="0" compatLnSpc="1">
            <a:prstTxWarp prst="textNoShape">
              <a:avLst/>
            </a:prstTxWarp>
            <a:spAutoFit/>
          </a:bodyPr>
          <a:lstStyle/>
          <a:p>
            <a:pPr marL="0" marR="0" indent="0" algn="l" defTabSz="180000" rtl="0" eaLnBrk="0" fontAlgn="base" latinLnBrk="0" hangingPunct="0">
              <a:lnSpc>
                <a:spcPct val="100000"/>
              </a:lnSpc>
              <a:spcBef>
                <a:spcPts val="1200"/>
              </a:spcBef>
              <a:spcAft>
                <a:spcPts val="1200"/>
              </a:spcAft>
              <a:buClrTx/>
              <a:buSzTx/>
              <a:buFontTx/>
              <a:buNone/>
            </a:pPr>
            <a:r>
              <a:rPr lang="en-GB" sz="1600" dirty="0" smtClean="0">
                <a:latin typeface="+mj-lt"/>
              </a:rPr>
              <a:t>Primarily to authorities</a:t>
            </a:r>
          </a:p>
          <a:p>
            <a:pPr marL="0" marR="0" indent="0" algn="r" defTabSz="180000" rtl="0" eaLnBrk="0" fontAlgn="base" latinLnBrk="0" hangingPunct="0">
              <a:lnSpc>
                <a:spcPct val="100000"/>
              </a:lnSpc>
              <a:spcBef>
                <a:spcPts val="1200"/>
              </a:spcBef>
              <a:spcAft>
                <a:spcPts val="1200"/>
              </a:spcAft>
              <a:buClrTx/>
              <a:buSzTx/>
              <a:buFontTx/>
              <a:buNone/>
            </a:pPr>
            <a:r>
              <a:rPr kumimoji="0" lang="en-GB" sz="1600" b="0" i="0" u="none" strike="noStrike" cap="none" normalizeH="0" baseline="0" dirty="0" smtClean="0">
                <a:ln>
                  <a:noFill/>
                </a:ln>
                <a:solidFill>
                  <a:schemeClr val="tx1"/>
                </a:solidFill>
                <a:effectLst/>
                <a:latin typeface="+mj-lt"/>
              </a:rPr>
              <a:t>Primarily to peers and stakeholders</a:t>
            </a:r>
          </a:p>
        </p:txBody>
      </p:sp>
      <p:sp>
        <p:nvSpPr>
          <p:cNvPr id="16" name="TextBox 15"/>
          <p:cNvSpPr txBox="1"/>
          <p:nvPr/>
        </p:nvSpPr>
        <p:spPr>
          <a:xfrm>
            <a:off x="719064" y="5834422"/>
            <a:ext cx="8388424" cy="261610"/>
          </a:xfrm>
          <a:prstGeom prst="rect">
            <a:avLst/>
          </a:prstGeom>
          <a:noFill/>
        </p:spPr>
        <p:txBody>
          <a:bodyPr wrap="square" rtlCol="0">
            <a:spAutoFit/>
          </a:bodyPr>
          <a:lstStyle/>
          <a:p>
            <a:pPr algn="ctr"/>
            <a:r>
              <a:rPr lang="en-GB" sz="1100" dirty="0" smtClean="0">
                <a:latin typeface="+mj-lt"/>
              </a:rPr>
              <a:t>Accountability</a:t>
            </a:r>
            <a:endParaRPr lang="en-GB" sz="1100" dirty="0">
              <a:latin typeface="+mj-lt"/>
            </a:endParaRPr>
          </a:p>
        </p:txBody>
      </p:sp>
      <p:sp>
        <p:nvSpPr>
          <p:cNvPr id="17" name="Title 2"/>
          <p:cNvSpPr>
            <a:spLocks noGrp="1"/>
          </p:cNvSpPr>
          <p:nvPr>
            <p:ph type="title"/>
          </p:nvPr>
        </p:nvSpPr>
        <p:spPr>
          <a:xfrm>
            <a:off x="755650" y="0"/>
            <a:ext cx="8388350" cy="692696"/>
          </a:xfrm>
        </p:spPr>
        <p:txBody>
          <a:bodyPr/>
          <a:lstStyle/>
          <a:p>
            <a:r>
              <a:rPr lang="en-GB" sz="3200" dirty="0" smtClean="0">
                <a:solidFill>
                  <a:schemeClr val="tx2">
                    <a:lumMod val="75000"/>
                  </a:schemeClr>
                </a:solidFill>
              </a:rPr>
              <a:t>Education reform trajectories</a:t>
            </a:r>
            <a:endParaRPr lang="en-GB" sz="3200" dirty="0">
              <a:solidFill>
                <a:schemeClr val="tx2">
                  <a:lumMod val="75000"/>
                </a:schemeClr>
              </a:solidFill>
            </a:endParaRPr>
          </a:p>
        </p:txBody>
      </p:sp>
      <p:sp>
        <p:nvSpPr>
          <p:cNvPr id="18" name="Title 2"/>
          <p:cNvSpPr txBox="1">
            <a:spLocks/>
          </p:cNvSpPr>
          <p:nvPr/>
        </p:nvSpPr>
        <p:spPr bwMode="auto">
          <a:xfrm>
            <a:off x="683568" y="792088"/>
            <a:ext cx="4392414" cy="692696"/>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FF0000"/>
                </a:solidFill>
                <a:effectLst/>
                <a:uLnTx/>
                <a:uFillTx/>
                <a:latin typeface="+mj-lt"/>
                <a:ea typeface="+mj-ea"/>
                <a:cs typeface="+mj-cs"/>
              </a:rPr>
              <a:t>The old bureaucratic system</a:t>
            </a:r>
            <a:endParaRPr kumimoji="0" lang="en-GB" sz="2000" b="0" i="0" u="none" strike="noStrike" kern="0" cap="none" spc="0" normalizeH="0" baseline="0" noProof="0" dirty="0">
              <a:ln>
                <a:noFill/>
              </a:ln>
              <a:solidFill>
                <a:srgbClr val="FF0000"/>
              </a:solidFill>
              <a:effectLst/>
              <a:uLnTx/>
              <a:uFillTx/>
              <a:latin typeface="+mj-lt"/>
              <a:ea typeface="+mj-ea"/>
              <a:cs typeface="+mj-cs"/>
            </a:endParaRPr>
          </a:p>
        </p:txBody>
      </p:sp>
      <p:sp>
        <p:nvSpPr>
          <p:cNvPr id="19" name="Title 2"/>
          <p:cNvSpPr txBox="1">
            <a:spLocks/>
          </p:cNvSpPr>
          <p:nvPr/>
        </p:nvSpPr>
        <p:spPr bwMode="auto">
          <a:xfrm>
            <a:off x="4716016" y="792088"/>
            <a:ext cx="4392414" cy="692696"/>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chemeClr val="accent1">
                    <a:lumMod val="60000"/>
                    <a:lumOff val="40000"/>
                  </a:schemeClr>
                </a:solidFill>
                <a:effectLst/>
                <a:uLnTx/>
                <a:uFillTx/>
                <a:latin typeface="+mj-lt"/>
                <a:ea typeface="+mj-ea"/>
                <a:cs typeface="+mj-cs"/>
              </a:rPr>
              <a:t>The modern enabling system</a:t>
            </a:r>
            <a:endParaRPr kumimoji="0" lang="en-GB" sz="2000" b="0" i="0" u="none" strike="noStrike" kern="0" cap="none" spc="0" normalizeH="0" baseline="0" noProof="0" dirty="0">
              <a:ln>
                <a:noFill/>
              </a:ln>
              <a:solidFill>
                <a:schemeClr val="accent1">
                  <a:lumMod val="60000"/>
                  <a:lumOff val="40000"/>
                </a:schemeClr>
              </a:solidFill>
              <a:effectLst/>
              <a:uLnTx/>
              <a:uFillTx/>
              <a:latin typeface="+mj-lt"/>
              <a:ea typeface="+mj-ea"/>
              <a:cs typeface="+mj-cs"/>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28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strVal val="4/3*#ppt_w"/>
                                          </p:val>
                                        </p:tav>
                                        <p:tav tm="100000">
                                          <p:val>
                                            <p:strVal val="#ppt_w"/>
                                          </p:val>
                                        </p:tav>
                                      </p:tavLst>
                                    </p:anim>
                                    <p:anim calcmode="lin" valueType="num">
                                      <p:cBhvr>
                                        <p:cTn id="16" dur="500" fill="hold"/>
                                        <p:tgtEl>
                                          <p:spTgt spid="8"/>
                                        </p:tgtEl>
                                        <p:attrNameLst>
                                          <p:attrName>ppt_h</p:attrName>
                                        </p:attrNameLst>
                                      </p:cBhvr>
                                      <p:tavLst>
                                        <p:tav tm="0">
                                          <p:val>
                                            <p:strVal val="4/3*#ppt_h"/>
                                          </p:val>
                                        </p:tav>
                                        <p:tav tm="100000">
                                          <p:val>
                                            <p:strVal val="#ppt_h"/>
                                          </p:val>
                                        </p:tav>
                                      </p:tavLst>
                                    </p:anim>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strVal val="4/3*#ppt_w"/>
                                          </p:val>
                                        </p:tav>
                                        <p:tav tm="100000">
                                          <p:val>
                                            <p:strVal val="#ppt_w"/>
                                          </p:val>
                                        </p:tav>
                                      </p:tavLst>
                                    </p:anim>
                                    <p:anim calcmode="lin" valueType="num">
                                      <p:cBhvr>
                                        <p:cTn id="26" dur="500" fill="hold"/>
                                        <p:tgtEl>
                                          <p:spTgt spid="10"/>
                                        </p:tgtEl>
                                        <p:attrNameLst>
                                          <p:attrName>ppt_h</p:attrName>
                                        </p:attrNameLst>
                                      </p:cBhvr>
                                      <p:tavLst>
                                        <p:tav tm="0">
                                          <p:val>
                                            <p:strVal val="4/3*#ppt_h"/>
                                          </p:val>
                                        </p:tav>
                                        <p:tav tm="100000">
                                          <p:val>
                                            <p:strVal val="#ppt_h"/>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28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strVal val="4/3*#ppt_w"/>
                                          </p:val>
                                        </p:tav>
                                        <p:tav tm="100000">
                                          <p:val>
                                            <p:strVal val="#ppt_w"/>
                                          </p:val>
                                        </p:tav>
                                      </p:tavLst>
                                    </p:anim>
                                    <p:anim calcmode="lin" valueType="num">
                                      <p:cBhvr>
                                        <p:cTn id="36" dur="500" fill="hold"/>
                                        <p:tgtEl>
                                          <p:spTgt spid="12"/>
                                        </p:tgtEl>
                                        <p:attrNameLst>
                                          <p:attrName>ppt_h</p:attrName>
                                        </p:attrNameLst>
                                      </p:cBhvr>
                                      <p:tavLst>
                                        <p:tav tm="0">
                                          <p:val>
                                            <p:strVal val="4/3*#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ntr" presetSubtype="288"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strVal val="4/3*#ppt_w"/>
                                          </p:val>
                                        </p:tav>
                                        <p:tav tm="100000">
                                          <p:val>
                                            <p:strVal val="#ppt_w"/>
                                          </p:val>
                                        </p:tav>
                                      </p:tavLst>
                                    </p:anim>
                                    <p:anim calcmode="lin" valueType="num">
                                      <p:cBhvr>
                                        <p:cTn id="46" dur="500" fill="hold"/>
                                        <p:tgtEl>
                                          <p:spTgt spid="14"/>
                                        </p:tgtEl>
                                        <p:attrNameLst>
                                          <p:attrName>ppt_h</p:attrName>
                                        </p:attrNameLst>
                                      </p:cBhvr>
                                      <p:tavLst>
                                        <p:tav tm="0">
                                          <p:val>
                                            <p:strVal val="4/3*#ppt_h"/>
                                          </p:val>
                                        </p:tav>
                                        <p:tav tm="100000">
                                          <p:val>
                                            <p:strVal val="#ppt_h"/>
                                          </p:val>
                                        </p:tav>
                                      </p:tavLst>
                                    </p:anim>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3" presetClass="entr" presetSubtype="288"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strVal val="4/3*#ppt_w"/>
                                          </p:val>
                                        </p:tav>
                                        <p:tav tm="100000">
                                          <p:val>
                                            <p:strVal val="#ppt_w"/>
                                          </p:val>
                                        </p:tav>
                                      </p:tavLst>
                                    </p:anim>
                                    <p:anim calcmode="lin" valueType="num">
                                      <p:cBhvr>
                                        <p:cTn id="56" dur="500" fill="hold"/>
                                        <p:tgtEl>
                                          <p:spTgt spid="16"/>
                                        </p:tgtEl>
                                        <p:attrNameLst>
                                          <p:attrName>ppt_h</p:attrName>
                                        </p:attrNameLst>
                                      </p:cBhvr>
                                      <p:tavLst>
                                        <p:tav tm="0">
                                          <p:val>
                                            <p:strVal val="4/3*#ppt_h"/>
                                          </p:val>
                                        </p:tav>
                                        <p:tav tm="100000">
                                          <p:val>
                                            <p:strVal val="#ppt_h"/>
                                          </p:val>
                                        </p:tav>
                                      </p:tavLst>
                                    </p:anim>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left)">
                                      <p:cBhvr>
                                        <p:cTn id="60" dur="5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animBg="1"/>
      <p:bldP spid="10" grpId="0"/>
      <p:bldP spid="11" grpId="0" animBg="1"/>
      <p:bldP spid="12" grpId="0"/>
      <p:bldP spid="13" grpId="0" animBg="1"/>
      <p:bldP spid="14" grpId="0"/>
      <p:bldP spid="15" grpId="0" animBg="1"/>
      <p:bldP spid="16"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6380163" y="404813"/>
            <a:ext cx="1576387" cy="952500"/>
          </a:xfrm>
          <a:prstGeom prst="rect">
            <a:avLst/>
          </a:prstGeom>
          <a:solidFill>
            <a:schemeClr val="bg1"/>
          </a:solidFill>
          <a:ln w="12700">
            <a:noFill/>
            <a:miter lim="800000"/>
            <a:headEnd/>
            <a:tailEnd/>
          </a:ln>
        </p:spPr>
        <p:txBody>
          <a:bodyPr lIns="90488" tIns="44450" rIns="90488" bIns="44450" anchor="ctr"/>
          <a:lstStyle/>
          <a:p>
            <a:pPr marL="1260475" indent="-1260475"/>
            <a:r>
              <a:rPr lang="en-GB" sz="4000">
                <a:solidFill>
                  <a:srgbClr val="FF9966"/>
                </a:solidFill>
                <a:latin typeface="Comic Sans MS" pitchFamily="66" charset="0"/>
              </a:rPr>
              <a:t>1998</a:t>
            </a:r>
            <a:endParaRPr lang="en-US" sz="4000">
              <a:solidFill>
                <a:srgbClr val="FF9966"/>
              </a:solidFill>
              <a:latin typeface="Comic Sans MS" pitchFamily="66" charset="0"/>
            </a:endParaRPr>
          </a:p>
        </p:txBody>
      </p:sp>
      <p:pic>
        <p:nvPicPr>
          <p:cNvPr id="9219" name="Picture 3"/>
          <p:cNvPicPr>
            <a:picLocks noChangeAspect="1" noChangeArrowheads="1"/>
          </p:cNvPicPr>
          <p:nvPr/>
        </p:nvPicPr>
        <p:blipFill>
          <a:blip r:embed="rId3" cstate="print"/>
          <a:srcRect/>
          <a:stretch>
            <a:fillRect/>
          </a:stretch>
        </p:blipFill>
        <p:spPr bwMode="auto">
          <a:xfrm>
            <a:off x="1042988" y="1636713"/>
            <a:ext cx="7886700" cy="4745037"/>
          </a:xfrm>
          <a:prstGeom prst="rect">
            <a:avLst/>
          </a:prstGeom>
          <a:noFill/>
          <a:ln w="9525">
            <a:noFill/>
            <a:miter lim="800000"/>
            <a:headEnd/>
            <a:tailEnd/>
          </a:ln>
        </p:spPr>
      </p:pic>
      <p:sp>
        <p:nvSpPr>
          <p:cNvPr id="9220" name="Rectangle 4"/>
          <p:cNvSpPr>
            <a:spLocks noChangeArrowheads="1"/>
          </p:cNvSpPr>
          <p:nvPr/>
        </p:nvSpPr>
        <p:spPr bwMode="auto">
          <a:xfrm>
            <a:off x="755650" y="388938"/>
            <a:ext cx="5645150" cy="952500"/>
          </a:xfrm>
          <a:prstGeom prst="rect">
            <a:avLst/>
          </a:prstGeom>
          <a:noFill/>
          <a:ln w="12700">
            <a:noFill/>
            <a:miter lim="800000"/>
            <a:headEnd/>
            <a:tailEnd/>
          </a:ln>
        </p:spPr>
        <p:txBody>
          <a:bodyPr lIns="90488" tIns="44450" rIns="90488" bIns="44450" anchor="ctr"/>
          <a:lstStyle/>
          <a:p>
            <a:pPr marL="1260475" indent="-1260475"/>
            <a:r>
              <a:rPr lang="en-GB" sz="4000">
                <a:solidFill>
                  <a:srgbClr val="FF9966"/>
                </a:solidFill>
                <a:latin typeface="Comic Sans MS" pitchFamily="66" charset="0"/>
              </a:rPr>
              <a:t>	PISA countries in</a:t>
            </a:r>
            <a:endParaRPr lang="en-US" sz="4000">
              <a:solidFill>
                <a:srgbClr val="FF9966"/>
              </a:solidFill>
              <a:latin typeface="Comic Sans MS" pitchFamily="66" charset="0"/>
            </a:endParaRPr>
          </a:p>
        </p:txBody>
      </p:sp>
      <p:sp>
        <p:nvSpPr>
          <p:cNvPr id="9" name="Rectangle 5"/>
          <p:cNvSpPr>
            <a:spLocks noChangeArrowheads="1"/>
          </p:cNvSpPr>
          <p:nvPr/>
        </p:nvSpPr>
        <p:spPr bwMode="auto">
          <a:xfrm>
            <a:off x="6380163" y="388938"/>
            <a:ext cx="1576387" cy="952500"/>
          </a:xfrm>
          <a:prstGeom prst="rect">
            <a:avLst/>
          </a:prstGeom>
          <a:solidFill>
            <a:schemeClr val="bg1"/>
          </a:solidFill>
          <a:ln w="12700">
            <a:noFill/>
            <a:miter lim="800000"/>
            <a:headEnd/>
            <a:tailEnd/>
          </a:ln>
        </p:spPr>
        <p:txBody>
          <a:bodyPr lIns="90488" tIns="44450" rIns="90488" bIns="44450" anchor="ctr"/>
          <a:lstStyle/>
          <a:p>
            <a:pPr marL="1260475" indent="-1260475"/>
            <a:r>
              <a:rPr lang="en-GB" sz="4000">
                <a:solidFill>
                  <a:srgbClr val="FF9966"/>
                </a:solidFill>
                <a:latin typeface="Comic Sans MS" pitchFamily="66" charset="0"/>
              </a:rPr>
              <a:t>2000</a:t>
            </a:r>
            <a:endParaRPr lang="en-US" sz="4000">
              <a:solidFill>
                <a:srgbClr val="FF9966"/>
              </a:solidFill>
              <a:latin typeface="Comic Sans MS" pitchFamily="66" charset="0"/>
            </a:endParaRPr>
          </a:p>
        </p:txBody>
      </p:sp>
      <p:pic>
        <p:nvPicPr>
          <p:cNvPr id="10" name="Picture 6"/>
          <p:cNvPicPr>
            <a:picLocks noChangeAspect="1" noChangeArrowheads="1"/>
          </p:cNvPicPr>
          <p:nvPr/>
        </p:nvPicPr>
        <p:blipFill>
          <a:blip r:embed="rId4" cstate="print"/>
          <a:srcRect/>
          <a:stretch>
            <a:fillRect/>
          </a:stretch>
        </p:blipFill>
        <p:spPr bwMode="auto">
          <a:xfrm>
            <a:off x="1042988" y="1636713"/>
            <a:ext cx="7886700" cy="4745037"/>
          </a:xfrm>
          <a:prstGeom prst="rect">
            <a:avLst/>
          </a:prstGeom>
          <a:noFill/>
          <a:ln w="9525">
            <a:noFill/>
            <a:miter lim="800000"/>
            <a:headEnd/>
            <a:tailEnd/>
          </a:ln>
        </p:spPr>
      </p:pic>
      <p:pic>
        <p:nvPicPr>
          <p:cNvPr id="11" name="Picture 7"/>
          <p:cNvPicPr>
            <a:picLocks noChangeAspect="1" noChangeArrowheads="1"/>
          </p:cNvPicPr>
          <p:nvPr/>
        </p:nvPicPr>
        <p:blipFill>
          <a:blip r:embed="rId5" cstate="print"/>
          <a:srcRect/>
          <a:stretch>
            <a:fillRect/>
          </a:stretch>
        </p:blipFill>
        <p:spPr bwMode="auto">
          <a:xfrm>
            <a:off x="1042988" y="1636713"/>
            <a:ext cx="7886700" cy="4745037"/>
          </a:xfrm>
          <a:prstGeom prst="rect">
            <a:avLst/>
          </a:prstGeom>
          <a:noFill/>
          <a:ln w="9525">
            <a:noFill/>
            <a:miter lim="800000"/>
            <a:headEnd/>
            <a:tailEnd/>
          </a:ln>
        </p:spPr>
      </p:pic>
      <p:pic>
        <p:nvPicPr>
          <p:cNvPr id="12" name="Picture 8"/>
          <p:cNvPicPr>
            <a:picLocks noChangeAspect="1" noChangeArrowheads="1"/>
          </p:cNvPicPr>
          <p:nvPr/>
        </p:nvPicPr>
        <p:blipFill>
          <a:blip r:embed="rId6" cstate="print"/>
          <a:srcRect/>
          <a:stretch>
            <a:fillRect/>
          </a:stretch>
        </p:blipFill>
        <p:spPr bwMode="auto">
          <a:xfrm>
            <a:off x="1042988" y="1636713"/>
            <a:ext cx="7886700" cy="4745037"/>
          </a:xfrm>
          <a:prstGeom prst="rect">
            <a:avLst/>
          </a:prstGeom>
          <a:noFill/>
          <a:ln w="9525">
            <a:noFill/>
            <a:miter lim="800000"/>
            <a:headEnd/>
            <a:tailEnd/>
          </a:ln>
        </p:spPr>
      </p:pic>
      <p:pic>
        <p:nvPicPr>
          <p:cNvPr id="13" name="Picture 9"/>
          <p:cNvPicPr>
            <a:picLocks noChangeAspect="1" noChangeArrowheads="1"/>
          </p:cNvPicPr>
          <p:nvPr/>
        </p:nvPicPr>
        <p:blipFill>
          <a:blip r:embed="rId7" cstate="print"/>
          <a:srcRect/>
          <a:stretch>
            <a:fillRect/>
          </a:stretch>
        </p:blipFill>
        <p:spPr bwMode="auto">
          <a:xfrm>
            <a:off x="1042988" y="1628775"/>
            <a:ext cx="7886700" cy="4745038"/>
          </a:xfrm>
          <a:prstGeom prst="rect">
            <a:avLst/>
          </a:prstGeom>
          <a:noFill/>
          <a:ln w="9525">
            <a:noFill/>
            <a:miter lim="800000"/>
            <a:headEnd/>
            <a:tailEnd/>
          </a:ln>
        </p:spPr>
      </p:pic>
      <p:sp>
        <p:nvSpPr>
          <p:cNvPr id="14" name="Rectangle 11"/>
          <p:cNvSpPr>
            <a:spLocks noChangeArrowheads="1"/>
          </p:cNvSpPr>
          <p:nvPr/>
        </p:nvSpPr>
        <p:spPr bwMode="auto">
          <a:xfrm>
            <a:off x="6372225" y="404813"/>
            <a:ext cx="1576388" cy="952500"/>
          </a:xfrm>
          <a:prstGeom prst="rect">
            <a:avLst/>
          </a:prstGeom>
          <a:solidFill>
            <a:schemeClr val="bg1"/>
          </a:solidFill>
          <a:ln w="12700">
            <a:noFill/>
            <a:miter lim="800000"/>
            <a:headEnd/>
            <a:tailEnd/>
          </a:ln>
        </p:spPr>
        <p:txBody>
          <a:bodyPr lIns="90488" tIns="44450" rIns="90488" bIns="44450" anchor="ctr"/>
          <a:lstStyle/>
          <a:p>
            <a:pPr marL="1260475" indent="-1260475"/>
            <a:r>
              <a:rPr lang="en-GB" sz="4000">
                <a:solidFill>
                  <a:srgbClr val="FF9966"/>
                </a:solidFill>
                <a:latin typeface="Comic Sans MS" pitchFamily="66" charset="0"/>
              </a:rPr>
              <a:t>2001</a:t>
            </a:r>
            <a:endParaRPr lang="en-US" sz="4000">
              <a:solidFill>
                <a:srgbClr val="FF9966"/>
              </a:solidFill>
              <a:latin typeface="Comic Sans MS" pitchFamily="66" charset="0"/>
            </a:endParaRPr>
          </a:p>
        </p:txBody>
      </p:sp>
      <p:sp>
        <p:nvSpPr>
          <p:cNvPr id="15" name="Rectangle 12"/>
          <p:cNvSpPr>
            <a:spLocks noChangeArrowheads="1"/>
          </p:cNvSpPr>
          <p:nvPr/>
        </p:nvSpPr>
        <p:spPr bwMode="auto">
          <a:xfrm>
            <a:off x="6372225" y="388938"/>
            <a:ext cx="1576388" cy="952500"/>
          </a:xfrm>
          <a:prstGeom prst="rect">
            <a:avLst/>
          </a:prstGeom>
          <a:solidFill>
            <a:schemeClr val="bg1"/>
          </a:solidFill>
          <a:ln w="12700">
            <a:noFill/>
            <a:miter lim="800000"/>
            <a:headEnd/>
            <a:tailEnd/>
          </a:ln>
        </p:spPr>
        <p:txBody>
          <a:bodyPr lIns="90488" tIns="44450" rIns="90488" bIns="44450" anchor="ctr"/>
          <a:lstStyle/>
          <a:p>
            <a:pPr marL="1260475" indent="-1260475"/>
            <a:r>
              <a:rPr lang="en-GB" sz="4000">
                <a:solidFill>
                  <a:srgbClr val="FF9966"/>
                </a:solidFill>
                <a:latin typeface="Comic Sans MS" pitchFamily="66" charset="0"/>
              </a:rPr>
              <a:t>2003</a:t>
            </a:r>
            <a:endParaRPr lang="en-US" sz="4000">
              <a:solidFill>
                <a:srgbClr val="FF9966"/>
              </a:solidFill>
              <a:latin typeface="Comic Sans MS" pitchFamily="66" charset="0"/>
            </a:endParaRPr>
          </a:p>
        </p:txBody>
      </p:sp>
      <p:sp>
        <p:nvSpPr>
          <p:cNvPr id="16" name="Rectangle 13"/>
          <p:cNvSpPr>
            <a:spLocks noChangeArrowheads="1"/>
          </p:cNvSpPr>
          <p:nvPr/>
        </p:nvSpPr>
        <p:spPr bwMode="auto">
          <a:xfrm>
            <a:off x="6372225" y="404813"/>
            <a:ext cx="1576388" cy="952500"/>
          </a:xfrm>
          <a:prstGeom prst="rect">
            <a:avLst/>
          </a:prstGeom>
          <a:solidFill>
            <a:schemeClr val="bg1"/>
          </a:solidFill>
          <a:ln w="12700">
            <a:noFill/>
            <a:miter lim="800000"/>
            <a:headEnd/>
            <a:tailEnd/>
          </a:ln>
        </p:spPr>
        <p:txBody>
          <a:bodyPr lIns="90488" tIns="44450" rIns="90488" bIns="44450" anchor="ctr"/>
          <a:lstStyle/>
          <a:p>
            <a:pPr marL="1260475" indent="-1260475"/>
            <a:r>
              <a:rPr lang="en-GB" sz="4000">
                <a:solidFill>
                  <a:srgbClr val="FF9966"/>
                </a:solidFill>
                <a:latin typeface="Comic Sans MS" pitchFamily="66" charset="0"/>
              </a:rPr>
              <a:t>2006</a:t>
            </a:r>
            <a:endParaRPr lang="en-US" sz="4000">
              <a:solidFill>
                <a:srgbClr val="FF9966"/>
              </a:solidFill>
              <a:latin typeface="Comic Sans MS" pitchFamily="66" charset="0"/>
            </a:endParaRPr>
          </a:p>
        </p:txBody>
      </p:sp>
      <p:sp>
        <p:nvSpPr>
          <p:cNvPr id="17" name="Rectangle 14"/>
          <p:cNvSpPr>
            <a:spLocks noChangeArrowheads="1"/>
          </p:cNvSpPr>
          <p:nvPr/>
        </p:nvSpPr>
        <p:spPr bwMode="auto">
          <a:xfrm>
            <a:off x="6372225" y="404813"/>
            <a:ext cx="1576388" cy="952500"/>
          </a:xfrm>
          <a:prstGeom prst="rect">
            <a:avLst/>
          </a:prstGeom>
          <a:solidFill>
            <a:schemeClr val="bg1"/>
          </a:solidFill>
          <a:ln w="12700">
            <a:noFill/>
            <a:miter lim="800000"/>
            <a:headEnd/>
            <a:tailEnd/>
          </a:ln>
        </p:spPr>
        <p:txBody>
          <a:bodyPr lIns="90488" tIns="44450" rIns="90488" bIns="44450" anchor="ctr"/>
          <a:lstStyle/>
          <a:p>
            <a:pPr marL="1260475" indent="-1260475"/>
            <a:r>
              <a:rPr lang="en-GB" sz="4000">
                <a:solidFill>
                  <a:srgbClr val="FF9966"/>
                </a:solidFill>
                <a:latin typeface="Comic Sans MS" pitchFamily="66" charset="0"/>
              </a:rPr>
              <a:t>2009</a:t>
            </a:r>
            <a:endParaRPr lang="en-US" sz="4000">
              <a:solidFill>
                <a:srgbClr val="FF9966"/>
              </a:solidFill>
              <a:latin typeface="Comic Sans MS" pitchFamily="66" charset="0"/>
            </a:endParaRPr>
          </a:p>
        </p:txBody>
      </p:sp>
      <p:sp>
        <p:nvSpPr>
          <p:cNvPr id="9230" name="Rectangle 15"/>
          <p:cNvSpPr>
            <a:spLocks noChangeArrowheads="1"/>
          </p:cNvSpPr>
          <p:nvPr/>
        </p:nvSpPr>
        <p:spPr bwMode="auto">
          <a:xfrm>
            <a:off x="1042988" y="1646238"/>
            <a:ext cx="184150" cy="369887"/>
          </a:xfrm>
          <a:prstGeom prst="rect">
            <a:avLst/>
          </a:prstGeom>
          <a:solidFill>
            <a:schemeClr val="bg1"/>
          </a:solidFill>
          <a:ln w="12700">
            <a:noFill/>
            <a:miter lim="800000"/>
            <a:headEnd/>
            <a:tailEnd/>
          </a:ln>
        </p:spPr>
        <p:txBody>
          <a:bodyPr wrap="none" anchor="ctr">
            <a:spAutoFit/>
          </a:bodyPr>
          <a:lstStyle/>
          <a:p>
            <a:endParaRPr lang="en-GB">
              <a:latin typeface="Comic Sans MS" pitchFamily="66" charset="0"/>
            </a:endParaRPr>
          </a:p>
        </p:txBody>
      </p:sp>
      <p:sp>
        <p:nvSpPr>
          <p:cNvPr id="9231" name="Rectangle 16"/>
          <p:cNvSpPr>
            <a:spLocks noChangeArrowheads="1"/>
          </p:cNvSpPr>
          <p:nvPr/>
        </p:nvSpPr>
        <p:spPr bwMode="auto">
          <a:xfrm>
            <a:off x="1116013" y="5995988"/>
            <a:ext cx="184150" cy="369887"/>
          </a:xfrm>
          <a:prstGeom prst="rect">
            <a:avLst/>
          </a:prstGeom>
          <a:solidFill>
            <a:schemeClr val="bg1"/>
          </a:solidFill>
          <a:ln w="12700">
            <a:noFill/>
            <a:miter lim="800000"/>
            <a:headEnd/>
            <a:tailEnd/>
          </a:ln>
        </p:spPr>
        <p:txBody>
          <a:bodyPr wrap="none" anchor="ctr">
            <a:spAutoFit/>
          </a:bodyPr>
          <a:lstStyle/>
          <a:p>
            <a:endParaRPr lang="en-GB">
              <a:latin typeface="Comic Sans MS" pitchFamily="66" charset="0"/>
            </a:endParaRPr>
          </a:p>
        </p:txBody>
      </p:sp>
      <p:sp>
        <p:nvSpPr>
          <p:cNvPr id="9232" name="Rectangle 17"/>
          <p:cNvSpPr>
            <a:spLocks noChangeArrowheads="1"/>
          </p:cNvSpPr>
          <p:nvPr/>
        </p:nvSpPr>
        <p:spPr bwMode="auto">
          <a:xfrm>
            <a:off x="8597900" y="6021388"/>
            <a:ext cx="184150" cy="369887"/>
          </a:xfrm>
          <a:prstGeom prst="rect">
            <a:avLst/>
          </a:prstGeom>
          <a:solidFill>
            <a:schemeClr val="bg1"/>
          </a:solidFill>
          <a:ln w="12700">
            <a:noFill/>
            <a:miter lim="800000"/>
            <a:headEnd/>
            <a:tailEnd/>
          </a:ln>
        </p:spPr>
        <p:txBody>
          <a:bodyPr wrap="none" anchor="ctr">
            <a:spAutoFit/>
          </a:bodyPr>
          <a:lstStyle/>
          <a:p>
            <a:endParaRPr lang="en-GB">
              <a:latin typeface="Comic Sans MS" pitchFamily="66" charset="0"/>
            </a:endParaRPr>
          </a:p>
        </p:txBody>
      </p:sp>
      <p:sp>
        <p:nvSpPr>
          <p:cNvPr id="9233" name="Rectangle 18"/>
          <p:cNvSpPr>
            <a:spLocks noChangeArrowheads="1"/>
          </p:cNvSpPr>
          <p:nvPr/>
        </p:nvSpPr>
        <p:spPr bwMode="auto">
          <a:xfrm>
            <a:off x="8670925" y="1628775"/>
            <a:ext cx="184150" cy="369888"/>
          </a:xfrm>
          <a:prstGeom prst="rect">
            <a:avLst/>
          </a:prstGeom>
          <a:solidFill>
            <a:schemeClr val="bg1"/>
          </a:solidFill>
          <a:ln w="12700">
            <a:noFill/>
            <a:miter lim="800000"/>
            <a:headEnd/>
            <a:tailEnd/>
          </a:ln>
        </p:spPr>
        <p:txBody>
          <a:bodyPr wrap="none" anchor="ctr">
            <a:spAutoFit/>
          </a:bodyPr>
          <a:lstStyle/>
          <a:p>
            <a:endParaRPr lang="en-GB">
              <a:latin typeface="Comic Sans MS" pitchFamily="66" charset="0"/>
            </a:endParaRPr>
          </a:p>
        </p:txBody>
      </p:sp>
      <p:sp>
        <p:nvSpPr>
          <p:cNvPr id="9234" name="Rectangle 20"/>
          <p:cNvSpPr>
            <a:spLocks noChangeArrowheads="1"/>
          </p:cNvSpPr>
          <p:nvPr/>
        </p:nvSpPr>
        <p:spPr bwMode="auto">
          <a:xfrm>
            <a:off x="6516688" y="1125538"/>
            <a:ext cx="936625" cy="592137"/>
          </a:xfrm>
          <a:prstGeom prst="rect">
            <a:avLst/>
          </a:prstGeom>
          <a:solidFill>
            <a:schemeClr val="bg1"/>
          </a:solidFill>
          <a:ln w="12700">
            <a:noFill/>
            <a:miter lim="800000"/>
            <a:headEnd/>
            <a:tailEnd/>
          </a:ln>
        </p:spPr>
        <p:txBody>
          <a:bodyPr lIns="90488" tIns="44450" rIns="90488" bIns="44450" anchor="ctr"/>
          <a:lstStyle/>
          <a:p>
            <a:pPr marL="1260475" indent="-1260475"/>
            <a:r>
              <a:rPr lang="en-GB" sz="2600">
                <a:solidFill>
                  <a:srgbClr val="000000"/>
                </a:solidFill>
                <a:latin typeface="Comic Sans MS" pitchFamily="66" charset="0"/>
              </a:rPr>
              <a:t>77%</a:t>
            </a:r>
            <a:endParaRPr lang="en-US" sz="2600">
              <a:solidFill>
                <a:srgbClr val="000000"/>
              </a:solidFill>
              <a:latin typeface="Comic Sans MS" pitchFamily="66" charset="0"/>
            </a:endParaRPr>
          </a:p>
        </p:txBody>
      </p:sp>
      <p:sp>
        <p:nvSpPr>
          <p:cNvPr id="23" name="Rectangle 21"/>
          <p:cNvSpPr>
            <a:spLocks noChangeArrowheads="1"/>
          </p:cNvSpPr>
          <p:nvPr/>
        </p:nvSpPr>
        <p:spPr bwMode="auto">
          <a:xfrm>
            <a:off x="6516688" y="1125538"/>
            <a:ext cx="936625" cy="592137"/>
          </a:xfrm>
          <a:prstGeom prst="rect">
            <a:avLst/>
          </a:prstGeom>
          <a:solidFill>
            <a:schemeClr val="bg1"/>
          </a:solidFill>
          <a:ln w="12700">
            <a:noFill/>
            <a:miter lim="800000"/>
            <a:headEnd/>
            <a:tailEnd/>
          </a:ln>
        </p:spPr>
        <p:txBody>
          <a:bodyPr lIns="90488" tIns="44450" rIns="90488" bIns="44450" anchor="ctr"/>
          <a:lstStyle/>
          <a:p>
            <a:pPr marL="1260475" indent="-1260475"/>
            <a:r>
              <a:rPr lang="en-GB" sz="2600">
                <a:solidFill>
                  <a:srgbClr val="000000"/>
                </a:solidFill>
                <a:latin typeface="Comic Sans MS" pitchFamily="66" charset="0"/>
              </a:rPr>
              <a:t>81%</a:t>
            </a:r>
            <a:endParaRPr lang="en-US" sz="2600">
              <a:solidFill>
                <a:srgbClr val="000000"/>
              </a:solidFill>
              <a:latin typeface="Comic Sans MS" pitchFamily="66" charset="0"/>
            </a:endParaRPr>
          </a:p>
        </p:txBody>
      </p:sp>
      <p:sp>
        <p:nvSpPr>
          <p:cNvPr id="24" name="Rectangle 22"/>
          <p:cNvSpPr>
            <a:spLocks noChangeArrowheads="1"/>
          </p:cNvSpPr>
          <p:nvPr/>
        </p:nvSpPr>
        <p:spPr bwMode="auto">
          <a:xfrm>
            <a:off x="6516688" y="1108075"/>
            <a:ext cx="936625" cy="592138"/>
          </a:xfrm>
          <a:prstGeom prst="rect">
            <a:avLst/>
          </a:prstGeom>
          <a:solidFill>
            <a:schemeClr val="bg1"/>
          </a:solidFill>
          <a:ln w="12700">
            <a:noFill/>
            <a:miter lim="800000"/>
            <a:headEnd/>
            <a:tailEnd/>
          </a:ln>
        </p:spPr>
        <p:txBody>
          <a:bodyPr lIns="90488" tIns="44450" rIns="90488" bIns="44450" anchor="ctr"/>
          <a:lstStyle/>
          <a:p>
            <a:pPr marL="1260475" indent="-1260475"/>
            <a:r>
              <a:rPr lang="en-GB" sz="2600">
                <a:solidFill>
                  <a:srgbClr val="000000"/>
                </a:solidFill>
                <a:latin typeface="Comic Sans MS" pitchFamily="66" charset="0"/>
              </a:rPr>
              <a:t>83%</a:t>
            </a:r>
            <a:endParaRPr lang="en-US" sz="2600">
              <a:solidFill>
                <a:srgbClr val="000000"/>
              </a:solidFill>
              <a:latin typeface="Comic Sans MS" pitchFamily="66" charset="0"/>
            </a:endParaRPr>
          </a:p>
        </p:txBody>
      </p:sp>
      <p:sp>
        <p:nvSpPr>
          <p:cNvPr id="25" name="Rectangle 23"/>
          <p:cNvSpPr>
            <a:spLocks noChangeArrowheads="1"/>
          </p:cNvSpPr>
          <p:nvPr/>
        </p:nvSpPr>
        <p:spPr bwMode="auto">
          <a:xfrm>
            <a:off x="6516688" y="1125538"/>
            <a:ext cx="936625" cy="592137"/>
          </a:xfrm>
          <a:prstGeom prst="rect">
            <a:avLst/>
          </a:prstGeom>
          <a:solidFill>
            <a:schemeClr val="bg1"/>
          </a:solidFill>
          <a:ln w="12700">
            <a:noFill/>
            <a:miter lim="800000"/>
            <a:headEnd/>
            <a:tailEnd/>
          </a:ln>
        </p:spPr>
        <p:txBody>
          <a:bodyPr lIns="90488" tIns="44450" rIns="90488" bIns="44450" anchor="ctr"/>
          <a:lstStyle/>
          <a:p>
            <a:pPr marL="1260475" indent="-1260475"/>
            <a:r>
              <a:rPr lang="en-GB" sz="2600">
                <a:solidFill>
                  <a:srgbClr val="000000"/>
                </a:solidFill>
                <a:latin typeface="Comic Sans MS" pitchFamily="66" charset="0"/>
              </a:rPr>
              <a:t>85%</a:t>
            </a:r>
            <a:endParaRPr lang="en-US" sz="2600">
              <a:solidFill>
                <a:srgbClr val="000000"/>
              </a:solidFill>
              <a:latin typeface="Comic Sans MS" pitchFamily="66" charset="0"/>
            </a:endParaRPr>
          </a:p>
        </p:txBody>
      </p:sp>
      <p:sp>
        <p:nvSpPr>
          <p:cNvPr id="26" name="Rectangle 24"/>
          <p:cNvSpPr>
            <a:spLocks noChangeArrowheads="1"/>
          </p:cNvSpPr>
          <p:nvPr/>
        </p:nvSpPr>
        <p:spPr bwMode="auto">
          <a:xfrm>
            <a:off x="6516688" y="1125538"/>
            <a:ext cx="936625" cy="592137"/>
          </a:xfrm>
          <a:prstGeom prst="rect">
            <a:avLst/>
          </a:prstGeom>
          <a:solidFill>
            <a:schemeClr val="bg1"/>
          </a:solidFill>
          <a:ln w="12700">
            <a:noFill/>
            <a:miter lim="800000"/>
            <a:headEnd/>
            <a:tailEnd/>
          </a:ln>
        </p:spPr>
        <p:txBody>
          <a:bodyPr lIns="90488" tIns="44450" rIns="90488" bIns="44450" anchor="ctr"/>
          <a:lstStyle/>
          <a:p>
            <a:pPr marL="1260475" indent="-1260475"/>
            <a:r>
              <a:rPr lang="en-GB" sz="2600">
                <a:solidFill>
                  <a:srgbClr val="000000"/>
                </a:solidFill>
                <a:latin typeface="Comic Sans MS" pitchFamily="66" charset="0"/>
              </a:rPr>
              <a:t>86%</a:t>
            </a:r>
            <a:endParaRPr lang="en-US" sz="2600">
              <a:solidFill>
                <a:srgbClr val="000000"/>
              </a:solidFill>
              <a:latin typeface="Comic Sans MS" pitchFamily="66" charset="0"/>
            </a:endParaRPr>
          </a:p>
        </p:txBody>
      </p:sp>
      <p:pic>
        <p:nvPicPr>
          <p:cNvPr id="27" name="Picture 2"/>
          <p:cNvPicPr>
            <a:picLocks noChangeAspect="1" noChangeArrowheads="1"/>
          </p:cNvPicPr>
          <p:nvPr/>
        </p:nvPicPr>
        <p:blipFill>
          <a:blip r:embed="rId8" cstate="print"/>
          <a:srcRect/>
          <a:stretch>
            <a:fillRect/>
          </a:stretch>
        </p:blipFill>
        <p:spPr bwMode="auto">
          <a:xfrm>
            <a:off x="1116013" y="1516063"/>
            <a:ext cx="7848600" cy="4937125"/>
          </a:xfrm>
          <a:prstGeom prst="rect">
            <a:avLst/>
          </a:prstGeom>
          <a:noFill/>
          <a:ln w="9525">
            <a:noFill/>
            <a:miter lim="800000"/>
            <a:headEnd/>
            <a:tailEnd/>
          </a:ln>
        </p:spPr>
      </p:pic>
      <p:sp>
        <p:nvSpPr>
          <p:cNvPr id="9240" name="Rectangle 19"/>
          <p:cNvSpPr>
            <a:spLocks noChangeArrowheads="1"/>
          </p:cNvSpPr>
          <p:nvPr/>
        </p:nvSpPr>
        <p:spPr bwMode="auto">
          <a:xfrm>
            <a:off x="1004888" y="908050"/>
            <a:ext cx="5645150" cy="952500"/>
          </a:xfrm>
          <a:prstGeom prst="rect">
            <a:avLst/>
          </a:prstGeom>
          <a:noFill/>
          <a:ln w="12700">
            <a:noFill/>
            <a:miter lim="800000"/>
            <a:headEnd/>
            <a:tailEnd/>
          </a:ln>
        </p:spPr>
        <p:txBody>
          <a:bodyPr lIns="90488" tIns="44450" rIns="90488" bIns="44450" anchor="ctr"/>
          <a:lstStyle/>
          <a:p>
            <a:pPr marL="1260475" indent="-1260475"/>
            <a:r>
              <a:rPr lang="en-GB" sz="2600">
                <a:solidFill>
                  <a:srgbClr val="FF9966"/>
                </a:solidFill>
                <a:latin typeface="Comic Sans MS" pitchFamily="66" charset="0"/>
              </a:rPr>
              <a:t>	</a:t>
            </a:r>
            <a:r>
              <a:rPr lang="en-GB" sz="2600">
                <a:solidFill>
                  <a:srgbClr val="000000"/>
                </a:solidFill>
                <a:latin typeface="Comic Sans MS" pitchFamily="66" charset="0"/>
              </a:rPr>
              <a:t>Coverage of world economy</a:t>
            </a:r>
            <a:endParaRPr lang="en-US" sz="2600">
              <a:solidFill>
                <a:srgbClr val="000000"/>
              </a:solidFill>
              <a:latin typeface="Comic Sans MS" pitchFamily="66" charset="0"/>
            </a:endParaRPr>
          </a:p>
        </p:txBody>
      </p:sp>
      <p:sp>
        <p:nvSpPr>
          <p:cNvPr id="29" name="Rectangle 25"/>
          <p:cNvSpPr>
            <a:spLocks noChangeArrowheads="1"/>
          </p:cNvSpPr>
          <p:nvPr/>
        </p:nvSpPr>
        <p:spPr bwMode="auto">
          <a:xfrm>
            <a:off x="6516688" y="1125538"/>
            <a:ext cx="936625" cy="592137"/>
          </a:xfrm>
          <a:prstGeom prst="rect">
            <a:avLst/>
          </a:prstGeom>
          <a:solidFill>
            <a:schemeClr val="bg1"/>
          </a:solidFill>
          <a:ln w="12700">
            <a:noFill/>
            <a:miter lim="800000"/>
            <a:headEnd/>
            <a:tailEnd/>
          </a:ln>
        </p:spPr>
        <p:txBody>
          <a:bodyPr lIns="90488" tIns="44450" rIns="90488" bIns="44450" anchor="ctr"/>
          <a:lstStyle/>
          <a:p>
            <a:pPr marL="1260475" indent="-1260475"/>
            <a:r>
              <a:rPr lang="en-GB" sz="2600">
                <a:solidFill>
                  <a:srgbClr val="000000"/>
                </a:solidFill>
                <a:latin typeface="Comic Sans MS" pitchFamily="66" charset="0"/>
              </a:rPr>
              <a:t>87%</a:t>
            </a:r>
            <a:endParaRPr lang="en-US" sz="2600">
              <a:solidFill>
                <a:srgbClr val="000000"/>
              </a:solidFill>
              <a:latin typeface="Comic Sans MS" pitchFamily="66" charset="0"/>
            </a:endParaRPr>
          </a:p>
        </p:txBody>
      </p:sp>
      <p:sp>
        <p:nvSpPr>
          <p:cNvPr id="30" name="Rectangle 29"/>
          <p:cNvSpPr>
            <a:spLocks noChangeArrowheads="1"/>
          </p:cNvSpPr>
          <p:nvPr/>
        </p:nvSpPr>
        <p:spPr bwMode="auto">
          <a:xfrm>
            <a:off x="720725" y="0"/>
            <a:ext cx="8459787" cy="6858000"/>
          </a:xfrm>
          <a:prstGeom prst="rect">
            <a:avLst/>
          </a:prstGeom>
          <a:gradFill rotWithShape="0">
            <a:gsLst>
              <a:gs pos="0">
                <a:srgbClr val="00005E">
                  <a:alpha val="84999"/>
                </a:srgbClr>
              </a:gs>
              <a:gs pos="50000">
                <a:srgbClr val="0000CC">
                  <a:alpha val="84999"/>
                </a:srgbClr>
              </a:gs>
              <a:gs pos="100000">
                <a:srgbClr val="00005E">
                  <a:alpha val="84999"/>
                </a:srgbClr>
              </a:gs>
            </a:gsLst>
            <a:lin ang="5400000" scaled="1"/>
          </a:gradFill>
          <a:ln w="12700" algn="ctr">
            <a:noFill/>
            <a:round/>
            <a:headEnd/>
            <a:tailEnd/>
          </a:ln>
        </p:spPr>
        <p:txBody>
          <a:bodyPr>
            <a:spAutoFit/>
          </a:bodyPr>
          <a:lstStyle/>
          <a:p>
            <a:pPr eaLnBrk="0" hangingPunct="0"/>
            <a:endParaRPr lang="en-GB"/>
          </a:p>
        </p:txBody>
      </p:sp>
      <p:sp>
        <p:nvSpPr>
          <p:cNvPr id="4" name="Title 3"/>
          <p:cNvSpPr>
            <a:spLocks noGrp="1"/>
          </p:cNvSpPr>
          <p:nvPr>
            <p:ph type="title"/>
          </p:nvPr>
        </p:nvSpPr>
        <p:spPr>
          <a:xfrm>
            <a:off x="755650" y="192088"/>
            <a:ext cx="8388350" cy="788987"/>
          </a:xfrm>
        </p:spPr>
        <p:txBody>
          <a:bodyPr/>
          <a:lstStyle/>
          <a:p>
            <a:r>
              <a:rPr lang="en-GB" dirty="0" smtClean="0"/>
              <a:t>PISA 2009 in brief</a:t>
            </a:r>
          </a:p>
        </p:txBody>
      </p:sp>
      <p:sp>
        <p:nvSpPr>
          <p:cNvPr id="5" name="Content Placeholder 4"/>
          <p:cNvSpPr>
            <a:spLocks noGrp="1"/>
          </p:cNvSpPr>
          <p:nvPr>
            <p:ph idx="1"/>
          </p:nvPr>
        </p:nvSpPr>
        <p:spPr>
          <a:xfrm>
            <a:off x="755650" y="836712"/>
            <a:ext cx="8496870" cy="5773639"/>
          </a:xfrm>
        </p:spPr>
        <p:txBody>
          <a:bodyPr/>
          <a:lstStyle/>
          <a:p>
            <a:r>
              <a:rPr lang="en-US" sz="2400" dirty="0" smtClean="0"/>
              <a:t>Key principles</a:t>
            </a:r>
          </a:p>
          <a:p>
            <a:pPr lvl="1"/>
            <a:r>
              <a:rPr lang="en-US" sz="2000" dirty="0" smtClean="0"/>
              <a:t>‘Crowd sourcing’ and collaboration</a:t>
            </a:r>
          </a:p>
          <a:p>
            <a:pPr lvl="2"/>
            <a:r>
              <a:rPr lang="en-US" sz="1800" dirty="0" smtClean="0"/>
              <a:t>PISA draws together leading expertise and institutions from participating countries to develop instruments and methodologies…</a:t>
            </a:r>
          </a:p>
          <a:p>
            <a:pPr lvl="2">
              <a:buNone/>
            </a:pPr>
            <a:r>
              <a:rPr lang="en-US" sz="1800" dirty="0" smtClean="0"/>
              <a:t>…	guided by governments on the basis of shared policy interests</a:t>
            </a:r>
          </a:p>
          <a:p>
            <a:pPr lvl="1"/>
            <a:r>
              <a:rPr lang="en-GB" sz="1900" dirty="0" smtClean="0"/>
              <a:t>Cross-national relevance and transferability of policy experiences</a:t>
            </a:r>
            <a:endParaRPr lang="en-US" sz="1900" dirty="0" smtClean="0"/>
          </a:p>
          <a:p>
            <a:pPr lvl="2"/>
            <a:r>
              <a:rPr lang="en-GB" sz="1800" dirty="0" smtClean="0"/>
              <a:t>Emphasis on validity across cultures, languages and systems</a:t>
            </a:r>
          </a:p>
          <a:p>
            <a:pPr lvl="2"/>
            <a:r>
              <a:rPr lang="en-GB" sz="1800" dirty="0" smtClean="0"/>
              <a:t>Frameworks built on well-structured conceptual understanding</a:t>
            </a:r>
            <a:br>
              <a:rPr lang="en-GB" sz="1800" dirty="0" smtClean="0"/>
            </a:br>
            <a:r>
              <a:rPr lang="en-GB" sz="1800" dirty="0" smtClean="0"/>
              <a:t>of assessment areas and contextual factors</a:t>
            </a:r>
          </a:p>
          <a:p>
            <a:pPr lvl="1"/>
            <a:r>
              <a:rPr lang="en-GB" sz="2000" dirty="0" smtClean="0"/>
              <a:t>Triangulation across different stakeholder perspectives</a:t>
            </a:r>
          </a:p>
          <a:p>
            <a:pPr lvl="2"/>
            <a:r>
              <a:rPr lang="en-GB" sz="1800" dirty="0" smtClean="0"/>
              <a:t>S</a:t>
            </a:r>
            <a:r>
              <a:rPr lang="de-DE" sz="1800" dirty="0" err="1" smtClean="0"/>
              <a:t>ystematic</a:t>
            </a:r>
            <a:r>
              <a:rPr lang="de-DE" sz="1800" dirty="0" smtClean="0"/>
              <a:t> i</a:t>
            </a:r>
            <a:r>
              <a:rPr lang="en-GB" sz="1800" dirty="0" err="1" smtClean="0"/>
              <a:t>ntegration</a:t>
            </a:r>
            <a:r>
              <a:rPr lang="en-GB" sz="1800" dirty="0" smtClean="0"/>
              <a:t> of insights from students, parents, </a:t>
            </a:r>
            <a:br>
              <a:rPr lang="en-GB" sz="1800" dirty="0" smtClean="0"/>
            </a:br>
            <a:r>
              <a:rPr lang="en-GB" sz="1800" dirty="0" smtClean="0"/>
              <a:t>school principals and system-leaders</a:t>
            </a:r>
          </a:p>
          <a:p>
            <a:pPr lvl="1"/>
            <a:r>
              <a:rPr lang="en-GB" sz="2000" dirty="0" smtClean="0"/>
              <a:t>Advanced methods with different grain sizes</a:t>
            </a:r>
            <a:endParaRPr lang="en-US" sz="2000" dirty="0" smtClean="0"/>
          </a:p>
          <a:p>
            <a:pPr lvl="2"/>
            <a:r>
              <a:rPr lang="en-GB" sz="1700" dirty="0" smtClean="0"/>
              <a:t>A range of methods to adequately measure intended constructs with different grain sizes to serve different decision-making needs </a:t>
            </a:r>
          </a:p>
          <a:p>
            <a:pPr lvl="2"/>
            <a:r>
              <a:rPr lang="en-GB" sz="1700" dirty="0" smtClean="0"/>
              <a:t>Productive feedback, at appropriate levels of detail, to fuel improvement at multiple levels .</a:t>
            </a:r>
          </a:p>
          <a:p>
            <a:endParaRPr lang="en-GB" dirty="0"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5">
                                            <p:txEl>
                                              <p:pRg st="1" end="1"/>
                                            </p:txEl>
                                          </p:spTgt>
                                        </p:tgtEl>
                                        <p:attrNameLst>
                                          <p:attrName>ppt_h</p:attrName>
                                        </p:attrNameLst>
                                      </p:cBhvr>
                                      <p:tavLst>
                                        <p:tav tm="0">
                                          <p:val>
                                            <p:strVal val="2/3*#ppt_h"/>
                                          </p:val>
                                        </p:tav>
                                        <p:tav tm="100000">
                                          <p:val>
                                            <p:strVal val="#ppt_h"/>
                                          </p:val>
                                        </p:tav>
                                      </p:tavLst>
                                    </p:anim>
                                  </p:childTnLst>
                                </p:cTn>
                              </p:par>
                              <p:par>
                                <p:cTn id="15" presetID="23" presetClass="entr" presetSubtype="272"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500" fill="hold"/>
                                        <p:tgtEl>
                                          <p:spTgt spid="5">
                                            <p:txEl>
                                              <p:pRg st="2" end="2"/>
                                            </p:txEl>
                                          </p:spTgt>
                                        </p:tgtEl>
                                        <p:attrNameLst>
                                          <p:attrName>ppt_w</p:attrName>
                                        </p:attrNameLst>
                                      </p:cBhvr>
                                      <p:tavLst>
                                        <p:tav tm="0">
                                          <p:val>
                                            <p:strVal val="2/3*#ppt_w"/>
                                          </p:val>
                                        </p:tav>
                                        <p:tav tm="100000">
                                          <p:val>
                                            <p:strVal val="#ppt_w"/>
                                          </p:val>
                                        </p:tav>
                                      </p:tavLst>
                                    </p:anim>
                                    <p:anim calcmode="lin" valueType="num">
                                      <p:cBhvr>
                                        <p:cTn id="18" dur="500" fill="hold"/>
                                        <p:tgtEl>
                                          <p:spTgt spid="5">
                                            <p:txEl>
                                              <p:pRg st="2" end="2"/>
                                            </p:txEl>
                                          </p:spTgt>
                                        </p:tgtEl>
                                        <p:attrNameLst>
                                          <p:attrName>ppt_h</p:attrName>
                                        </p:attrNameLst>
                                      </p:cBhvr>
                                      <p:tavLst>
                                        <p:tav tm="0">
                                          <p:val>
                                            <p:strVal val="2/3*#ppt_h"/>
                                          </p:val>
                                        </p:tav>
                                        <p:tav tm="100000">
                                          <p:val>
                                            <p:strVal val="#ppt_h"/>
                                          </p:val>
                                        </p:tav>
                                      </p:tavLst>
                                    </p:anim>
                                  </p:childTnLst>
                                </p:cTn>
                              </p:par>
                              <p:par>
                                <p:cTn id="19" presetID="23" presetClass="entr" presetSubtype="272"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strVal val="2/3*#ppt_w"/>
                                          </p:val>
                                        </p:tav>
                                        <p:tav tm="100000">
                                          <p:val>
                                            <p:strVal val="#ppt_w"/>
                                          </p:val>
                                        </p:tav>
                                      </p:tavLst>
                                    </p:anim>
                                    <p:anim calcmode="lin" valueType="num">
                                      <p:cBhvr>
                                        <p:cTn id="22" dur="500" fill="hold"/>
                                        <p:tgtEl>
                                          <p:spTgt spid="5">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272"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p:cTn id="27" dur="500" fill="hold"/>
                                        <p:tgtEl>
                                          <p:spTgt spid="5">
                                            <p:txEl>
                                              <p:pRg st="4" end="4"/>
                                            </p:txEl>
                                          </p:spTgt>
                                        </p:tgtEl>
                                        <p:attrNameLst>
                                          <p:attrName>ppt_w</p:attrName>
                                        </p:attrNameLst>
                                      </p:cBhvr>
                                      <p:tavLst>
                                        <p:tav tm="0">
                                          <p:val>
                                            <p:strVal val="2/3*#ppt_w"/>
                                          </p:val>
                                        </p:tav>
                                        <p:tav tm="100000">
                                          <p:val>
                                            <p:strVal val="#ppt_w"/>
                                          </p:val>
                                        </p:tav>
                                      </p:tavLst>
                                    </p:anim>
                                    <p:anim calcmode="lin" valueType="num">
                                      <p:cBhvr>
                                        <p:cTn id="28" dur="500" fill="hold"/>
                                        <p:tgtEl>
                                          <p:spTgt spid="5">
                                            <p:txEl>
                                              <p:pRg st="4" end="4"/>
                                            </p:txEl>
                                          </p:spTgt>
                                        </p:tgtEl>
                                        <p:attrNameLst>
                                          <p:attrName>ppt_h</p:attrName>
                                        </p:attrNameLst>
                                      </p:cBhvr>
                                      <p:tavLst>
                                        <p:tav tm="0">
                                          <p:val>
                                            <p:strVal val="2/3*#ppt_h"/>
                                          </p:val>
                                        </p:tav>
                                        <p:tav tm="100000">
                                          <p:val>
                                            <p:strVal val="#ppt_h"/>
                                          </p:val>
                                        </p:tav>
                                      </p:tavLst>
                                    </p:anim>
                                  </p:childTnLst>
                                </p:cTn>
                              </p:par>
                              <p:par>
                                <p:cTn id="29" presetID="23" presetClass="entr" presetSubtype="272" fill="hold" grpId="0"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p:cTn id="31" dur="500" fill="hold"/>
                                        <p:tgtEl>
                                          <p:spTgt spid="5">
                                            <p:txEl>
                                              <p:pRg st="5" end="5"/>
                                            </p:txEl>
                                          </p:spTgt>
                                        </p:tgtEl>
                                        <p:attrNameLst>
                                          <p:attrName>ppt_w</p:attrName>
                                        </p:attrNameLst>
                                      </p:cBhvr>
                                      <p:tavLst>
                                        <p:tav tm="0">
                                          <p:val>
                                            <p:strVal val="2/3*#ppt_w"/>
                                          </p:val>
                                        </p:tav>
                                        <p:tav tm="100000">
                                          <p:val>
                                            <p:strVal val="#ppt_w"/>
                                          </p:val>
                                        </p:tav>
                                      </p:tavLst>
                                    </p:anim>
                                    <p:anim calcmode="lin" valueType="num">
                                      <p:cBhvr>
                                        <p:cTn id="32" dur="500" fill="hold"/>
                                        <p:tgtEl>
                                          <p:spTgt spid="5">
                                            <p:txEl>
                                              <p:pRg st="5" end="5"/>
                                            </p:txEl>
                                          </p:spTgt>
                                        </p:tgtEl>
                                        <p:attrNameLst>
                                          <p:attrName>ppt_h</p:attrName>
                                        </p:attrNameLst>
                                      </p:cBhvr>
                                      <p:tavLst>
                                        <p:tav tm="0">
                                          <p:val>
                                            <p:strVal val="2/3*#ppt_h"/>
                                          </p:val>
                                        </p:tav>
                                        <p:tav tm="100000">
                                          <p:val>
                                            <p:strVal val="#ppt_h"/>
                                          </p:val>
                                        </p:tav>
                                      </p:tavLst>
                                    </p:anim>
                                  </p:childTnLst>
                                </p:cTn>
                              </p:par>
                              <p:par>
                                <p:cTn id="33" presetID="23" presetClass="entr" presetSubtype="272" fill="hold" grpId="0"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p:cTn id="35" dur="500" fill="hold"/>
                                        <p:tgtEl>
                                          <p:spTgt spid="5">
                                            <p:txEl>
                                              <p:pRg st="6" end="6"/>
                                            </p:txEl>
                                          </p:spTgt>
                                        </p:tgtEl>
                                        <p:attrNameLst>
                                          <p:attrName>ppt_w</p:attrName>
                                        </p:attrNameLst>
                                      </p:cBhvr>
                                      <p:tavLst>
                                        <p:tav tm="0">
                                          <p:val>
                                            <p:strVal val="2/3*#ppt_w"/>
                                          </p:val>
                                        </p:tav>
                                        <p:tav tm="100000">
                                          <p:val>
                                            <p:strVal val="#ppt_w"/>
                                          </p:val>
                                        </p:tav>
                                      </p:tavLst>
                                    </p:anim>
                                    <p:anim calcmode="lin" valueType="num">
                                      <p:cBhvr>
                                        <p:cTn id="36" dur="500" fill="hold"/>
                                        <p:tgtEl>
                                          <p:spTgt spid="5">
                                            <p:txEl>
                                              <p:pRg st="6" end="6"/>
                                            </p:txEl>
                                          </p:spTgt>
                                        </p:tgtEl>
                                        <p:attrNameLst>
                                          <p:attrName>ppt_h</p:attrName>
                                        </p:attrNameLst>
                                      </p:cBhvr>
                                      <p:tavLst>
                                        <p:tav tm="0">
                                          <p:val>
                                            <p:strVal val="2/3*#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272" fill="hold" grpId="0" nodeType="click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 calcmode="lin" valueType="num">
                                      <p:cBhvr>
                                        <p:cTn id="41" dur="500" fill="hold"/>
                                        <p:tgtEl>
                                          <p:spTgt spid="5">
                                            <p:txEl>
                                              <p:pRg st="7" end="7"/>
                                            </p:txEl>
                                          </p:spTgt>
                                        </p:tgtEl>
                                        <p:attrNameLst>
                                          <p:attrName>ppt_w</p:attrName>
                                        </p:attrNameLst>
                                      </p:cBhvr>
                                      <p:tavLst>
                                        <p:tav tm="0">
                                          <p:val>
                                            <p:strVal val="2/3*#ppt_w"/>
                                          </p:val>
                                        </p:tav>
                                        <p:tav tm="100000">
                                          <p:val>
                                            <p:strVal val="#ppt_w"/>
                                          </p:val>
                                        </p:tav>
                                      </p:tavLst>
                                    </p:anim>
                                    <p:anim calcmode="lin" valueType="num">
                                      <p:cBhvr>
                                        <p:cTn id="42" dur="500" fill="hold"/>
                                        <p:tgtEl>
                                          <p:spTgt spid="5">
                                            <p:txEl>
                                              <p:pRg st="7" end="7"/>
                                            </p:txEl>
                                          </p:spTgt>
                                        </p:tgtEl>
                                        <p:attrNameLst>
                                          <p:attrName>ppt_h</p:attrName>
                                        </p:attrNameLst>
                                      </p:cBhvr>
                                      <p:tavLst>
                                        <p:tav tm="0">
                                          <p:val>
                                            <p:strVal val="2/3*#ppt_h"/>
                                          </p:val>
                                        </p:tav>
                                        <p:tav tm="100000">
                                          <p:val>
                                            <p:strVal val="#ppt_h"/>
                                          </p:val>
                                        </p:tav>
                                      </p:tavLst>
                                    </p:anim>
                                  </p:childTnLst>
                                </p:cTn>
                              </p:par>
                              <p:par>
                                <p:cTn id="43" presetID="23" presetClass="entr" presetSubtype="272" fill="hold" grpId="0" nodeType="with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 calcmode="lin" valueType="num">
                                      <p:cBhvr>
                                        <p:cTn id="45" dur="500" fill="hold"/>
                                        <p:tgtEl>
                                          <p:spTgt spid="5">
                                            <p:txEl>
                                              <p:pRg st="8" end="8"/>
                                            </p:txEl>
                                          </p:spTgt>
                                        </p:tgtEl>
                                        <p:attrNameLst>
                                          <p:attrName>ppt_w</p:attrName>
                                        </p:attrNameLst>
                                      </p:cBhvr>
                                      <p:tavLst>
                                        <p:tav tm="0">
                                          <p:val>
                                            <p:strVal val="2/3*#ppt_w"/>
                                          </p:val>
                                        </p:tav>
                                        <p:tav tm="100000">
                                          <p:val>
                                            <p:strVal val="#ppt_w"/>
                                          </p:val>
                                        </p:tav>
                                      </p:tavLst>
                                    </p:anim>
                                    <p:anim calcmode="lin" valueType="num">
                                      <p:cBhvr>
                                        <p:cTn id="46" dur="500" fill="hold"/>
                                        <p:tgtEl>
                                          <p:spTgt spid="5">
                                            <p:txEl>
                                              <p:pRg st="8" end="8"/>
                                            </p:txEl>
                                          </p:spTgt>
                                        </p:tgtEl>
                                        <p:attrNameLst>
                                          <p:attrName>ppt_h</p:attrName>
                                        </p:attrNameLst>
                                      </p:cBhvr>
                                      <p:tavLst>
                                        <p:tav tm="0">
                                          <p:val>
                                            <p:strVal val="2/3*#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272" fill="hold" grpId="0" nodeType="clickEffect">
                                  <p:stCondLst>
                                    <p:cond delay="0"/>
                                  </p:stCondLst>
                                  <p:childTnLst>
                                    <p:set>
                                      <p:cBhvr>
                                        <p:cTn id="50" dur="1" fill="hold">
                                          <p:stCondLst>
                                            <p:cond delay="0"/>
                                          </p:stCondLst>
                                        </p:cTn>
                                        <p:tgtEl>
                                          <p:spTgt spid="5">
                                            <p:txEl>
                                              <p:pRg st="9" end="9"/>
                                            </p:txEl>
                                          </p:spTgt>
                                        </p:tgtEl>
                                        <p:attrNameLst>
                                          <p:attrName>style.visibility</p:attrName>
                                        </p:attrNameLst>
                                      </p:cBhvr>
                                      <p:to>
                                        <p:strVal val="visible"/>
                                      </p:to>
                                    </p:set>
                                    <p:anim calcmode="lin" valueType="num">
                                      <p:cBhvr>
                                        <p:cTn id="51" dur="500" fill="hold"/>
                                        <p:tgtEl>
                                          <p:spTgt spid="5">
                                            <p:txEl>
                                              <p:pRg st="9" end="9"/>
                                            </p:txEl>
                                          </p:spTgt>
                                        </p:tgtEl>
                                        <p:attrNameLst>
                                          <p:attrName>ppt_w</p:attrName>
                                        </p:attrNameLst>
                                      </p:cBhvr>
                                      <p:tavLst>
                                        <p:tav tm="0">
                                          <p:val>
                                            <p:strVal val="2/3*#ppt_w"/>
                                          </p:val>
                                        </p:tav>
                                        <p:tav tm="100000">
                                          <p:val>
                                            <p:strVal val="#ppt_w"/>
                                          </p:val>
                                        </p:tav>
                                      </p:tavLst>
                                    </p:anim>
                                    <p:anim calcmode="lin" valueType="num">
                                      <p:cBhvr>
                                        <p:cTn id="52" dur="500" fill="hold"/>
                                        <p:tgtEl>
                                          <p:spTgt spid="5">
                                            <p:txEl>
                                              <p:pRg st="9" end="9"/>
                                            </p:txEl>
                                          </p:spTgt>
                                        </p:tgtEl>
                                        <p:attrNameLst>
                                          <p:attrName>ppt_h</p:attrName>
                                        </p:attrNameLst>
                                      </p:cBhvr>
                                      <p:tavLst>
                                        <p:tav tm="0">
                                          <p:val>
                                            <p:strVal val="2/3*#ppt_h"/>
                                          </p:val>
                                        </p:tav>
                                        <p:tav tm="100000">
                                          <p:val>
                                            <p:strVal val="#ppt_h"/>
                                          </p:val>
                                        </p:tav>
                                      </p:tavLst>
                                    </p:anim>
                                  </p:childTnLst>
                                </p:cTn>
                              </p:par>
                              <p:par>
                                <p:cTn id="53" presetID="23" presetClass="entr" presetSubtype="272" fill="hold" grpId="0" nodeType="withEffect">
                                  <p:stCondLst>
                                    <p:cond delay="0"/>
                                  </p:stCondLst>
                                  <p:childTnLst>
                                    <p:set>
                                      <p:cBhvr>
                                        <p:cTn id="54" dur="1" fill="hold">
                                          <p:stCondLst>
                                            <p:cond delay="0"/>
                                          </p:stCondLst>
                                        </p:cTn>
                                        <p:tgtEl>
                                          <p:spTgt spid="5">
                                            <p:txEl>
                                              <p:pRg st="10" end="10"/>
                                            </p:txEl>
                                          </p:spTgt>
                                        </p:tgtEl>
                                        <p:attrNameLst>
                                          <p:attrName>style.visibility</p:attrName>
                                        </p:attrNameLst>
                                      </p:cBhvr>
                                      <p:to>
                                        <p:strVal val="visible"/>
                                      </p:to>
                                    </p:set>
                                    <p:anim calcmode="lin" valueType="num">
                                      <p:cBhvr>
                                        <p:cTn id="55" dur="500" fill="hold"/>
                                        <p:tgtEl>
                                          <p:spTgt spid="5">
                                            <p:txEl>
                                              <p:pRg st="10" end="10"/>
                                            </p:txEl>
                                          </p:spTgt>
                                        </p:tgtEl>
                                        <p:attrNameLst>
                                          <p:attrName>ppt_w</p:attrName>
                                        </p:attrNameLst>
                                      </p:cBhvr>
                                      <p:tavLst>
                                        <p:tav tm="0">
                                          <p:val>
                                            <p:strVal val="2/3*#ppt_w"/>
                                          </p:val>
                                        </p:tav>
                                        <p:tav tm="100000">
                                          <p:val>
                                            <p:strVal val="#ppt_w"/>
                                          </p:val>
                                        </p:tav>
                                      </p:tavLst>
                                    </p:anim>
                                    <p:anim calcmode="lin" valueType="num">
                                      <p:cBhvr>
                                        <p:cTn id="56" dur="500" fill="hold"/>
                                        <p:tgtEl>
                                          <p:spTgt spid="5">
                                            <p:txEl>
                                              <p:pRg st="10" end="10"/>
                                            </p:txEl>
                                          </p:spTgt>
                                        </p:tgtEl>
                                        <p:attrNameLst>
                                          <p:attrName>ppt_h</p:attrName>
                                        </p:attrNameLst>
                                      </p:cBhvr>
                                      <p:tavLst>
                                        <p:tav tm="0">
                                          <p:val>
                                            <p:strVal val="2/3*#ppt_h"/>
                                          </p:val>
                                        </p:tav>
                                        <p:tav tm="100000">
                                          <p:val>
                                            <p:strVal val="#ppt_h"/>
                                          </p:val>
                                        </p:tav>
                                      </p:tavLst>
                                    </p:anim>
                                  </p:childTnLst>
                                </p:cTn>
                              </p:par>
                              <p:par>
                                <p:cTn id="57" presetID="23" presetClass="entr" presetSubtype="272" fill="hold" grpId="0" nodeType="withEffect">
                                  <p:stCondLst>
                                    <p:cond delay="0"/>
                                  </p:stCondLst>
                                  <p:childTnLst>
                                    <p:set>
                                      <p:cBhvr>
                                        <p:cTn id="58" dur="1" fill="hold">
                                          <p:stCondLst>
                                            <p:cond delay="0"/>
                                          </p:stCondLst>
                                        </p:cTn>
                                        <p:tgtEl>
                                          <p:spTgt spid="5">
                                            <p:txEl>
                                              <p:pRg st="11" end="11"/>
                                            </p:txEl>
                                          </p:spTgt>
                                        </p:tgtEl>
                                        <p:attrNameLst>
                                          <p:attrName>style.visibility</p:attrName>
                                        </p:attrNameLst>
                                      </p:cBhvr>
                                      <p:to>
                                        <p:strVal val="visible"/>
                                      </p:to>
                                    </p:set>
                                    <p:anim calcmode="lin" valueType="num">
                                      <p:cBhvr>
                                        <p:cTn id="59" dur="500" fill="hold"/>
                                        <p:tgtEl>
                                          <p:spTgt spid="5">
                                            <p:txEl>
                                              <p:pRg st="11" end="11"/>
                                            </p:txEl>
                                          </p:spTgt>
                                        </p:tgtEl>
                                        <p:attrNameLst>
                                          <p:attrName>ppt_w</p:attrName>
                                        </p:attrNameLst>
                                      </p:cBhvr>
                                      <p:tavLst>
                                        <p:tav tm="0">
                                          <p:val>
                                            <p:strVal val="2/3*#ppt_w"/>
                                          </p:val>
                                        </p:tav>
                                        <p:tav tm="100000">
                                          <p:val>
                                            <p:strVal val="#ppt_w"/>
                                          </p:val>
                                        </p:tav>
                                      </p:tavLst>
                                    </p:anim>
                                    <p:anim calcmode="lin" valueType="num">
                                      <p:cBhvr>
                                        <p:cTn id="60" dur="500" fill="hold"/>
                                        <p:tgtEl>
                                          <p:spTgt spid="5">
                                            <p:txEl>
                                              <p:pRg st="11" end="11"/>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Beyond schooling</a:t>
            </a:r>
            <a:endParaRPr lang="en-GB" dirty="0"/>
          </a:p>
        </p:txBody>
      </p:sp>
    </p:spTree>
  </p:cSld>
  <p:clrMapOvr>
    <a:masterClrMapping/>
  </p:clrMapOvr>
  <p:transition spd="slow">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2" name="Chart 11"/>
          <p:cNvGraphicFramePr>
            <a:graphicFrameLocks/>
          </p:cNvGraphicFramePr>
          <p:nvPr/>
        </p:nvGraphicFramePr>
        <p:xfrm>
          <a:off x="395288" y="1890713"/>
          <a:ext cx="8850312" cy="5068887"/>
        </p:xfrm>
        <a:graphic>
          <a:graphicData uri="http://schemas.openxmlformats.org/drawingml/2006/chart">
            <c:chart xmlns:c="http://schemas.openxmlformats.org/drawingml/2006/chart" xmlns:r="http://schemas.openxmlformats.org/officeDocument/2006/relationships" r:id="rId3"/>
          </a:graphicData>
        </a:graphic>
      </p:graphicFrame>
      <p:sp>
        <p:nvSpPr>
          <p:cNvPr id="6147" name="Title 1"/>
          <p:cNvSpPr>
            <a:spLocks noGrp="1"/>
          </p:cNvSpPr>
          <p:nvPr>
            <p:ph type="title"/>
          </p:nvPr>
        </p:nvSpPr>
        <p:spPr/>
        <p:txBody>
          <a:bodyPr/>
          <a:lstStyle/>
          <a:p>
            <a:r>
              <a:rPr lang="en-US" smtClean="0"/>
              <a:t>Parental support at the beginning of primary school </a:t>
            </a:r>
          </a:p>
        </p:txBody>
      </p:sp>
      <p:sp>
        <p:nvSpPr>
          <p:cNvPr id="4" name="TextBox 3"/>
          <p:cNvSpPr txBox="1"/>
          <p:nvPr/>
        </p:nvSpPr>
        <p:spPr>
          <a:xfrm>
            <a:off x="941388" y="1201738"/>
            <a:ext cx="8366125" cy="708025"/>
          </a:xfrm>
          <a:prstGeom prst="rect">
            <a:avLst/>
          </a:prstGeom>
          <a:noFill/>
        </p:spPr>
        <p:txBody>
          <a:bodyPr>
            <a:spAutoFit/>
          </a:bodyPr>
          <a:lstStyle/>
          <a:p>
            <a:pPr algn="ctr">
              <a:defRPr/>
            </a:pPr>
            <a:r>
              <a:rPr lang="en-US" sz="2000" dirty="0">
                <a:solidFill>
                  <a:schemeClr val="tx2">
                    <a:lumMod val="40000"/>
                    <a:lumOff val="60000"/>
                  </a:schemeClr>
                </a:solidFill>
                <a:latin typeface="+mn-lt"/>
              </a:rPr>
              <a:t>Score point difference between students whose parents often do (weekly or daily) and those who do not: </a:t>
            </a:r>
          </a:p>
        </p:txBody>
      </p:sp>
      <p:sp>
        <p:nvSpPr>
          <p:cNvPr id="14" name="TextBox 13"/>
          <p:cNvSpPr txBox="1"/>
          <p:nvPr/>
        </p:nvSpPr>
        <p:spPr>
          <a:xfrm>
            <a:off x="2254250" y="1828800"/>
            <a:ext cx="5643563" cy="461963"/>
          </a:xfrm>
          <a:prstGeom prst="rect">
            <a:avLst/>
          </a:prstGeom>
          <a:solidFill>
            <a:schemeClr val="tx2">
              <a:lumMod val="75000"/>
            </a:schemeClr>
          </a:solidFill>
        </p:spPr>
        <p:txBody>
          <a:bodyPr>
            <a:spAutoFit/>
          </a:bodyPr>
          <a:lstStyle/>
          <a:p>
            <a:pPr algn="ctr">
              <a:defRPr/>
            </a:pPr>
            <a:r>
              <a:rPr lang="en-US" sz="2400" b="1" dirty="0">
                <a:solidFill>
                  <a:schemeClr val="bg1"/>
                </a:solidFill>
                <a:latin typeface="+mn-lt"/>
              </a:rPr>
              <a:t>"talk about what they had done"</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wipe(down)">
                                      <p:cBhvr>
                                        <p:cTn id="15" dur="500"/>
                                        <p:tgtEl>
                                          <p:spTgt spid="12">
                                            <p:graphicEl>
                                              <a:chart seriesIdx="-3" categoryIdx="-3" bldStep="gridLegen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wipe(down)">
                                      <p:cBhvr>
                                        <p:cTn id="20" dur="500"/>
                                        <p:tgtEl>
                                          <p:spTgt spid="12">
                                            <p:graphicEl>
                                              <a:chart seriesIdx="0" categoryIdx="-4" bldStep="series"/>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2">
                                            <p:graphicEl>
                                              <a:chart seriesIdx="1" categoryIdx="-4" bldStep="series"/>
                                            </p:graphicEl>
                                          </p:spTgt>
                                        </p:tgtEl>
                                        <p:attrNameLst>
                                          <p:attrName>style.visibility</p:attrName>
                                        </p:attrNameLst>
                                      </p:cBhvr>
                                      <p:to>
                                        <p:strVal val="visible"/>
                                      </p:to>
                                    </p:set>
                                    <p:animEffect transition="in" filter="wipe(down)">
                                      <p:cBhvr>
                                        <p:cTn id="25" dur="500"/>
                                        <p:tgtEl>
                                          <p:spTgt spid="12">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Chart bld="series"/>
        </p:bldSub>
      </p:bldGraphic>
      <p:bldP spid="4" grpId="0"/>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7"/>
          <p:cNvSpPr/>
          <p:nvPr/>
        </p:nvSpPr>
        <p:spPr bwMode="auto">
          <a:xfrm>
            <a:off x="0" y="0"/>
            <a:ext cx="683568" cy="5949280"/>
          </a:xfrm>
          <a:prstGeom prst="rect">
            <a:avLst/>
          </a:prstGeom>
          <a:solidFill>
            <a:srgbClr val="000000"/>
          </a:solidFill>
          <a:ln w="12700" cap="flat" cmpd="sng" algn="ctr">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23554" name="Title 1"/>
          <p:cNvSpPr>
            <a:spLocks noGrp="1"/>
          </p:cNvSpPr>
          <p:nvPr>
            <p:ph type="title"/>
          </p:nvPr>
        </p:nvSpPr>
        <p:spPr>
          <a:xfrm>
            <a:off x="611560" y="460276"/>
            <a:ext cx="8388350" cy="952500"/>
          </a:xfrm>
        </p:spPr>
        <p:txBody>
          <a:bodyPr/>
          <a:lstStyle/>
          <a:p>
            <a:r>
              <a:rPr lang="en-US" sz="2000" dirty="0" smtClean="0"/>
              <a:t>Performance difference between students who had attended pre-primary school for more than one year and those who did not</a:t>
            </a:r>
          </a:p>
        </p:txBody>
      </p:sp>
      <p:sp>
        <p:nvSpPr>
          <p:cNvPr id="5" name="TextBox 4"/>
          <p:cNvSpPr txBox="1"/>
          <p:nvPr/>
        </p:nvSpPr>
        <p:spPr>
          <a:xfrm>
            <a:off x="-120848" y="2238234"/>
            <a:ext cx="430887" cy="2428628"/>
          </a:xfrm>
          <a:prstGeom prst="rect">
            <a:avLst/>
          </a:prstGeom>
          <a:noFill/>
        </p:spPr>
        <p:txBody>
          <a:bodyPr vert="vert270">
            <a:spAutoFit/>
          </a:bodyPr>
          <a:lstStyle/>
          <a:p>
            <a:pPr>
              <a:defRPr/>
            </a:pPr>
            <a:r>
              <a:rPr lang="en-GB" sz="1600" b="1" dirty="0"/>
              <a:t>Score point difference</a:t>
            </a:r>
            <a:endParaRPr lang="en-US" sz="1600" b="1" dirty="0"/>
          </a:p>
        </p:txBody>
      </p:sp>
      <p:graphicFrame>
        <p:nvGraphicFramePr>
          <p:cNvPr id="4" name="Chart 3"/>
          <p:cNvGraphicFramePr>
            <a:graphicFrameLocks/>
          </p:cNvGraphicFramePr>
          <p:nvPr/>
        </p:nvGraphicFramePr>
        <p:xfrm>
          <a:off x="0" y="0"/>
          <a:ext cx="9144000" cy="711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827584" y="3717032"/>
            <a:ext cx="3672408" cy="369332"/>
          </a:xfrm>
          <a:prstGeom prst="rect">
            <a:avLst/>
          </a:prstGeom>
          <a:solidFill>
            <a:srgbClr val="33CCFF"/>
          </a:solidFill>
        </p:spPr>
        <p:txBody>
          <a:bodyPr wrap="square" rtlCol="0">
            <a:spAutoFit/>
          </a:bodyPr>
          <a:lstStyle/>
          <a:p>
            <a:pPr algn="ctr"/>
            <a:r>
              <a:rPr lang="en-GB" sz="1600" dirty="0" smtClean="0">
                <a:solidFill>
                  <a:srgbClr val="000000"/>
                </a:solidFill>
                <a:latin typeface="+mj-lt"/>
              </a:rPr>
              <a:t>Observed performance advantage</a:t>
            </a:r>
            <a:r>
              <a:rPr lang="en-GB" dirty="0" smtClean="0"/>
              <a:t> </a:t>
            </a:r>
            <a:endParaRPr lang="en-GB" dirty="0"/>
          </a:p>
        </p:txBody>
      </p:sp>
      <p:sp>
        <p:nvSpPr>
          <p:cNvPr id="10" name="TextBox 9"/>
          <p:cNvSpPr txBox="1"/>
          <p:nvPr/>
        </p:nvSpPr>
        <p:spPr>
          <a:xfrm>
            <a:off x="827584" y="4109591"/>
            <a:ext cx="3816424" cy="615553"/>
          </a:xfrm>
          <a:prstGeom prst="rect">
            <a:avLst/>
          </a:prstGeom>
          <a:solidFill>
            <a:srgbClr val="FFFF00"/>
          </a:solidFill>
        </p:spPr>
        <p:txBody>
          <a:bodyPr wrap="square" rtlCol="0">
            <a:spAutoFit/>
          </a:bodyPr>
          <a:lstStyle/>
          <a:p>
            <a:pPr algn="ctr"/>
            <a:r>
              <a:rPr lang="en-GB" sz="1600" dirty="0" smtClean="0">
                <a:solidFill>
                  <a:srgbClr val="000000"/>
                </a:solidFill>
                <a:latin typeface="+mj-lt"/>
              </a:rPr>
              <a:t>Performance advantage after accounting for socio-economic factors</a:t>
            </a:r>
            <a:r>
              <a:rPr lang="en-GB" dirty="0" smtClean="0"/>
              <a:t> </a:t>
            </a:r>
            <a:endParaRPr lang="en-GB" dirty="0"/>
          </a:p>
        </p:txBody>
      </p:sp>
      <p:sp>
        <p:nvSpPr>
          <p:cNvPr id="11" name="Rectangle 10"/>
          <p:cNvSpPr/>
          <p:nvPr/>
        </p:nvSpPr>
        <p:spPr bwMode="auto">
          <a:xfrm>
            <a:off x="5076056" y="0"/>
            <a:ext cx="144016" cy="6858000"/>
          </a:xfrm>
          <a:prstGeom prst="rect">
            <a:avLst/>
          </a:prstGeom>
          <a:solidFill>
            <a:schemeClr val="bg1">
              <a:lumMod val="75000"/>
              <a:alpha val="39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down)">
                                      <p:cBhvr>
                                        <p:cTn id="7" dur="2000"/>
                                        <p:tgtEl>
                                          <p:spTgt spid="4">
                                            <p:graphicEl>
                                              <a:chart seriesIdx="0" categoryIdx="-4" bldStep="series"/>
                                            </p:graphic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xit" presetSubtype="0" fill="hold" grpId="1" nodeType="clickEffect">
                                  <p:stCondLst>
                                    <p:cond delay="0"/>
                                  </p:stCondLst>
                                  <p:childTnLst>
                                    <p:anim calcmode="lin" valueType="num">
                                      <p:cBhvr>
                                        <p:cTn id="17" dur="500"/>
                                        <p:tgtEl>
                                          <p:spTgt spid="9"/>
                                        </p:tgtEl>
                                        <p:attrNameLst>
                                          <p:attrName>ppt_w</p:attrName>
                                        </p:attrNameLst>
                                      </p:cBhvr>
                                      <p:tavLst>
                                        <p:tav tm="0">
                                          <p:val>
                                            <p:strVal val="ppt_w"/>
                                          </p:val>
                                        </p:tav>
                                        <p:tav tm="100000">
                                          <p:val>
                                            <p:fltVal val="0"/>
                                          </p:val>
                                        </p:tav>
                                      </p:tavLst>
                                    </p:anim>
                                    <p:anim calcmode="lin" valueType="num">
                                      <p:cBhvr>
                                        <p:cTn id="18" dur="500"/>
                                        <p:tgtEl>
                                          <p:spTgt spid="9"/>
                                        </p:tgtEl>
                                        <p:attrNameLst>
                                          <p:attrName>ppt_h</p:attrName>
                                        </p:attrNameLst>
                                      </p:cBhvr>
                                      <p:tavLst>
                                        <p:tav tm="0">
                                          <p:val>
                                            <p:strVal val="ppt_h"/>
                                          </p:val>
                                        </p:tav>
                                        <p:tav tm="100000">
                                          <p:val>
                                            <p:fltVal val="0"/>
                                          </p:val>
                                        </p:tav>
                                      </p:tavLst>
                                    </p:anim>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4">
                                            <p:graphicEl>
                                              <a:chart seriesIdx="1" categoryIdx="-4" bldStep="series"/>
                                            </p:graphicEl>
                                          </p:spTgt>
                                        </p:tgtEl>
                                        <p:attrNameLst>
                                          <p:attrName>style.visibility</p:attrName>
                                        </p:attrNameLst>
                                      </p:cBhvr>
                                      <p:to>
                                        <p:strVal val="visible"/>
                                      </p:to>
                                    </p:se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P spid="9" grpId="0" animBg="1"/>
      <p:bldP spid="9" grpId="1"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12355" name="Rectangle 3"/>
          <p:cNvSpPr>
            <a:spLocks noChangeArrowheads="1"/>
          </p:cNvSpPr>
          <p:nvPr/>
        </p:nvSpPr>
        <p:spPr bwMode="auto">
          <a:xfrm>
            <a:off x="738188" y="4221088"/>
            <a:ext cx="6162675" cy="2368625"/>
          </a:xfrm>
          <a:prstGeom prst="rect">
            <a:avLst/>
          </a:prstGeom>
          <a:solidFill>
            <a:schemeClr val="hlink">
              <a:alpha val="89999"/>
            </a:schemeClr>
          </a:solidFill>
          <a:ln w="12700">
            <a:solidFill>
              <a:schemeClr val="tx1"/>
            </a:solidFill>
            <a:miter lim="800000"/>
            <a:headEnd/>
            <a:tailEnd/>
          </a:ln>
          <a:effectLst/>
        </p:spPr>
        <p:txBody>
          <a:bodyPr wrap="none" anchor="ctr"/>
          <a:lstStyle/>
          <a:p>
            <a:pPr>
              <a:defRPr/>
            </a:pPr>
            <a:endParaRPr lang="en-GB">
              <a:latin typeface="+mj-lt"/>
            </a:endParaRPr>
          </a:p>
        </p:txBody>
      </p:sp>
      <p:sp>
        <p:nvSpPr>
          <p:cNvPr id="612356" name="Rectangle 4"/>
          <p:cNvSpPr>
            <a:spLocks noChangeArrowheads="1"/>
          </p:cNvSpPr>
          <p:nvPr/>
        </p:nvSpPr>
        <p:spPr bwMode="auto">
          <a:xfrm>
            <a:off x="755576" y="355600"/>
            <a:ext cx="6120680" cy="3865488"/>
          </a:xfrm>
          <a:prstGeom prst="rect">
            <a:avLst/>
          </a:prstGeom>
          <a:solidFill>
            <a:srgbClr val="FFCC00">
              <a:alpha val="80000"/>
            </a:srgbClr>
          </a:solidFill>
          <a:ln w="12700">
            <a:solidFill>
              <a:schemeClr val="tx1"/>
            </a:solidFill>
            <a:miter lim="800000"/>
            <a:headEnd/>
            <a:tailEnd/>
          </a:ln>
          <a:effectLst/>
        </p:spPr>
        <p:txBody>
          <a:bodyPr wrap="none" anchor="ctr"/>
          <a:lstStyle/>
          <a:p>
            <a:pPr>
              <a:defRPr/>
            </a:pPr>
            <a:endParaRPr lang="en-GB">
              <a:latin typeface="+mj-lt"/>
            </a:endParaRPr>
          </a:p>
        </p:txBody>
      </p:sp>
      <p:sp>
        <p:nvSpPr>
          <p:cNvPr id="612354" name="Rectangle 2"/>
          <p:cNvSpPr>
            <a:spLocks noChangeArrowheads="1"/>
          </p:cNvSpPr>
          <p:nvPr/>
        </p:nvSpPr>
        <p:spPr bwMode="auto">
          <a:xfrm>
            <a:off x="6876256" y="358774"/>
            <a:ext cx="3024336" cy="3862313"/>
          </a:xfrm>
          <a:prstGeom prst="rect">
            <a:avLst/>
          </a:prstGeom>
          <a:solidFill>
            <a:srgbClr val="99CC00">
              <a:alpha val="80000"/>
            </a:srgbClr>
          </a:solidFill>
          <a:ln w="12700">
            <a:solidFill>
              <a:schemeClr val="tx1"/>
            </a:solidFill>
            <a:miter lim="800000"/>
            <a:headEnd/>
            <a:tailEnd/>
          </a:ln>
          <a:effectLst/>
        </p:spPr>
        <p:txBody>
          <a:bodyPr wrap="none" anchor="ctr"/>
          <a:lstStyle/>
          <a:p>
            <a:pPr>
              <a:defRPr/>
            </a:pPr>
            <a:endParaRPr lang="en-GB">
              <a:latin typeface="+mj-lt"/>
            </a:endParaRPr>
          </a:p>
        </p:txBody>
      </p:sp>
      <p:sp>
        <p:nvSpPr>
          <p:cNvPr id="612357" name="Rectangle 5"/>
          <p:cNvSpPr>
            <a:spLocks noChangeArrowheads="1"/>
          </p:cNvSpPr>
          <p:nvPr/>
        </p:nvSpPr>
        <p:spPr bwMode="auto">
          <a:xfrm>
            <a:off x="6900863" y="4221087"/>
            <a:ext cx="2957512" cy="2386087"/>
          </a:xfrm>
          <a:prstGeom prst="rect">
            <a:avLst/>
          </a:prstGeom>
          <a:solidFill>
            <a:srgbClr val="FFCC00">
              <a:alpha val="80000"/>
            </a:srgbClr>
          </a:solidFill>
          <a:ln w="12700">
            <a:solidFill>
              <a:schemeClr val="tx1"/>
            </a:solidFill>
            <a:miter lim="800000"/>
            <a:headEnd/>
            <a:tailEnd/>
          </a:ln>
          <a:effectLst/>
        </p:spPr>
        <p:txBody>
          <a:bodyPr wrap="none" anchor="ctr"/>
          <a:lstStyle/>
          <a:p>
            <a:pPr>
              <a:defRPr/>
            </a:pPr>
            <a:endParaRPr lang="en-GB">
              <a:latin typeface="+mj-lt"/>
            </a:endParaRPr>
          </a:p>
        </p:txBody>
      </p:sp>
      <p:sp>
        <p:nvSpPr>
          <p:cNvPr id="612358" name="Line 6"/>
          <p:cNvSpPr>
            <a:spLocks noChangeShapeType="1"/>
          </p:cNvSpPr>
          <p:nvPr/>
        </p:nvSpPr>
        <p:spPr bwMode="auto">
          <a:xfrm flipV="1">
            <a:off x="6905695" y="431800"/>
            <a:ext cx="0" cy="5967413"/>
          </a:xfrm>
          <a:prstGeom prst="line">
            <a:avLst/>
          </a:prstGeom>
          <a:noFill/>
          <a:ln w="38100">
            <a:solidFill>
              <a:srgbClr val="FFFF00"/>
            </a:solidFill>
            <a:round/>
            <a:headEnd/>
            <a:tailEnd type="triangle" w="med" len="med"/>
          </a:ln>
          <a:effectLst/>
        </p:spPr>
        <p:txBody>
          <a:bodyPr wrap="none" anchor="ctr"/>
          <a:lstStyle/>
          <a:p>
            <a:pPr>
              <a:defRPr/>
            </a:pPr>
            <a:endParaRPr lang="en-GB">
              <a:latin typeface="+mj-lt"/>
            </a:endParaRPr>
          </a:p>
        </p:txBody>
      </p:sp>
      <p:sp>
        <p:nvSpPr>
          <p:cNvPr id="612359" name="Text Box 7"/>
          <p:cNvSpPr txBox="1">
            <a:spLocks noChangeArrowheads="1"/>
          </p:cNvSpPr>
          <p:nvPr/>
        </p:nvSpPr>
        <p:spPr bwMode="auto">
          <a:xfrm>
            <a:off x="5237233" y="6551613"/>
            <a:ext cx="3343275" cy="366712"/>
          </a:xfrm>
          <a:prstGeom prst="rect">
            <a:avLst/>
          </a:prstGeom>
          <a:noFill/>
          <a:ln w="12700">
            <a:noFill/>
            <a:miter lim="800000"/>
            <a:headEnd/>
            <a:tailEnd/>
          </a:ln>
          <a:effectLst/>
        </p:spPr>
        <p:txBody>
          <a:bodyPr>
            <a:spAutoFit/>
          </a:bodyPr>
          <a:lstStyle/>
          <a:p>
            <a:pPr algn="ctr">
              <a:spcBef>
                <a:spcPct val="50000"/>
              </a:spcBef>
              <a:defRPr/>
            </a:pPr>
            <a:r>
              <a:rPr lang="en-GB" dirty="0" smtClean="0">
                <a:solidFill>
                  <a:schemeClr val="hlink"/>
                </a:solidFill>
                <a:latin typeface="+mj-lt"/>
              </a:rPr>
              <a:t>Moderate </a:t>
            </a:r>
            <a:r>
              <a:rPr lang="en-GB" dirty="0">
                <a:solidFill>
                  <a:schemeClr val="hlink"/>
                </a:solidFill>
                <a:latin typeface="+mj-lt"/>
              </a:rPr>
              <a:t>policy value</a:t>
            </a:r>
          </a:p>
        </p:txBody>
      </p:sp>
      <p:sp>
        <p:nvSpPr>
          <p:cNvPr id="612360" name="Text Box 8"/>
          <p:cNvSpPr txBox="1">
            <a:spLocks noChangeArrowheads="1"/>
          </p:cNvSpPr>
          <p:nvPr/>
        </p:nvSpPr>
        <p:spPr bwMode="auto">
          <a:xfrm>
            <a:off x="3779912" y="0"/>
            <a:ext cx="6215062" cy="366713"/>
          </a:xfrm>
          <a:prstGeom prst="rect">
            <a:avLst/>
          </a:prstGeom>
          <a:noFill/>
          <a:ln w="12700">
            <a:noFill/>
            <a:miter lim="800000"/>
            <a:headEnd/>
            <a:tailEnd/>
          </a:ln>
          <a:effectLst/>
        </p:spPr>
        <p:txBody>
          <a:bodyPr>
            <a:spAutoFit/>
          </a:bodyPr>
          <a:lstStyle/>
          <a:p>
            <a:pPr algn="ctr">
              <a:spcBef>
                <a:spcPct val="50000"/>
              </a:spcBef>
              <a:defRPr/>
            </a:pPr>
            <a:r>
              <a:rPr lang="en-GB" dirty="0">
                <a:solidFill>
                  <a:srgbClr val="99FF66"/>
                </a:solidFill>
                <a:latin typeface="+mj-lt"/>
              </a:rPr>
              <a:t>High policy value</a:t>
            </a:r>
          </a:p>
        </p:txBody>
      </p:sp>
      <p:sp>
        <p:nvSpPr>
          <p:cNvPr id="612361" name="Rectangle 9"/>
          <p:cNvSpPr>
            <a:spLocks noChangeArrowheads="1"/>
          </p:cNvSpPr>
          <p:nvPr/>
        </p:nvSpPr>
        <p:spPr bwMode="auto">
          <a:xfrm>
            <a:off x="7162800" y="6477000"/>
            <a:ext cx="184150" cy="369888"/>
          </a:xfrm>
          <a:prstGeom prst="rect">
            <a:avLst/>
          </a:prstGeom>
          <a:noFill/>
          <a:ln w="12700">
            <a:noFill/>
            <a:miter lim="800000"/>
            <a:headEnd/>
            <a:tailEnd/>
          </a:ln>
          <a:effectLst/>
        </p:spPr>
        <p:txBody>
          <a:bodyPr wrap="none" anchor="ctr">
            <a:spAutoFit/>
          </a:bodyPr>
          <a:lstStyle/>
          <a:p>
            <a:pPr>
              <a:defRPr/>
            </a:pPr>
            <a:endParaRPr lang="en-GB">
              <a:latin typeface="+mj-lt"/>
            </a:endParaRPr>
          </a:p>
        </p:txBody>
      </p:sp>
      <p:sp>
        <p:nvSpPr>
          <p:cNvPr id="612362" name="Text Box 10"/>
          <p:cNvSpPr txBox="1">
            <a:spLocks noChangeArrowheads="1"/>
          </p:cNvSpPr>
          <p:nvPr/>
        </p:nvSpPr>
        <p:spPr bwMode="auto">
          <a:xfrm>
            <a:off x="755576" y="4028554"/>
            <a:ext cx="1625600" cy="336550"/>
          </a:xfrm>
          <a:prstGeom prst="rect">
            <a:avLst/>
          </a:prstGeom>
          <a:solidFill>
            <a:srgbClr val="800000"/>
          </a:solidFill>
          <a:ln w="12700">
            <a:noFill/>
            <a:miter lim="800000"/>
            <a:headEnd/>
            <a:tailEnd/>
          </a:ln>
          <a:effectLst/>
        </p:spPr>
        <p:txBody>
          <a:bodyPr>
            <a:spAutoFit/>
          </a:bodyPr>
          <a:lstStyle/>
          <a:p>
            <a:pPr>
              <a:spcBef>
                <a:spcPct val="50000"/>
              </a:spcBef>
              <a:defRPr/>
            </a:pPr>
            <a:r>
              <a:rPr lang="en-GB" sz="1600" dirty="0" smtClean="0">
                <a:solidFill>
                  <a:schemeClr val="bg1"/>
                </a:solidFill>
                <a:latin typeface="+mj-lt"/>
              </a:rPr>
              <a:t>More difficult</a:t>
            </a:r>
            <a:endParaRPr lang="en-GB" dirty="0">
              <a:solidFill>
                <a:schemeClr val="bg1"/>
              </a:solidFill>
              <a:latin typeface="+mj-lt"/>
            </a:endParaRPr>
          </a:p>
        </p:txBody>
      </p:sp>
      <p:sp>
        <p:nvSpPr>
          <p:cNvPr id="612363" name="Text Box 11"/>
          <p:cNvSpPr txBox="1">
            <a:spLocks noChangeArrowheads="1"/>
          </p:cNvSpPr>
          <p:nvPr/>
        </p:nvSpPr>
        <p:spPr bwMode="auto">
          <a:xfrm>
            <a:off x="7432675" y="4028554"/>
            <a:ext cx="1701800" cy="336550"/>
          </a:xfrm>
          <a:prstGeom prst="rect">
            <a:avLst/>
          </a:prstGeom>
          <a:solidFill>
            <a:schemeClr val="accent2"/>
          </a:solidFill>
          <a:ln w="12700">
            <a:noFill/>
            <a:miter lim="800000"/>
            <a:headEnd/>
            <a:tailEnd/>
          </a:ln>
          <a:effectLst/>
        </p:spPr>
        <p:txBody>
          <a:bodyPr>
            <a:spAutoFit/>
          </a:bodyPr>
          <a:lstStyle/>
          <a:p>
            <a:pPr algn="r">
              <a:spcBef>
                <a:spcPct val="50000"/>
              </a:spcBef>
              <a:defRPr/>
            </a:pPr>
            <a:r>
              <a:rPr lang="en-GB" sz="1600" dirty="0" smtClean="0">
                <a:solidFill>
                  <a:schemeClr val="bg1"/>
                </a:solidFill>
                <a:latin typeface="+mj-lt"/>
              </a:rPr>
              <a:t>Less difficult</a:t>
            </a:r>
            <a:endParaRPr lang="en-GB" dirty="0">
              <a:solidFill>
                <a:schemeClr val="bg1"/>
              </a:solidFill>
              <a:latin typeface="+mj-lt"/>
            </a:endParaRPr>
          </a:p>
        </p:txBody>
      </p:sp>
      <p:sp>
        <p:nvSpPr>
          <p:cNvPr id="612364" name="Line 12"/>
          <p:cNvSpPr>
            <a:spLocks noChangeShapeType="1"/>
          </p:cNvSpPr>
          <p:nvPr/>
        </p:nvSpPr>
        <p:spPr bwMode="auto">
          <a:xfrm>
            <a:off x="2389188" y="4206354"/>
            <a:ext cx="5065712" cy="0"/>
          </a:xfrm>
          <a:prstGeom prst="line">
            <a:avLst/>
          </a:prstGeom>
          <a:noFill/>
          <a:ln w="38100">
            <a:solidFill>
              <a:srgbClr val="FFFF00"/>
            </a:solidFill>
            <a:round/>
            <a:headEnd/>
            <a:tailEnd type="triangle" w="med" len="med"/>
          </a:ln>
          <a:effectLst/>
        </p:spPr>
        <p:txBody>
          <a:bodyPr wrap="none" anchor="ctr"/>
          <a:lstStyle/>
          <a:p>
            <a:pPr>
              <a:defRPr/>
            </a:pPr>
            <a:endParaRPr lang="en-GB">
              <a:latin typeface="+mj-lt"/>
            </a:endParaRPr>
          </a:p>
        </p:txBody>
      </p:sp>
      <p:sp>
        <p:nvSpPr>
          <p:cNvPr id="612365" name="Text Box 13"/>
          <p:cNvSpPr txBox="1">
            <a:spLocks noChangeArrowheads="1"/>
          </p:cNvSpPr>
          <p:nvPr/>
        </p:nvSpPr>
        <p:spPr bwMode="auto">
          <a:xfrm>
            <a:off x="1482725" y="5973763"/>
            <a:ext cx="2630488" cy="366712"/>
          </a:xfrm>
          <a:prstGeom prst="rect">
            <a:avLst/>
          </a:prstGeom>
          <a:noFill/>
          <a:ln w="12700">
            <a:noFill/>
            <a:miter lim="800000"/>
            <a:headEnd/>
            <a:tailEnd/>
          </a:ln>
          <a:effectLst/>
        </p:spPr>
        <p:txBody>
          <a:bodyPr>
            <a:spAutoFit/>
          </a:bodyPr>
          <a:lstStyle/>
          <a:p>
            <a:pPr algn="ctr">
              <a:spcBef>
                <a:spcPct val="50000"/>
              </a:spcBef>
              <a:defRPr/>
            </a:pPr>
            <a:r>
              <a:rPr lang="en-GB" dirty="0">
                <a:solidFill>
                  <a:schemeClr val="accent4">
                    <a:lumMod val="10000"/>
                  </a:schemeClr>
                </a:solidFill>
                <a:latin typeface="+mj-lt"/>
              </a:rPr>
              <a:t>Money pits</a:t>
            </a:r>
          </a:p>
        </p:txBody>
      </p:sp>
      <p:sp>
        <p:nvSpPr>
          <p:cNvPr id="612366" name="Text Box 14"/>
          <p:cNvSpPr txBox="1">
            <a:spLocks noChangeArrowheads="1"/>
          </p:cNvSpPr>
          <p:nvPr/>
        </p:nvSpPr>
        <p:spPr bwMode="auto">
          <a:xfrm>
            <a:off x="1463675" y="625475"/>
            <a:ext cx="2736850" cy="366713"/>
          </a:xfrm>
          <a:prstGeom prst="rect">
            <a:avLst/>
          </a:prstGeom>
          <a:noFill/>
          <a:ln w="12700">
            <a:noFill/>
            <a:miter lim="800000"/>
            <a:headEnd/>
            <a:tailEnd/>
          </a:ln>
          <a:effectLst/>
        </p:spPr>
        <p:txBody>
          <a:bodyPr>
            <a:spAutoFit/>
          </a:bodyPr>
          <a:lstStyle/>
          <a:p>
            <a:pPr algn="ctr">
              <a:spcBef>
                <a:spcPct val="50000"/>
              </a:spcBef>
              <a:defRPr/>
            </a:pPr>
            <a:r>
              <a:rPr lang="en-GB" dirty="0">
                <a:solidFill>
                  <a:schemeClr val="accent4">
                    <a:lumMod val="10000"/>
                  </a:schemeClr>
                </a:solidFill>
                <a:latin typeface="+mj-lt"/>
              </a:rPr>
              <a:t>Must haves</a:t>
            </a:r>
          </a:p>
        </p:txBody>
      </p:sp>
      <p:sp>
        <p:nvSpPr>
          <p:cNvPr id="612367" name="Text Box 15"/>
          <p:cNvSpPr txBox="1">
            <a:spLocks noChangeArrowheads="1"/>
          </p:cNvSpPr>
          <p:nvPr/>
        </p:nvSpPr>
        <p:spPr bwMode="auto">
          <a:xfrm>
            <a:off x="6740562" y="5988050"/>
            <a:ext cx="2562225" cy="366713"/>
          </a:xfrm>
          <a:prstGeom prst="rect">
            <a:avLst/>
          </a:prstGeom>
          <a:noFill/>
          <a:ln w="12700">
            <a:noFill/>
            <a:miter lim="800000"/>
            <a:headEnd/>
            <a:tailEnd/>
          </a:ln>
          <a:effectLst/>
        </p:spPr>
        <p:txBody>
          <a:bodyPr>
            <a:spAutoFit/>
          </a:bodyPr>
          <a:lstStyle/>
          <a:p>
            <a:pPr algn="ctr">
              <a:spcBef>
                <a:spcPct val="50000"/>
              </a:spcBef>
              <a:defRPr/>
            </a:pPr>
            <a:r>
              <a:rPr lang="en-GB" dirty="0">
                <a:solidFill>
                  <a:schemeClr val="accent4">
                    <a:lumMod val="10000"/>
                  </a:schemeClr>
                </a:solidFill>
                <a:latin typeface="+mj-lt"/>
              </a:rPr>
              <a:t>Low-hanging fruits</a:t>
            </a:r>
          </a:p>
        </p:txBody>
      </p:sp>
      <p:sp>
        <p:nvSpPr>
          <p:cNvPr id="612368" name="Text Box 16"/>
          <p:cNvSpPr txBox="1">
            <a:spLocks noChangeArrowheads="1"/>
          </p:cNvSpPr>
          <p:nvPr/>
        </p:nvSpPr>
        <p:spPr bwMode="auto">
          <a:xfrm>
            <a:off x="6788187" y="604838"/>
            <a:ext cx="2373312" cy="366712"/>
          </a:xfrm>
          <a:prstGeom prst="rect">
            <a:avLst/>
          </a:prstGeom>
          <a:noFill/>
          <a:ln w="12700">
            <a:noFill/>
            <a:miter lim="800000"/>
            <a:headEnd/>
            <a:tailEnd/>
          </a:ln>
          <a:effectLst/>
        </p:spPr>
        <p:txBody>
          <a:bodyPr>
            <a:spAutoFit/>
          </a:bodyPr>
          <a:lstStyle/>
          <a:p>
            <a:pPr algn="ctr">
              <a:spcBef>
                <a:spcPct val="50000"/>
              </a:spcBef>
              <a:defRPr/>
            </a:pPr>
            <a:r>
              <a:rPr lang="en-GB" dirty="0">
                <a:solidFill>
                  <a:schemeClr val="accent4">
                    <a:lumMod val="10000"/>
                  </a:schemeClr>
                </a:solidFill>
                <a:latin typeface="+mj-lt"/>
              </a:rPr>
              <a:t>Quick wins</a:t>
            </a:r>
          </a:p>
        </p:txBody>
      </p:sp>
      <p:sp>
        <p:nvSpPr>
          <p:cNvPr id="25" name="TextBox 24"/>
          <p:cNvSpPr txBox="1"/>
          <p:nvPr/>
        </p:nvSpPr>
        <p:spPr>
          <a:xfrm>
            <a:off x="3995936" y="3573016"/>
            <a:ext cx="8388424" cy="523220"/>
          </a:xfrm>
          <a:prstGeom prst="rect">
            <a:avLst/>
          </a:prstGeom>
          <a:noFill/>
        </p:spPr>
        <p:txBody>
          <a:bodyPr wrap="square" rtlCol="0">
            <a:spAutoFit/>
          </a:bodyPr>
          <a:lstStyle/>
          <a:p>
            <a:pPr algn="ctr"/>
            <a:r>
              <a:rPr lang="en-GB" sz="2800" b="1" dirty="0" smtClean="0">
                <a:solidFill>
                  <a:srgbClr val="0099CC"/>
                </a:solidFill>
                <a:latin typeface="+mj-lt"/>
              </a:rPr>
              <a:t>PISA 2000</a:t>
            </a:r>
            <a:endParaRPr lang="en-GB" b="1" dirty="0">
              <a:solidFill>
                <a:srgbClr val="0099CC"/>
              </a:solidFill>
              <a:latin typeface="+mj-lt"/>
            </a:endParaRPr>
          </a:p>
        </p:txBody>
      </p:sp>
      <p:sp>
        <p:nvSpPr>
          <p:cNvPr id="33" name="Text Box 19"/>
          <p:cNvSpPr txBox="1">
            <a:spLocks noChangeArrowheads="1"/>
          </p:cNvSpPr>
          <p:nvPr/>
        </p:nvSpPr>
        <p:spPr bwMode="auto">
          <a:xfrm>
            <a:off x="755576" y="2926685"/>
            <a:ext cx="8388424" cy="646331"/>
          </a:xfrm>
          <a:prstGeom prst="rect">
            <a:avLst/>
          </a:prstGeom>
          <a:noFill/>
          <a:ln w="12700">
            <a:noFill/>
            <a:miter lim="800000"/>
            <a:headEnd/>
            <a:tailEnd/>
          </a:ln>
          <a:effectLst/>
        </p:spPr>
        <p:txBody>
          <a:bodyPr wrap="square">
            <a:spAutoFit/>
          </a:bodyPr>
          <a:lstStyle/>
          <a:p>
            <a:pPr algn="ctr">
              <a:spcBef>
                <a:spcPct val="50000"/>
              </a:spcBef>
              <a:defRPr/>
            </a:pPr>
            <a:r>
              <a:rPr lang="en-GB" sz="3600" dirty="0" smtClean="0">
                <a:solidFill>
                  <a:srgbClr val="00B0F0"/>
                </a:solidFill>
                <a:latin typeface="+mj-lt"/>
              </a:rPr>
              <a:t>A brief history of PISA</a:t>
            </a:r>
            <a:endParaRPr lang="en-GB" sz="1600" dirty="0">
              <a:solidFill>
                <a:srgbClr val="00B0F0"/>
              </a:solidFill>
              <a:latin typeface="+mj-lt"/>
              <a:sym typeface="Wingdings" pitchFamily="2" charset="2"/>
            </a:endParaRPr>
          </a:p>
        </p:txBody>
      </p:sp>
      <p:sp>
        <p:nvSpPr>
          <p:cNvPr id="28" name="Rectangle 27"/>
          <p:cNvSpPr>
            <a:spLocks noChangeArrowheads="1"/>
          </p:cNvSpPr>
          <p:nvPr/>
        </p:nvSpPr>
        <p:spPr bwMode="auto">
          <a:xfrm>
            <a:off x="684213" y="0"/>
            <a:ext cx="8459787" cy="6858000"/>
          </a:xfrm>
          <a:prstGeom prst="rect">
            <a:avLst/>
          </a:prstGeom>
          <a:solidFill>
            <a:schemeClr val="accent4">
              <a:lumMod val="10000"/>
              <a:alpha val="63000"/>
            </a:schemeClr>
          </a:solidFill>
          <a:ln w="12700" algn="ctr">
            <a:noFill/>
            <a:round/>
            <a:headEnd/>
            <a:tailEnd/>
          </a:ln>
        </p:spPr>
        <p:txBody>
          <a:bodyPr>
            <a:spAutoFit/>
          </a:bodyPr>
          <a:lstStyle/>
          <a:p>
            <a:pPr eaLnBrk="0" hangingPunct="0"/>
            <a:endParaRPr lang="en-GB"/>
          </a:p>
        </p:txBody>
      </p:sp>
      <p:sp>
        <p:nvSpPr>
          <p:cNvPr id="612369" name="Text Box 17"/>
          <p:cNvSpPr txBox="1">
            <a:spLocks noChangeArrowheads="1"/>
          </p:cNvSpPr>
          <p:nvPr/>
        </p:nvSpPr>
        <p:spPr bwMode="auto">
          <a:xfrm>
            <a:off x="827584" y="5004465"/>
            <a:ext cx="2069844" cy="584775"/>
          </a:xfrm>
          <a:prstGeom prst="rect">
            <a:avLst/>
          </a:prstGeom>
          <a:noFill/>
          <a:ln w="12700">
            <a:noFill/>
            <a:miter lim="800000"/>
            <a:headEnd/>
            <a:tailEnd/>
          </a:ln>
          <a:effectLst/>
        </p:spPr>
        <p:txBody>
          <a:bodyPr wrap="square">
            <a:spAutoFit/>
          </a:bodyPr>
          <a:lstStyle/>
          <a:p>
            <a:pPr algn="ctr">
              <a:spcBef>
                <a:spcPct val="50000"/>
              </a:spcBef>
              <a:defRPr/>
            </a:pPr>
            <a:r>
              <a:rPr lang="en-GB" sz="1600" dirty="0" smtClean="0">
                <a:solidFill>
                  <a:schemeClr val="tx1">
                    <a:lumMod val="65000"/>
                  </a:schemeClr>
                </a:solidFill>
                <a:latin typeface="+mj-lt"/>
              </a:rPr>
              <a:t>Proliferation of assessment areas .</a:t>
            </a:r>
            <a:endParaRPr lang="en-GB" sz="1600" dirty="0">
              <a:solidFill>
                <a:schemeClr val="tx1">
                  <a:lumMod val="65000"/>
                </a:schemeClr>
              </a:solidFill>
              <a:latin typeface="+mj-lt"/>
            </a:endParaRPr>
          </a:p>
        </p:txBody>
      </p:sp>
      <p:sp>
        <p:nvSpPr>
          <p:cNvPr id="26" name="Text Box 17"/>
          <p:cNvSpPr txBox="1">
            <a:spLocks noChangeArrowheads="1"/>
          </p:cNvSpPr>
          <p:nvPr/>
        </p:nvSpPr>
        <p:spPr bwMode="auto">
          <a:xfrm>
            <a:off x="5076056" y="908720"/>
            <a:ext cx="4176464" cy="830997"/>
          </a:xfrm>
          <a:prstGeom prst="rect">
            <a:avLst/>
          </a:prstGeom>
          <a:noFill/>
          <a:ln w="12700">
            <a:noFill/>
            <a:miter lim="800000"/>
            <a:headEnd/>
            <a:tailEnd/>
          </a:ln>
          <a:effectLst/>
        </p:spPr>
        <p:txBody>
          <a:bodyPr wrap="square">
            <a:spAutoFit/>
          </a:bodyPr>
          <a:lstStyle/>
          <a:p>
            <a:pPr algn="ctr">
              <a:spcBef>
                <a:spcPct val="50000"/>
              </a:spcBef>
              <a:defRPr/>
            </a:pPr>
            <a:r>
              <a:rPr lang="en-GB" sz="1600" dirty="0" smtClean="0">
                <a:solidFill>
                  <a:schemeClr val="bg1"/>
                </a:solidFill>
                <a:latin typeface="+mj-lt"/>
              </a:rPr>
              <a:t>Examining individual</a:t>
            </a:r>
            <a:r>
              <a:rPr lang="en-GB" sz="1600" dirty="0">
                <a:solidFill>
                  <a:schemeClr val="bg1"/>
                </a:solidFill>
                <a:latin typeface="+mj-lt"/>
              </a:rPr>
              <a:t>, institutional and systemic factors associated with </a:t>
            </a:r>
            <a:r>
              <a:rPr lang="en-GB" sz="1600" dirty="0" smtClean="0">
                <a:solidFill>
                  <a:schemeClr val="bg1"/>
                </a:solidFill>
                <a:latin typeface="+mj-lt"/>
              </a:rPr>
              <a:t>quality, equity and efficiency in education</a:t>
            </a:r>
            <a:endParaRPr lang="en-GB" sz="1600" dirty="0">
              <a:solidFill>
                <a:schemeClr val="bg1"/>
              </a:solidFill>
              <a:latin typeface="+mj-lt"/>
            </a:endParaRPr>
          </a:p>
        </p:txBody>
      </p:sp>
      <p:sp>
        <p:nvSpPr>
          <p:cNvPr id="21" name="Text Box 17"/>
          <p:cNvSpPr txBox="1">
            <a:spLocks noChangeArrowheads="1"/>
          </p:cNvSpPr>
          <p:nvPr/>
        </p:nvSpPr>
        <p:spPr bwMode="auto">
          <a:xfrm>
            <a:off x="6804248" y="4653136"/>
            <a:ext cx="2376264" cy="830997"/>
          </a:xfrm>
          <a:prstGeom prst="rect">
            <a:avLst/>
          </a:prstGeom>
          <a:noFill/>
          <a:ln w="12700">
            <a:noFill/>
            <a:miter lim="800000"/>
            <a:headEnd/>
            <a:tailEnd/>
          </a:ln>
          <a:effectLst/>
        </p:spPr>
        <p:txBody>
          <a:bodyPr wrap="square">
            <a:spAutoFit/>
          </a:bodyPr>
          <a:lstStyle/>
          <a:p>
            <a:pPr algn="ctr">
              <a:spcBef>
                <a:spcPct val="50000"/>
              </a:spcBef>
              <a:defRPr/>
            </a:pPr>
            <a:r>
              <a:rPr lang="en-GB" sz="1600" dirty="0" smtClean="0">
                <a:solidFill>
                  <a:schemeClr val="bg1"/>
                </a:solidFill>
                <a:latin typeface="+mj-lt"/>
              </a:rPr>
              <a:t>Measuring student learning outcomes in </a:t>
            </a:r>
            <a:br>
              <a:rPr lang="en-GB" sz="1600" dirty="0" smtClean="0">
                <a:solidFill>
                  <a:schemeClr val="bg1"/>
                </a:solidFill>
                <a:latin typeface="+mj-lt"/>
              </a:rPr>
            </a:br>
            <a:r>
              <a:rPr lang="en-GB" sz="1600" dirty="0" smtClean="0">
                <a:solidFill>
                  <a:schemeClr val="bg1"/>
                </a:solidFill>
                <a:latin typeface="+mj-lt"/>
              </a:rPr>
              <a:t>key subjects</a:t>
            </a:r>
            <a:endParaRPr lang="en-GB" sz="1600" dirty="0">
              <a:solidFill>
                <a:schemeClr val="bg1"/>
              </a:solidFill>
              <a:latin typeface="+mj-lt"/>
            </a:endParaRPr>
          </a:p>
        </p:txBody>
      </p:sp>
      <p:sp>
        <p:nvSpPr>
          <p:cNvPr id="22" name="Text Box 19"/>
          <p:cNvSpPr txBox="1">
            <a:spLocks noChangeArrowheads="1"/>
          </p:cNvSpPr>
          <p:nvPr/>
        </p:nvSpPr>
        <p:spPr bwMode="auto">
          <a:xfrm>
            <a:off x="3707904" y="2772217"/>
            <a:ext cx="4248472" cy="584775"/>
          </a:xfrm>
          <a:prstGeom prst="rect">
            <a:avLst/>
          </a:prstGeom>
          <a:noFill/>
          <a:ln w="12700">
            <a:noFill/>
            <a:miter lim="800000"/>
            <a:headEnd/>
            <a:tailEnd/>
          </a:ln>
          <a:effectLst/>
        </p:spPr>
        <p:txBody>
          <a:bodyPr wrap="square">
            <a:spAutoFit/>
          </a:bodyPr>
          <a:lstStyle/>
          <a:p>
            <a:pPr algn="ctr">
              <a:spcBef>
                <a:spcPct val="50000"/>
              </a:spcBef>
              <a:defRPr/>
            </a:pPr>
            <a:r>
              <a:rPr lang="en-GB" sz="1600" dirty="0">
                <a:solidFill>
                  <a:schemeClr val="bg1"/>
                </a:solidFill>
                <a:latin typeface="+mj-lt"/>
              </a:rPr>
              <a:t>Extending the range of competencies through which quality is </a:t>
            </a:r>
            <a:r>
              <a:rPr lang="en-GB" sz="1600" dirty="0" smtClean="0">
                <a:solidFill>
                  <a:schemeClr val="bg1"/>
                </a:solidFill>
                <a:latin typeface="+mj-lt"/>
              </a:rPr>
              <a:t>assessed</a:t>
            </a:r>
            <a:endParaRPr lang="en-GB" sz="1600" dirty="0">
              <a:solidFill>
                <a:schemeClr val="bg1"/>
              </a:solidFill>
              <a:latin typeface="+mj-lt"/>
              <a:sym typeface="Wingdings" pitchFamily="2" charset="2"/>
            </a:endParaRPr>
          </a:p>
        </p:txBody>
      </p:sp>
      <p:sp>
        <p:nvSpPr>
          <p:cNvPr id="29" name="Text Box 17"/>
          <p:cNvSpPr txBox="1">
            <a:spLocks noChangeArrowheads="1"/>
          </p:cNvSpPr>
          <p:nvPr/>
        </p:nvSpPr>
        <p:spPr bwMode="auto">
          <a:xfrm>
            <a:off x="2699793" y="2204864"/>
            <a:ext cx="4176463" cy="338554"/>
          </a:xfrm>
          <a:prstGeom prst="rect">
            <a:avLst/>
          </a:prstGeom>
          <a:noFill/>
          <a:ln w="12700">
            <a:noFill/>
            <a:miter lim="800000"/>
            <a:headEnd/>
            <a:tailEnd/>
          </a:ln>
          <a:effectLst/>
        </p:spPr>
        <p:txBody>
          <a:bodyPr wrap="square">
            <a:spAutoFit/>
          </a:bodyPr>
          <a:lstStyle/>
          <a:p>
            <a:pPr algn="ctr">
              <a:spcBef>
                <a:spcPct val="50000"/>
              </a:spcBef>
              <a:defRPr/>
            </a:pPr>
            <a:r>
              <a:rPr lang="en-GB" sz="1600" dirty="0" smtClean="0">
                <a:solidFill>
                  <a:schemeClr val="bg1"/>
                </a:solidFill>
                <a:latin typeface="+mj-lt"/>
                <a:sym typeface="Wingdings" pitchFamily="2" charset="2"/>
              </a:rPr>
              <a:t>Monitoring educational </a:t>
            </a:r>
            <a:r>
              <a:rPr lang="en-GB" sz="1600" dirty="0">
                <a:solidFill>
                  <a:schemeClr val="bg1"/>
                </a:solidFill>
                <a:latin typeface="+mj-lt"/>
                <a:sym typeface="Wingdings" pitchFamily="2" charset="2"/>
              </a:rPr>
              <a:t>progress</a:t>
            </a:r>
          </a:p>
        </p:txBody>
      </p:sp>
      <p:sp>
        <p:nvSpPr>
          <p:cNvPr id="30" name="Text Box 17"/>
          <p:cNvSpPr txBox="1">
            <a:spLocks noChangeArrowheads="1"/>
          </p:cNvSpPr>
          <p:nvPr/>
        </p:nvSpPr>
        <p:spPr bwMode="auto">
          <a:xfrm>
            <a:off x="3779912" y="4725144"/>
            <a:ext cx="2069844" cy="584775"/>
          </a:xfrm>
          <a:prstGeom prst="rect">
            <a:avLst/>
          </a:prstGeom>
          <a:noFill/>
          <a:ln w="12700">
            <a:noFill/>
            <a:miter lim="800000"/>
            <a:headEnd/>
            <a:tailEnd/>
          </a:ln>
          <a:effectLst/>
        </p:spPr>
        <p:txBody>
          <a:bodyPr wrap="square">
            <a:spAutoFit/>
          </a:bodyPr>
          <a:lstStyle/>
          <a:p>
            <a:pPr algn="ctr">
              <a:spcBef>
                <a:spcPct val="50000"/>
              </a:spcBef>
              <a:defRPr/>
            </a:pPr>
            <a:r>
              <a:rPr lang="en-GB" sz="1600" dirty="0" smtClean="0">
                <a:solidFill>
                  <a:schemeClr val="bg1"/>
                </a:solidFill>
                <a:latin typeface="+mj-lt"/>
              </a:rPr>
              <a:t>Electronic delivery of assessments</a:t>
            </a:r>
            <a:endParaRPr lang="en-GB" sz="1600" dirty="0">
              <a:solidFill>
                <a:schemeClr val="bg1"/>
              </a:solidFill>
              <a:latin typeface="+mj-lt"/>
            </a:endParaRPr>
          </a:p>
        </p:txBody>
      </p:sp>
      <p:sp>
        <p:nvSpPr>
          <p:cNvPr id="31" name="Text Box 19"/>
          <p:cNvSpPr txBox="1">
            <a:spLocks noChangeArrowheads="1"/>
          </p:cNvSpPr>
          <p:nvPr/>
        </p:nvSpPr>
        <p:spPr bwMode="auto">
          <a:xfrm>
            <a:off x="2195736" y="1476073"/>
            <a:ext cx="3312368" cy="584775"/>
          </a:xfrm>
          <a:prstGeom prst="rect">
            <a:avLst/>
          </a:prstGeom>
          <a:noFill/>
          <a:ln w="12700">
            <a:noFill/>
            <a:miter lim="800000"/>
            <a:headEnd/>
            <a:tailEnd/>
          </a:ln>
          <a:effectLst/>
        </p:spPr>
        <p:txBody>
          <a:bodyPr wrap="square">
            <a:spAutoFit/>
          </a:bodyPr>
          <a:lstStyle/>
          <a:p>
            <a:pPr algn="ctr">
              <a:spcBef>
                <a:spcPct val="50000"/>
              </a:spcBef>
              <a:defRPr/>
            </a:pPr>
            <a:r>
              <a:rPr lang="en-GB" sz="1600" dirty="0" smtClean="0">
                <a:solidFill>
                  <a:schemeClr val="bg1"/>
                </a:solidFill>
                <a:latin typeface="+mj-lt"/>
              </a:rPr>
              <a:t>Understanding drivers of successful reform trajectories</a:t>
            </a:r>
            <a:endParaRPr lang="en-GB" sz="1600" dirty="0">
              <a:solidFill>
                <a:schemeClr val="bg1"/>
              </a:solidFill>
              <a:latin typeface="+mj-lt"/>
              <a:sym typeface="Wingdings" pitchFamily="2" charset="2"/>
            </a:endParaRPr>
          </a:p>
        </p:txBody>
      </p:sp>
      <p:sp>
        <p:nvSpPr>
          <p:cNvPr id="32" name="Text Box 19"/>
          <p:cNvSpPr txBox="1">
            <a:spLocks noChangeArrowheads="1"/>
          </p:cNvSpPr>
          <p:nvPr/>
        </p:nvSpPr>
        <p:spPr bwMode="auto">
          <a:xfrm>
            <a:off x="0" y="404664"/>
            <a:ext cx="5256584" cy="913070"/>
          </a:xfrm>
          <a:prstGeom prst="rect">
            <a:avLst/>
          </a:prstGeom>
          <a:noFill/>
          <a:ln w="12700">
            <a:noFill/>
            <a:miter lim="800000"/>
            <a:headEnd/>
            <a:tailEnd/>
          </a:ln>
          <a:effectLst/>
        </p:spPr>
        <p:txBody>
          <a:bodyPr wrap="square">
            <a:spAutoFit/>
          </a:bodyPr>
          <a:lstStyle/>
          <a:p>
            <a:pPr algn="ctr">
              <a:lnSpc>
                <a:spcPts val="1600"/>
              </a:lnSpc>
              <a:spcBef>
                <a:spcPts val="0"/>
              </a:spcBef>
              <a:defRPr/>
            </a:pPr>
            <a:r>
              <a:rPr lang="en-US" sz="1600" dirty="0" smtClean="0">
                <a:solidFill>
                  <a:schemeClr val="bg1"/>
                </a:solidFill>
                <a:latin typeface="+mj-lt"/>
              </a:rPr>
              <a:t>Providing countries with effective tools to review </a:t>
            </a:r>
            <a:r>
              <a:rPr lang="en-US" sz="1600" dirty="0">
                <a:solidFill>
                  <a:schemeClr val="bg1"/>
                </a:solidFill>
                <a:latin typeface="+mj-lt"/>
              </a:rPr>
              <a:t>the choices and </a:t>
            </a:r>
            <a:r>
              <a:rPr lang="en-US" sz="1600" dirty="0" smtClean="0">
                <a:solidFill>
                  <a:schemeClr val="bg1"/>
                </a:solidFill>
                <a:latin typeface="+mj-lt"/>
              </a:rPr>
              <a:t>trade-offs </a:t>
            </a:r>
            <a:r>
              <a:rPr lang="en-US" sz="1600" dirty="0">
                <a:solidFill>
                  <a:schemeClr val="bg1"/>
                </a:solidFill>
                <a:latin typeface="+mj-lt"/>
              </a:rPr>
              <a:t>which they face as they seek to improve the effectiveness and efficiency of their education </a:t>
            </a:r>
            <a:r>
              <a:rPr lang="en-US" sz="1600" dirty="0" smtClean="0">
                <a:solidFill>
                  <a:schemeClr val="bg1"/>
                </a:solidFill>
                <a:latin typeface="+mj-lt"/>
              </a:rPr>
              <a:t>systems</a:t>
            </a:r>
            <a:endParaRPr lang="en-GB" sz="1600" dirty="0">
              <a:solidFill>
                <a:schemeClr val="bg1"/>
              </a:solidFill>
              <a:latin typeface="+mj-lt"/>
              <a:sym typeface="Wingdings" pitchFamily="2" charset="2"/>
            </a:endParaRPr>
          </a:p>
        </p:txBody>
      </p:sp>
      <p:sp>
        <p:nvSpPr>
          <p:cNvPr id="34" name="Right Arrow 33">
            <a:hlinkClick r:id="rId3" action="ppaction://hlinksldjump"/>
          </p:cNvPr>
          <p:cNvSpPr/>
          <p:nvPr/>
        </p:nvSpPr>
        <p:spPr bwMode="auto">
          <a:xfrm>
            <a:off x="0" y="6237312"/>
            <a:ext cx="683568" cy="648072"/>
          </a:xfrm>
          <a:prstGeom prst="rightArrow">
            <a:avLst/>
          </a:prstGeom>
          <a:solidFill>
            <a:schemeClr val="accent4">
              <a:lumMod val="10000"/>
              <a:alpha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5" name="Text Box 19"/>
          <p:cNvSpPr txBox="1">
            <a:spLocks noChangeArrowheads="1"/>
          </p:cNvSpPr>
          <p:nvPr/>
        </p:nvSpPr>
        <p:spPr bwMode="auto">
          <a:xfrm>
            <a:off x="611560" y="2412177"/>
            <a:ext cx="4248472" cy="338554"/>
          </a:xfrm>
          <a:prstGeom prst="rect">
            <a:avLst/>
          </a:prstGeom>
          <a:noFill/>
          <a:ln w="12700">
            <a:noFill/>
            <a:miter lim="800000"/>
            <a:headEnd/>
            <a:tailEnd/>
          </a:ln>
          <a:effectLst/>
        </p:spPr>
        <p:txBody>
          <a:bodyPr wrap="square">
            <a:spAutoFit/>
          </a:bodyPr>
          <a:lstStyle/>
          <a:p>
            <a:pPr algn="ctr">
              <a:spcBef>
                <a:spcPct val="50000"/>
              </a:spcBef>
              <a:defRPr/>
            </a:pPr>
            <a:r>
              <a:rPr lang="en-GB" sz="1600" dirty="0" smtClean="0">
                <a:solidFill>
                  <a:schemeClr val="bg1"/>
                </a:solidFill>
                <a:latin typeface="+mj-lt"/>
              </a:rPr>
              <a:t>‘Democratising PISA’</a:t>
            </a:r>
            <a:endParaRPr lang="en-GB" sz="1600" dirty="0">
              <a:solidFill>
                <a:schemeClr val="bg1"/>
              </a:solidFill>
              <a:latin typeface="+mj-lt"/>
              <a:sym typeface="Wingdings" pitchFamily="2" charset="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33"/>
                                        </p:tgtEl>
                                      </p:cBhvr>
                                    </p:animEffect>
                                    <p:set>
                                      <p:cBhvr>
                                        <p:cTn id="7" dur="1" fill="hold">
                                          <p:stCondLst>
                                            <p:cond delay="999"/>
                                          </p:stCondLst>
                                        </p:cTn>
                                        <p:tgtEl>
                                          <p:spTgt spid="33"/>
                                        </p:tgtEl>
                                        <p:attrNameLst>
                                          <p:attrName>style.visibility</p:attrName>
                                        </p:attrNameLst>
                                      </p:cBhvr>
                                      <p:to>
                                        <p:strVal val="hidden"/>
                                      </p:to>
                                    </p:se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12359"/>
                                        </p:tgtEl>
                                        <p:attrNameLst>
                                          <p:attrName>style.visibility</p:attrName>
                                        </p:attrNameLst>
                                      </p:cBhvr>
                                      <p:to>
                                        <p:strVal val="visible"/>
                                      </p:to>
                                    </p:set>
                                    <p:anim calcmode="lin" valueType="num">
                                      <p:cBhvr additive="base">
                                        <p:cTn id="11" dur="500" fill="hold"/>
                                        <p:tgtEl>
                                          <p:spTgt spid="612359"/>
                                        </p:tgtEl>
                                        <p:attrNameLst>
                                          <p:attrName>ppt_x</p:attrName>
                                        </p:attrNameLst>
                                      </p:cBhvr>
                                      <p:tavLst>
                                        <p:tav tm="0">
                                          <p:val>
                                            <p:strVal val="#ppt_x"/>
                                          </p:val>
                                        </p:tav>
                                        <p:tav tm="100000">
                                          <p:val>
                                            <p:strVal val="#ppt_x"/>
                                          </p:val>
                                        </p:tav>
                                      </p:tavLst>
                                    </p:anim>
                                    <p:anim calcmode="lin" valueType="num">
                                      <p:cBhvr additive="base">
                                        <p:cTn id="12" dur="500" fill="hold"/>
                                        <p:tgtEl>
                                          <p:spTgt spid="612359"/>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nodeType="afterEffect">
                                  <p:stCondLst>
                                    <p:cond delay="0"/>
                                  </p:stCondLst>
                                  <p:childTnLst>
                                    <p:set>
                                      <p:cBhvr>
                                        <p:cTn id="15" dur="1" fill="hold">
                                          <p:stCondLst>
                                            <p:cond delay="0"/>
                                          </p:stCondLst>
                                        </p:cTn>
                                        <p:tgtEl>
                                          <p:spTgt spid="612358"/>
                                        </p:tgtEl>
                                        <p:attrNameLst>
                                          <p:attrName>style.visibility</p:attrName>
                                        </p:attrNameLst>
                                      </p:cBhvr>
                                      <p:to>
                                        <p:strVal val="visible"/>
                                      </p:to>
                                    </p:set>
                                    <p:animEffect transition="in" filter="wipe(down)">
                                      <p:cBhvr>
                                        <p:cTn id="16" dur="500"/>
                                        <p:tgtEl>
                                          <p:spTgt spid="612358"/>
                                        </p:tgtEl>
                                      </p:cBhvr>
                                    </p:animEffect>
                                  </p:childTnLst>
                                </p:cTn>
                              </p:par>
                            </p:childTnLst>
                          </p:cTn>
                        </p:par>
                        <p:par>
                          <p:cTn id="17" fill="hold">
                            <p:stCondLst>
                              <p:cond delay="2000"/>
                            </p:stCondLst>
                            <p:childTnLst>
                              <p:par>
                                <p:cTn id="18" presetID="2" presetClass="entr" presetSubtype="1" fill="hold" grpId="0" nodeType="afterEffect">
                                  <p:stCondLst>
                                    <p:cond delay="0"/>
                                  </p:stCondLst>
                                  <p:childTnLst>
                                    <p:set>
                                      <p:cBhvr>
                                        <p:cTn id="19" dur="1" fill="hold">
                                          <p:stCondLst>
                                            <p:cond delay="0"/>
                                          </p:stCondLst>
                                        </p:cTn>
                                        <p:tgtEl>
                                          <p:spTgt spid="612360"/>
                                        </p:tgtEl>
                                        <p:attrNameLst>
                                          <p:attrName>style.visibility</p:attrName>
                                        </p:attrNameLst>
                                      </p:cBhvr>
                                      <p:to>
                                        <p:strVal val="visible"/>
                                      </p:to>
                                    </p:set>
                                    <p:anim calcmode="lin" valueType="num">
                                      <p:cBhvr additive="base">
                                        <p:cTn id="20" dur="500" fill="hold"/>
                                        <p:tgtEl>
                                          <p:spTgt spid="612360"/>
                                        </p:tgtEl>
                                        <p:attrNameLst>
                                          <p:attrName>ppt_x</p:attrName>
                                        </p:attrNameLst>
                                      </p:cBhvr>
                                      <p:tavLst>
                                        <p:tav tm="0">
                                          <p:val>
                                            <p:strVal val="#ppt_x"/>
                                          </p:val>
                                        </p:tav>
                                        <p:tav tm="100000">
                                          <p:val>
                                            <p:strVal val="#ppt_x"/>
                                          </p:val>
                                        </p:tav>
                                      </p:tavLst>
                                    </p:anim>
                                    <p:anim calcmode="lin" valueType="num">
                                      <p:cBhvr additive="base">
                                        <p:cTn id="21" dur="500" fill="hold"/>
                                        <p:tgtEl>
                                          <p:spTgt spid="612360"/>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612362"/>
                                        </p:tgtEl>
                                        <p:attrNameLst>
                                          <p:attrName>style.visibility</p:attrName>
                                        </p:attrNameLst>
                                      </p:cBhvr>
                                      <p:to>
                                        <p:strVal val="visible"/>
                                      </p:to>
                                    </p:set>
                                    <p:anim calcmode="lin" valueType="num">
                                      <p:cBhvr additive="base">
                                        <p:cTn id="26" dur="500" fill="hold"/>
                                        <p:tgtEl>
                                          <p:spTgt spid="612362"/>
                                        </p:tgtEl>
                                        <p:attrNameLst>
                                          <p:attrName>ppt_x</p:attrName>
                                        </p:attrNameLst>
                                      </p:cBhvr>
                                      <p:tavLst>
                                        <p:tav tm="0">
                                          <p:val>
                                            <p:strVal val="0-#ppt_w/2"/>
                                          </p:val>
                                        </p:tav>
                                        <p:tav tm="100000">
                                          <p:val>
                                            <p:strVal val="#ppt_x"/>
                                          </p:val>
                                        </p:tav>
                                      </p:tavLst>
                                    </p:anim>
                                    <p:anim calcmode="lin" valueType="num">
                                      <p:cBhvr additive="base">
                                        <p:cTn id="27" dur="500" fill="hold"/>
                                        <p:tgtEl>
                                          <p:spTgt spid="612362"/>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612364"/>
                                        </p:tgtEl>
                                        <p:attrNameLst>
                                          <p:attrName>style.visibility</p:attrName>
                                        </p:attrNameLst>
                                      </p:cBhvr>
                                      <p:to>
                                        <p:strVal val="visible"/>
                                      </p:to>
                                    </p:set>
                                    <p:animEffect transition="in" filter="wipe(left)">
                                      <p:cBhvr>
                                        <p:cTn id="31" dur="500"/>
                                        <p:tgtEl>
                                          <p:spTgt spid="612364"/>
                                        </p:tgtEl>
                                      </p:cBhvr>
                                    </p:animEffect>
                                  </p:childTnLst>
                                </p:cTn>
                              </p:par>
                            </p:childTnLst>
                          </p:cTn>
                        </p:par>
                        <p:par>
                          <p:cTn id="32" fill="hold">
                            <p:stCondLst>
                              <p:cond delay="1000"/>
                            </p:stCondLst>
                            <p:childTnLst>
                              <p:par>
                                <p:cTn id="33" presetID="2" presetClass="entr" presetSubtype="2" fill="hold" grpId="0" nodeType="afterEffect">
                                  <p:stCondLst>
                                    <p:cond delay="0"/>
                                  </p:stCondLst>
                                  <p:childTnLst>
                                    <p:set>
                                      <p:cBhvr>
                                        <p:cTn id="34" dur="1" fill="hold">
                                          <p:stCondLst>
                                            <p:cond delay="0"/>
                                          </p:stCondLst>
                                        </p:cTn>
                                        <p:tgtEl>
                                          <p:spTgt spid="612363"/>
                                        </p:tgtEl>
                                        <p:attrNameLst>
                                          <p:attrName>style.visibility</p:attrName>
                                        </p:attrNameLst>
                                      </p:cBhvr>
                                      <p:to>
                                        <p:strVal val="visible"/>
                                      </p:to>
                                    </p:set>
                                    <p:anim calcmode="lin" valueType="num">
                                      <p:cBhvr additive="base">
                                        <p:cTn id="35" dur="500" fill="hold"/>
                                        <p:tgtEl>
                                          <p:spTgt spid="612363"/>
                                        </p:tgtEl>
                                        <p:attrNameLst>
                                          <p:attrName>ppt_x</p:attrName>
                                        </p:attrNameLst>
                                      </p:cBhvr>
                                      <p:tavLst>
                                        <p:tav tm="0">
                                          <p:val>
                                            <p:strVal val="1+#ppt_w/2"/>
                                          </p:val>
                                        </p:tav>
                                        <p:tav tm="100000">
                                          <p:val>
                                            <p:strVal val="#ppt_x"/>
                                          </p:val>
                                        </p:tav>
                                      </p:tavLst>
                                    </p:anim>
                                    <p:anim calcmode="lin" valueType="num">
                                      <p:cBhvr additive="base">
                                        <p:cTn id="36" dur="500" fill="hold"/>
                                        <p:tgtEl>
                                          <p:spTgt spid="61236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12354"/>
                                        </p:tgtEl>
                                        <p:attrNameLst>
                                          <p:attrName>style.visibility</p:attrName>
                                        </p:attrNameLst>
                                      </p:cBhvr>
                                      <p:to>
                                        <p:strVal val="visible"/>
                                      </p:to>
                                    </p:set>
                                    <p:animEffect transition="in" filter="fade">
                                      <p:cBhvr>
                                        <p:cTn id="41" dur="500"/>
                                        <p:tgtEl>
                                          <p:spTgt spid="612354"/>
                                        </p:tgtEl>
                                      </p:cBhvr>
                                    </p:animEffect>
                                  </p:childTnLst>
                                </p:cTn>
                              </p:par>
                            </p:childTnLst>
                          </p:cTn>
                        </p:par>
                        <p:par>
                          <p:cTn id="42" fill="hold">
                            <p:stCondLst>
                              <p:cond delay="500"/>
                            </p:stCondLst>
                            <p:childTnLst>
                              <p:par>
                                <p:cTn id="43" presetID="2" presetClass="entr" presetSubtype="1" fill="hold" grpId="0" nodeType="afterEffect">
                                  <p:stCondLst>
                                    <p:cond delay="0"/>
                                  </p:stCondLst>
                                  <p:childTnLst>
                                    <p:set>
                                      <p:cBhvr>
                                        <p:cTn id="44" dur="1" fill="hold">
                                          <p:stCondLst>
                                            <p:cond delay="0"/>
                                          </p:stCondLst>
                                        </p:cTn>
                                        <p:tgtEl>
                                          <p:spTgt spid="612368"/>
                                        </p:tgtEl>
                                        <p:attrNameLst>
                                          <p:attrName>style.visibility</p:attrName>
                                        </p:attrNameLst>
                                      </p:cBhvr>
                                      <p:to>
                                        <p:strVal val="visible"/>
                                      </p:to>
                                    </p:set>
                                    <p:anim calcmode="lin" valueType="num">
                                      <p:cBhvr additive="base">
                                        <p:cTn id="45" dur="500" fill="hold"/>
                                        <p:tgtEl>
                                          <p:spTgt spid="612368"/>
                                        </p:tgtEl>
                                        <p:attrNameLst>
                                          <p:attrName>ppt_x</p:attrName>
                                        </p:attrNameLst>
                                      </p:cBhvr>
                                      <p:tavLst>
                                        <p:tav tm="0">
                                          <p:val>
                                            <p:strVal val="#ppt_x"/>
                                          </p:val>
                                        </p:tav>
                                        <p:tav tm="100000">
                                          <p:val>
                                            <p:strVal val="#ppt_x"/>
                                          </p:val>
                                        </p:tav>
                                      </p:tavLst>
                                    </p:anim>
                                    <p:anim calcmode="lin" valueType="num">
                                      <p:cBhvr additive="base">
                                        <p:cTn id="46" dur="500" fill="hold"/>
                                        <p:tgtEl>
                                          <p:spTgt spid="612368"/>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12355"/>
                                        </p:tgtEl>
                                        <p:attrNameLst>
                                          <p:attrName>style.visibility</p:attrName>
                                        </p:attrNameLst>
                                      </p:cBhvr>
                                      <p:to>
                                        <p:strVal val="visible"/>
                                      </p:to>
                                    </p:set>
                                    <p:animEffect transition="in" filter="fade">
                                      <p:cBhvr>
                                        <p:cTn id="51" dur="500"/>
                                        <p:tgtEl>
                                          <p:spTgt spid="612355"/>
                                        </p:tgtEl>
                                      </p:cBhvr>
                                    </p:animEffect>
                                  </p:childTnLst>
                                </p:cTn>
                              </p:par>
                            </p:childTnLst>
                          </p:cTn>
                        </p:par>
                        <p:par>
                          <p:cTn id="52" fill="hold">
                            <p:stCondLst>
                              <p:cond delay="500"/>
                            </p:stCondLst>
                            <p:childTnLst>
                              <p:par>
                                <p:cTn id="53" presetID="2" presetClass="entr" presetSubtype="4" fill="hold" grpId="0" nodeType="afterEffect">
                                  <p:stCondLst>
                                    <p:cond delay="0"/>
                                  </p:stCondLst>
                                  <p:childTnLst>
                                    <p:set>
                                      <p:cBhvr>
                                        <p:cTn id="54" dur="1" fill="hold">
                                          <p:stCondLst>
                                            <p:cond delay="0"/>
                                          </p:stCondLst>
                                        </p:cTn>
                                        <p:tgtEl>
                                          <p:spTgt spid="612365"/>
                                        </p:tgtEl>
                                        <p:attrNameLst>
                                          <p:attrName>style.visibility</p:attrName>
                                        </p:attrNameLst>
                                      </p:cBhvr>
                                      <p:to>
                                        <p:strVal val="visible"/>
                                      </p:to>
                                    </p:set>
                                    <p:anim calcmode="lin" valueType="num">
                                      <p:cBhvr additive="base">
                                        <p:cTn id="55" dur="500" fill="hold"/>
                                        <p:tgtEl>
                                          <p:spTgt spid="612365"/>
                                        </p:tgtEl>
                                        <p:attrNameLst>
                                          <p:attrName>ppt_x</p:attrName>
                                        </p:attrNameLst>
                                      </p:cBhvr>
                                      <p:tavLst>
                                        <p:tav tm="0">
                                          <p:val>
                                            <p:strVal val="#ppt_x"/>
                                          </p:val>
                                        </p:tav>
                                        <p:tav tm="100000">
                                          <p:val>
                                            <p:strVal val="#ppt_x"/>
                                          </p:val>
                                        </p:tav>
                                      </p:tavLst>
                                    </p:anim>
                                    <p:anim calcmode="lin" valueType="num">
                                      <p:cBhvr additive="base">
                                        <p:cTn id="56" dur="500" fill="hold"/>
                                        <p:tgtEl>
                                          <p:spTgt spid="61236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12356"/>
                                        </p:tgtEl>
                                        <p:attrNameLst>
                                          <p:attrName>style.visibility</p:attrName>
                                        </p:attrNameLst>
                                      </p:cBhvr>
                                      <p:to>
                                        <p:strVal val="visible"/>
                                      </p:to>
                                    </p:set>
                                    <p:animEffect transition="in" filter="fade">
                                      <p:cBhvr>
                                        <p:cTn id="61" dur="500"/>
                                        <p:tgtEl>
                                          <p:spTgt spid="612356"/>
                                        </p:tgtEl>
                                      </p:cBhvr>
                                    </p:animEffect>
                                  </p:childTnLst>
                                </p:cTn>
                              </p:par>
                            </p:childTnLst>
                          </p:cTn>
                        </p:par>
                        <p:par>
                          <p:cTn id="62" fill="hold">
                            <p:stCondLst>
                              <p:cond delay="500"/>
                            </p:stCondLst>
                            <p:childTnLst>
                              <p:par>
                                <p:cTn id="63" presetID="2" presetClass="entr" presetSubtype="1" fill="hold" grpId="0" nodeType="afterEffect">
                                  <p:stCondLst>
                                    <p:cond delay="0"/>
                                  </p:stCondLst>
                                  <p:childTnLst>
                                    <p:set>
                                      <p:cBhvr>
                                        <p:cTn id="64" dur="1" fill="hold">
                                          <p:stCondLst>
                                            <p:cond delay="0"/>
                                          </p:stCondLst>
                                        </p:cTn>
                                        <p:tgtEl>
                                          <p:spTgt spid="612366"/>
                                        </p:tgtEl>
                                        <p:attrNameLst>
                                          <p:attrName>style.visibility</p:attrName>
                                        </p:attrNameLst>
                                      </p:cBhvr>
                                      <p:to>
                                        <p:strVal val="visible"/>
                                      </p:to>
                                    </p:set>
                                    <p:anim calcmode="lin" valueType="num">
                                      <p:cBhvr additive="base">
                                        <p:cTn id="65" dur="500" fill="hold"/>
                                        <p:tgtEl>
                                          <p:spTgt spid="612366"/>
                                        </p:tgtEl>
                                        <p:attrNameLst>
                                          <p:attrName>ppt_x</p:attrName>
                                        </p:attrNameLst>
                                      </p:cBhvr>
                                      <p:tavLst>
                                        <p:tav tm="0">
                                          <p:val>
                                            <p:strVal val="#ppt_x"/>
                                          </p:val>
                                        </p:tav>
                                        <p:tav tm="100000">
                                          <p:val>
                                            <p:strVal val="#ppt_x"/>
                                          </p:val>
                                        </p:tav>
                                      </p:tavLst>
                                    </p:anim>
                                    <p:anim calcmode="lin" valueType="num">
                                      <p:cBhvr additive="base">
                                        <p:cTn id="66" dur="500" fill="hold"/>
                                        <p:tgtEl>
                                          <p:spTgt spid="612366"/>
                                        </p:tgtEl>
                                        <p:attrNameLst>
                                          <p:attrName>ppt_y</p:attrName>
                                        </p:attrNameLst>
                                      </p:cBhvr>
                                      <p:tavLst>
                                        <p:tav tm="0">
                                          <p:val>
                                            <p:strVal val="0-#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12357"/>
                                        </p:tgtEl>
                                        <p:attrNameLst>
                                          <p:attrName>style.visibility</p:attrName>
                                        </p:attrNameLst>
                                      </p:cBhvr>
                                      <p:to>
                                        <p:strVal val="visible"/>
                                      </p:to>
                                    </p:set>
                                    <p:animEffect transition="in" filter="fade">
                                      <p:cBhvr>
                                        <p:cTn id="71" dur="500"/>
                                        <p:tgtEl>
                                          <p:spTgt spid="612357"/>
                                        </p:tgtEl>
                                      </p:cBhvr>
                                    </p:animEffect>
                                  </p:childTnLst>
                                </p:cTn>
                              </p:par>
                            </p:childTnLst>
                          </p:cTn>
                        </p:par>
                        <p:par>
                          <p:cTn id="72" fill="hold">
                            <p:stCondLst>
                              <p:cond delay="500"/>
                            </p:stCondLst>
                            <p:childTnLst>
                              <p:par>
                                <p:cTn id="73" presetID="2" presetClass="entr" presetSubtype="4" fill="hold" grpId="0" nodeType="afterEffect">
                                  <p:stCondLst>
                                    <p:cond delay="0"/>
                                  </p:stCondLst>
                                  <p:childTnLst>
                                    <p:set>
                                      <p:cBhvr>
                                        <p:cTn id="74" dur="1" fill="hold">
                                          <p:stCondLst>
                                            <p:cond delay="0"/>
                                          </p:stCondLst>
                                        </p:cTn>
                                        <p:tgtEl>
                                          <p:spTgt spid="612367"/>
                                        </p:tgtEl>
                                        <p:attrNameLst>
                                          <p:attrName>style.visibility</p:attrName>
                                        </p:attrNameLst>
                                      </p:cBhvr>
                                      <p:to>
                                        <p:strVal val="visible"/>
                                      </p:to>
                                    </p:set>
                                    <p:anim calcmode="lin" valueType="num">
                                      <p:cBhvr additive="base">
                                        <p:cTn id="75" dur="500" fill="hold"/>
                                        <p:tgtEl>
                                          <p:spTgt spid="612367"/>
                                        </p:tgtEl>
                                        <p:attrNameLst>
                                          <p:attrName>ppt_x</p:attrName>
                                        </p:attrNameLst>
                                      </p:cBhvr>
                                      <p:tavLst>
                                        <p:tav tm="0">
                                          <p:val>
                                            <p:strVal val="#ppt_x"/>
                                          </p:val>
                                        </p:tav>
                                        <p:tav tm="100000">
                                          <p:val>
                                            <p:strVal val="#ppt_x"/>
                                          </p:val>
                                        </p:tav>
                                      </p:tavLst>
                                    </p:anim>
                                    <p:anim calcmode="lin" valueType="num">
                                      <p:cBhvr additive="base">
                                        <p:cTn id="76" dur="500" fill="hold"/>
                                        <p:tgtEl>
                                          <p:spTgt spid="612367"/>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childTnLst>
                                </p:cTn>
                              </p:par>
                            </p:childTnLst>
                          </p:cTn>
                        </p:par>
                        <p:par>
                          <p:cTn id="82" fill="hold">
                            <p:stCondLst>
                              <p:cond delay="1000"/>
                            </p:stCondLst>
                            <p:childTnLst>
                              <p:par>
                                <p:cTn id="83" presetID="23" presetClass="entr" presetSubtype="32"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1000" fill="hold"/>
                                        <p:tgtEl>
                                          <p:spTgt spid="25"/>
                                        </p:tgtEl>
                                        <p:attrNameLst>
                                          <p:attrName>ppt_w</p:attrName>
                                        </p:attrNameLst>
                                      </p:cBhvr>
                                      <p:tavLst>
                                        <p:tav tm="0">
                                          <p:val>
                                            <p:strVal val="4*#ppt_w"/>
                                          </p:val>
                                        </p:tav>
                                        <p:tav tm="100000">
                                          <p:val>
                                            <p:strVal val="#ppt_w"/>
                                          </p:val>
                                        </p:tav>
                                      </p:tavLst>
                                    </p:anim>
                                    <p:anim calcmode="lin" valueType="num">
                                      <p:cBhvr>
                                        <p:cTn id="86" dur="1000" fill="hold"/>
                                        <p:tgtEl>
                                          <p:spTgt spid="25"/>
                                        </p:tgtEl>
                                        <p:attrNameLst>
                                          <p:attrName>ppt_h</p:attrName>
                                        </p:attrNameLst>
                                      </p:cBhvr>
                                      <p:tavLst>
                                        <p:tav tm="0">
                                          <p:val>
                                            <p:strVal val="4*#ppt_h"/>
                                          </p:val>
                                        </p:tav>
                                        <p:tav tm="100000">
                                          <p:val>
                                            <p:strVal val="#ppt_h"/>
                                          </p:val>
                                        </p:tav>
                                      </p:tavLst>
                                    </p:anim>
                                  </p:childTnLst>
                                </p:cTn>
                              </p:par>
                            </p:childTnLst>
                          </p:cTn>
                        </p:par>
                        <p:par>
                          <p:cTn id="87" fill="hold">
                            <p:stCondLst>
                              <p:cond delay="2000"/>
                            </p:stCondLst>
                            <p:childTnLst>
                              <p:par>
                                <p:cTn id="88" presetID="23" presetClass="entr" presetSubtype="272"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p:cTn id="90" dur="500" fill="hold"/>
                                        <p:tgtEl>
                                          <p:spTgt spid="21"/>
                                        </p:tgtEl>
                                        <p:attrNameLst>
                                          <p:attrName>ppt_w</p:attrName>
                                        </p:attrNameLst>
                                      </p:cBhvr>
                                      <p:tavLst>
                                        <p:tav tm="0">
                                          <p:val>
                                            <p:strVal val="2/3*#ppt_w"/>
                                          </p:val>
                                        </p:tav>
                                        <p:tav tm="100000">
                                          <p:val>
                                            <p:strVal val="#ppt_w"/>
                                          </p:val>
                                        </p:tav>
                                      </p:tavLst>
                                    </p:anim>
                                    <p:anim calcmode="lin" valueType="num">
                                      <p:cBhvr>
                                        <p:cTn id="91" dur="500" fill="hold"/>
                                        <p:tgtEl>
                                          <p:spTgt spid="21"/>
                                        </p:tgtEl>
                                        <p:attrNameLst>
                                          <p:attrName>ppt_h</p:attrName>
                                        </p:attrNameLst>
                                      </p:cBhvr>
                                      <p:tavLst>
                                        <p:tav tm="0">
                                          <p:val>
                                            <p:strVal val="2/3*#ppt_h"/>
                                          </p:val>
                                        </p:tav>
                                        <p:tav tm="100000">
                                          <p:val>
                                            <p:strVal val="#ppt_h"/>
                                          </p:val>
                                        </p:tav>
                                      </p:tavLst>
                                    </p:anim>
                                  </p:childTnLst>
                                  <p:subTnLst>
                                    <p:animClr>
                                      <p:cBhvr override="childStyle">
                                        <p:cTn dur="1" fill="hold" display="0" masterRel="nextClick" afterEffect="1"/>
                                        <p:tgtEl>
                                          <p:spTgt spid="21"/>
                                        </p:tgtEl>
                                        <p:attrNameLst>
                                          <p:attrName>ppt_c</p:attrName>
                                        </p:attrNameLst>
                                      </p:cBhvr>
                                      <p:to>
                                        <a:schemeClr val="folHlink"/>
                                      </p:to>
                                    </p:animClr>
                                  </p:subTnLst>
                                </p:cTn>
                              </p:par>
                            </p:childTnLst>
                          </p:cTn>
                        </p:par>
                      </p:childTnLst>
                    </p:cTn>
                  </p:par>
                  <p:par>
                    <p:cTn id="92" fill="hold">
                      <p:stCondLst>
                        <p:cond delay="indefinite"/>
                      </p:stCondLst>
                      <p:childTnLst>
                        <p:par>
                          <p:cTn id="93" fill="hold">
                            <p:stCondLst>
                              <p:cond delay="0"/>
                            </p:stCondLst>
                            <p:childTnLst>
                              <p:par>
                                <p:cTn id="94" presetID="23" presetClass="entr" presetSubtype="272" fill="hold" grpId="0" nodeType="clickEffect">
                                  <p:stCondLst>
                                    <p:cond delay="0"/>
                                  </p:stCondLst>
                                  <p:childTnLst>
                                    <p:set>
                                      <p:cBhvr>
                                        <p:cTn id="95" dur="1" fill="hold">
                                          <p:stCondLst>
                                            <p:cond delay="0"/>
                                          </p:stCondLst>
                                        </p:cTn>
                                        <p:tgtEl>
                                          <p:spTgt spid="26"/>
                                        </p:tgtEl>
                                        <p:attrNameLst>
                                          <p:attrName>style.visibility</p:attrName>
                                        </p:attrNameLst>
                                      </p:cBhvr>
                                      <p:to>
                                        <p:strVal val="visible"/>
                                      </p:to>
                                    </p:set>
                                    <p:anim calcmode="lin" valueType="num">
                                      <p:cBhvr>
                                        <p:cTn id="96" dur="500" fill="hold"/>
                                        <p:tgtEl>
                                          <p:spTgt spid="26"/>
                                        </p:tgtEl>
                                        <p:attrNameLst>
                                          <p:attrName>ppt_w</p:attrName>
                                        </p:attrNameLst>
                                      </p:cBhvr>
                                      <p:tavLst>
                                        <p:tav tm="0">
                                          <p:val>
                                            <p:strVal val="2/3*#ppt_w"/>
                                          </p:val>
                                        </p:tav>
                                        <p:tav tm="100000">
                                          <p:val>
                                            <p:strVal val="#ppt_w"/>
                                          </p:val>
                                        </p:tav>
                                      </p:tavLst>
                                    </p:anim>
                                    <p:anim calcmode="lin" valueType="num">
                                      <p:cBhvr>
                                        <p:cTn id="97" dur="500" fill="hold"/>
                                        <p:tgtEl>
                                          <p:spTgt spid="26"/>
                                        </p:tgtEl>
                                        <p:attrNameLst>
                                          <p:attrName>ppt_h</p:attrName>
                                        </p:attrNameLst>
                                      </p:cBhvr>
                                      <p:tavLst>
                                        <p:tav tm="0">
                                          <p:val>
                                            <p:strVal val="2/3*#ppt_h"/>
                                          </p:val>
                                        </p:tav>
                                        <p:tav tm="100000">
                                          <p:val>
                                            <p:strVal val="#ppt_h"/>
                                          </p:val>
                                        </p:tav>
                                      </p:tavLst>
                                    </p:anim>
                                  </p:childTnLst>
                                  <p:subTnLst>
                                    <p:animClr>
                                      <p:cBhvr override="childStyle">
                                        <p:cTn dur="1" fill="hold" display="0" masterRel="nextClick" afterEffect="1"/>
                                        <p:tgtEl>
                                          <p:spTgt spid="26"/>
                                        </p:tgtEl>
                                        <p:attrNameLst>
                                          <p:attrName>ppt_c</p:attrName>
                                        </p:attrNameLst>
                                      </p:cBhvr>
                                      <p:to>
                                        <a:schemeClr val="folHlink"/>
                                      </p:to>
                                    </p:animClr>
                                  </p:subTnLst>
                                </p:cTn>
                              </p:par>
                            </p:childTnLst>
                          </p:cTn>
                        </p:par>
                      </p:childTnLst>
                    </p:cTn>
                  </p:par>
                  <p:par>
                    <p:cTn id="98" fill="hold">
                      <p:stCondLst>
                        <p:cond delay="indefinite"/>
                      </p:stCondLst>
                      <p:childTnLst>
                        <p:par>
                          <p:cTn id="99" fill="hold">
                            <p:stCondLst>
                              <p:cond delay="0"/>
                            </p:stCondLst>
                            <p:childTnLst>
                              <p:par>
                                <p:cTn id="100" presetID="23" presetClass="entr" presetSubtype="272" fill="hold" grpId="0" nodeType="clickEffect">
                                  <p:stCondLst>
                                    <p:cond delay="0"/>
                                  </p:stCondLst>
                                  <p:childTnLst>
                                    <p:set>
                                      <p:cBhvr>
                                        <p:cTn id="101" dur="1" fill="hold">
                                          <p:stCondLst>
                                            <p:cond delay="0"/>
                                          </p:stCondLst>
                                        </p:cTn>
                                        <p:tgtEl>
                                          <p:spTgt spid="29"/>
                                        </p:tgtEl>
                                        <p:attrNameLst>
                                          <p:attrName>style.visibility</p:attrName>
                                        </p:attrNameLst>
                                      </p:cBhvr>
                                      <p:to>
                                        <p:strVal val="visible"/>
                                      </p:to>
                                    </p:set>
                                    <p:anim calcmode="lin" valueType="num">
                                      <p:cBhvr>
                                        <p:cTn id="102" dur="500" fill="hold"/>
                                        <p:tgtEl>
                                          <p:spTgt spid="29"/>
                                        </p:tgtEl>
                                        <p:attrNameLst>
                                          <p:attrName>ppt_w</p:attrName>
                                        </p:attrNameLst>
                                      </p:cBhvr>
                                      <p:tavLst>
                                        <p:tav tm="0">
                                          <p:val>
                                            <p:strVal val="2/3*#ppt_w"/>
                                          </p:val>
                                        </p:tav>
                                        <p:tav tm="100000">
                                          <p:val>
                                            <p:strVal val="#ppt_w"/>
                                          </p:val>
                                        </p:tav>
                                      </p:tavLst>
                                    </p:anim>
                                    <p:anim calcmode="lin" valueType="num">
                                      <p:cBhvr>
                                        <p:cTn id="103" dur="500" fill="hold"/>
                                        <p:tgtEl>
                                          <p:spTgt spid="29"/>
                                        </p:tgtEl>
                                        <p:attrNameLst>
                                          <p:attrName>ppt_h</p:attrName>
                                        </p:attrNameLst>
                                      </p:cBhvr>
                                      <p:tavLst>
                                        <p:tav tm="0">
                                          <p:val>
                                            <p:strVal val="2/3*#ppt_h"/>
                                          </p:val>
                                        </p:tav>
                                        <p:tav tm="100000">
                                          <p:val>
                                            <p:strVal val="#ppt_h"/>
                                          </p:val>
                                        </p:tav>
                                      </p:tavLst>
                                    </p:anim>
                                  </p:childTnLst>
                                  <p:subTnLst>
                                    <p:animClr>
                                      <p:cBhvr override="childStyle">
                                        <p:cTn dur="1" fill="hold" display="0" masterRel="nextClick" afterEffect="1"/>
                                        <p:tgtEl>
                                          <p:spTgt spid="29"/>
                                        </p:tgtEl>
                                        <p:attrNameLst>
                                          <p:attrName>ppt_c</p:attrName>
                                        </p:attrNameLst>
                                      </p:cBhvr>
                                      <p:to>
                                        <a:schemeClr val="folHlink"/>
                                      </p:to>
                                    </p:animClr>
                                  </p:subTnLst>
                                </p:cTn>
                              </p:par>
                            </p:childTnLst>
                          </p:cTn>
                        </p:par>
                      </p:childTnLst>
                    </p:cTn>
                  </p:par>
                  <p:par>
                    <p:cTn id="104" fill="hold">
                      <p:stCondLst>
                        <p:cond delay="indefinite"/>
                      </p:stCondLst>
                      <p:childTnLst>
                        <p:par>
                          <p:cTn id="105" fill="hold">
                            <p:stCondLst>
                              <p:cond delay="0"/>
                            </p:stCondLst>
                            <p:childTnLst>
                              <p:par>
                                <p:cTn id="106" presetID="23" presetClass="entr" presetSubtype="272" fill="hold" grpId="0" nodeType="click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strVal val="2/3*#ppt_w"/>
                                          </p:val>
                                        </p:tav>
                                        <p:tav tm="100000">
                                          <p:val>
                                            <p:strVal val="#ppt_w"/>
                                          </p:val>
                                        </p:tav>
                                      </p:tavLst>
                                    </p:anim>
                                    <p:anim calcmode="lin" valueType="num">
                                      <p:cBhvr>
                                        <p:cTn id="109" dur="500" fill="hold"/>
                                        <p:tgtEl>
                                          <p:spTgt spid="31"/>
                                        </p:tgtEl>
                                        <p:attrNameLst>
                                          <p:attrName>ppt_h</p:attrName>
                                        </p:attrNameLst>
                                      </p:cBhvr>
                                      <p:tavLst>
                                        <p:tav tm="0">
                                          <p:val>
                                            <p:strVal val="2/3*#ppt_h"/>
                                          </p:val>
                                        </p:tav>
                                        <p:tav tm="100000">
                                          <p:val>
                                            <p:strVal val="#ppt_h"/>
                                          </p:val>
                                        </p:tav>
                                      </p:tavLst>
                                    </p:anim>
                                  </p:childTnLst>
                                  <p:subTnLst>
                                    <p:animClr>
                                      <p:cBhvr override="childStyle">
                                        <p:cTn dur="1" fill="hold" display="0" masterRel="nextClick" afterEffect="1"/>
                                        <p:tgtEl>
                                          <p:spTgt spid="31"/>
                                        </p:tgtEl>
                                        <p:attrNameLst>
                                          <p:attrName>ppt_c</p:attrName>
                                        </p:attrNameLst>
                                      </p:cBhvr>
                                      <p:to>
                                        <a:schemeClr val="folHlink"/>
                                      </p:to>
                                    </p:animClr>
                                  </p:subTnLst>
                                </p:cTn>
                              </p:par>
                            </p:childTnLst>
                          </p:cTn>
                        </p:par>
                      </p:childTnLst>
                    </p:cTn>
                  </p:par>
                  <p:par>
                    <p:cTn id="110" fill="hold">
                      <p:stCondLst>
                        <p:cond delay="indefinite"/>
                      </p:stCondLst>
                      <p:childTnLst>
                        <p:par>
                          <p:cTn id="111" fill="hold">
                            <p:stCondLst>
                              <p:cond delay="0"/>
                            </p:stCondLst>
                            <p:childTnLst>
                              <p:par>
                                <p:cTn id="112" presetID="23" presetClass="entr" presetSubtype="272" fill="hold" grpId="0" nodeType="clickEffect">
                                  <p:stCondLst>
                                    <p:cond delay="0"/>
                                  </p:stCondLst>
                                  <p:childTnLst>
                                    <p:set>
                                      <p:cBhvr>
                                        <p:cTn id="113" dur="1" fill="hold">
                                          <p:stCondLst>
                                            <p:cond delay="0"/>
                                          </p:stCondLst>
                                        </p:cTn>
                                        <p:tgtEl>
                                          <p:spTgt spid="32"/>
                                        </p:tgtEl>
                                        <p:attrNameLst>
                                          <p:attrName>style.visibility</p:attrName>
                                        </p:attrNameLst>
                                      </p:cBhvr>
                                      <p:to>
                                        <p:strVal val="visible"/>
                                      </p:to>
                                    </p:set>
                                    <p:anim calcmode="lin" valueType="num">
                                      <p:cBhvr>
                                        <p:cTn id="114" dur="500" fill="hold"/>
                                        <p:tgtEl>
                                          <p:spTgt spid="32"/>
                                        </p:tgtEl>
                                        <p:attrNameLst>
                                          <p:attrName>ppt_w</p:attrName>
                                        </p:attrNameLst>
                                      </p:cBhvr>
                                      <p:tavLst>
                                        <p:tav tm="0">
                                          <p:val>
                                            <p:strVal val="2/3*#ppt_w"/>
                                          </p:val>
                                        </p:tav>
                                        <p:tav tm="100000">
                                          <p:val>
                                            <p:strVal val="#ppt_w"/>
                                          </p:val>
                                        </p:tav>
                                      </p:tavLst>
                                    </p:anim>
                                    <p:anim calcmode="lin" valueType="num">
                                      <p:cBhvr>
                                        <p:cTn id="115" dur="500" fill="hold"/>
                                        <p:tgtEl>
                                          <p:spTgt spid="32"/>
                                        </p:tgtEl>
                                        <p:attrNameLst>
                                          <p:attrName>ppt_h</p:attrName>
                                        </p:attrNameLst>
                                      </p:cBhvr>
                                      <p:tavLst>
                                        <p:tav tm="0">
                                          <p:val>
                                            <p:strVal val="2/3*#ppt_h"/>
                                          </p:val>
                                        </p:tav>
                                        <p:tav tm="100000">
                                          <p:val>
                                            <p:strVal val="#ppt_h"/>
                                          </p:val>
                                        </p:tav>
                                      </p:tavLst>
                                    </p:anim>
                                  </p:childTnLst>
                                  <p:subTnLst>
                                    <p:animClr>
                                      <p:cBhvr override="childStyle">
                                        <p:cTn dur="1" fill="hold" display="0" masterRel="nextClick" afterEffect="1"/>
                                        <p:tgtEl>
                                          <p:spTgt spid="32"/>
                                        </p:tgtEl>
                                        <p:attrNameLst>
                                          <p:attrName>ppt_c</p:attrName>
                                        </p:attrNameLst>
                                      </p:cBhvr>
                                      <p:to>
                                        <a:schemeClr val="folHlink"/>
                                      </p:to>
                                    </p:animClr>
                                  </p:subTnLst>
                                </p:cTn>
                              </p:par>
                            </p:childTnLst>
                          </p:cTn>
                        </p:par>
                      </p:childTnLst>
                    </p:cTn>
                  </p:par>
                  <p:par>
                    <p:cTn id="116" fill="hold">
                      <p:stCondLst>
                        <p:cond delay="indefinite"/>
                      </p:stCondLst>
                      <p:childTnLst>
                        <p:par>
                          <p:cTn id="117" fill="hold">
                            <p:stCondLst>
                              <p:cond delay="0"/>
                            </p:stCondLst>
                            <p:childTnLst>
                              <p:par>
                                <p:cTn id="118" presetID="23" presetClass="entr" presetSubtype="272" fill="hold" grpId="0" nodeType="clickEffect">
                                  <p:stCondLst>
                                    <p:cond delay="0"/>
                                  </p:stCondLst>
                                  <p:childTnLst>
                                    <p:set>
                                      <p:cBhvr>
                                        <p:cTn id="119" dur="1" fill="hold">
                                          <p:stCondLst>
                                            <p:cond delay="0"/>
                                          </p:stCondLst>
                                        </p:cTn>
                                        <p:tgtEl>
                                          <p:spTgt spid="22"/>
                                        </p:tgtEl>
                                        <p:attrNameLst>
                                          <p:attrName>style.visibility</p:attrName>
                                        </p:attrNameLst>
                                      </p:cBhvr>
                                      <p:to>
                                        <p:strVal val="visible"/>
                                      </p:to>
                                    </p:set>
                                    <p:anim calcmode="lin" valueType="num">
                                      <p:cBhvr>
                                        <p:cTn id="120" dur="500" fill="hold"/>
                                        <p:tgtEl>
                                          <p:spTgt spid="22"/>
                                        </p:tgtEl>
                                        <p:attrNameLst>
                                          <p:attrName>ppt_w</p:attrName>
                                        </p:attrNameLst>
                                      </p:cBhvr>
                                      <p:tavLst>
                                        <p:tav tm="0">
                                          <p:val>
                                            <p:strVal val="2/3*#ppt_w"/>
                                          </p:val>
                                        </p:tav>
                                        <p:tav tm="100000">
                                          <p:val>
                                            <p:strVal val="#ppt_w"/>
                                          </p:val>
                                        </p:tav>
                                      </p:tavLst>
                                    </p:anim>
                                    <p:anim calcmode="lin" valueType="num">
                                      <p:cBhvr>
                                        <p:cTn id="121" dur="500" fill="hold"/>
                                        <p:tgtEl>
                                          <p:spTgt spid="22"/>
                                        </p:tgtEl>
                                        <p:attrNameLst>
                                          <p:attrName>ppt_h</p:attrName>
                                        </p:attrNameLst>
                                      </p:cBhvr>
                                      <p:tavLst>
                                        <p:tav tm="0">
                                          <p:val>
                                            <p:strVal val="2/3*#ppt_h"/>
                                          </p:val>
                                        </p:tav>
                                        <p:tav tm="100000">
                                          <p:val>
                                            <p:strVal val="#ppt_h"/>
                                          </p:val>
                                        </p:tav>
                                      </p:tavLst>
                                    </p:anim>
                                  </p:childTnLst>
                                  <p:subTnLst>
                                    <p:animClr>
                                      <p:cBhvr override="childStyle">
                                        <p:cTn dur="1" fill="hold" display="0" masterRel="nextClick" afterEffect="1"/>
                                        <p:tgtEl>
                                          <p:spTgt spid="22"/>
                                        </p:tgtEl>
                                        <p:attrNameLst>
                                          <p:attrName>ppt_c</p:attrName>
                                        </p:attrNameLst>
                                      </p:cBhvr>
                                      <p:to>
                                        <a:schemeClr val="folHlink"/>
                                      </p:to>
                                    </p:animClr>
                                  </p:subTnLst>
                                </p:cTn>
                              </p:par>
                            </p:childTnLst>
                          </p:cTn>
                        </p:par>
                      </p:childTnLst>
                    </p:cTn>
                  </p:par>
                  <p:par>
                    <p:cTn id="122" fill="hold">
                      <p:stCondLst>
                        <p:cond delay="indefinite"/>
                      </p:stCondLst>
                      <p:childTnLst>
                        <p:par>
                          <p:cTn id="123" fill="hold">
                            <p:stCondLst>
                              <p:cond delay="0"/>
                            </p:stCondLst>
                            <p:childTnLst>
                              <p:par>
                                <p:cTn id="124" presetID="23" presetClass="entr" presetSubtype="272" fill="hold" grpId="0" nodeType="click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strVal val="2/3*#ppt_w"/>
                                          </p:val>
                                        </p:tav>
                                        <p:tav tm="100000">
                                          <p:val>
                                            <p:strVal val="#ppt_w"/>
                                          </p:val>
                                        </p:tav>
                                      </p:tavLst>
                                    </p:anim>
                                    <p:anim calcmode="lin" valueType="num">
                                      <p:cBhvr>
                                        <p:cTn id="127" dur="500" fill="hold"/>
                                        <p:tgtEl>
                                          <p:spTgt spid="30"/>
                                        </p:tgtEl>
                                        <p:attrNameLst>
                                          <p:attrName>ppt_h</p:attrName>
                                        </p:attrNameLst>
                                      </p:cBhvr>
                                      <p:tavLst>
                                        <p:tav tm="0">
                                          <p:val>
                                            <p:strVal val="2/3*#ppt_h"/>
                                          </p:val>
                                        </p:tav>
                                        <p:tav tm="100000">
                                          <p:val>
                                            <p:strVal val="#ppt_h"/>
                                          </p:val>
                                        </p:tav>
                                      </p:tavLst>
                                    </p:anim>
                                  </p:childTnLst>
                                  <p:subTnLst>
                                    <p:animClr>
                                      <p:cBhvr override="childStyle">
                                        <p:cTn dur="1" fill="hold" display="0" masterRel="nextClick" afterEffect="1"/>
                                        <p:tgtEl>
                                          <p:spTgt spid="30"/>
                                        </p:tgtEl>
                                        <p:attrNameLst>
                                          <p:attrName>ppt_c</p:attrName>
                                        </p:attrNameLst>
                                      </p:cBhvr>
                                      <p:to>
                                        <a:schemeClr val="folHlink"/>
                                      </p:to>
                                    </p:animClr>
                                  </p:subTnLst>
                                </p:cTn>
                              </p:par>
                            </p:childTnLst>
                          </p:cTn>
                        </p:par>
                        <p:par>
                          <p:cTn id="128" fill="hold">
                            <p:stCondLst>
                              <p:cond delay="500"/>
                            </p:stCondLst>
                            <p:childTnLst>
                              <p:par>
                                <p:cTn id="129" presetID="23" presetClass="entr" presetSubtype="272" fill="hold" grpId="0" nodeType="afterEffect">
                                  <p:stCondLst>
                                    <p:cond delay="0"/>
                                  </p:stCondLst>
                                  <p:childTnLst>
                                    <p:set>
                                      <p:cBhvr>
                                        <p:cTn id="130" dur="1" fill="hold">
                                          <p:stCondLst>
                                            <p:cond delay="0"/>
                                          </p:stCondLst>
                                        </p:cTn>
                                        <p:tgtEl>
                                          <p:spTgt spid="612369"/>
                                        </p:tgtEl>
                                        <p:attrNameLst>
                                          <p:attrName>style.visibility</p:attrName>
                                        </p:attrNameLst>
                                      </p:cBhvr>
                                      <p:to>
                                        <p:strVal val="visible"/>
                                      </p:to>
                                    </p:set>
                                    <p:anim calcmode="lin" valueType="num">
                                      <p:cBhvr>
                                        <p:cTn id="131" dur="500" fill="hold"/>
                                        <p:tgtEl>
                                          <p:spTgt spid="612369"/>
                                        </p:tgtEl>
                                        <p:attrNameLst>
                                          <p:attrName>ppt_w</p:attrName>
                                        </p:attrNameLst>
                                      </p:cBhvr>
                                      <p:tavLst>
                                        <p:tav tm="0">
                                          <p:val>
                                            <p:strVal val="2/3*#ppt_w"/>
                                          </p:val>
                                        </p:tav>
                                        <p:tav tm="100000">
                                          <p:val>
                                            <p:strVal val="#ppt_w"/>
                                          </p:val>
                                        </p:tav>
                                      </p:tavLst>
                                    </p:anim>
                                    <p:anim calcmode="lin" valueType="num">
                                      <p:cBhvr>
                                        <p:cTn id="132" dur="500" fill="hold"/>
                                        <p:tgtEl>
                                          <p:spTgt spid="612369"/>
                                        </p:tgtEl>
                                        <p:attrNameLst>
                                          <p:attrName>ppt_h</p:attrName>
                                        </p:attrNameLst>
                                      </p:cBhvr>
                                      <p:tavLst>
                                        <p:tav tm="0">
                                          <p:val>
                                            <p:strVal val="2/3*#ppt_h"/>
                                          </p:val>
                                        </p:tav>
                                        <p:tav tm="100000">
                                          <p:val>
                                            <p:strVal val="#ppt_h"/>
                                          </p:val>
                                        </p:tav>
                                      </p:tavLst>
                                    </p:anim>
                                  </p:childTnLst>
                                  <p:subTnLst>
                                    <p:animClr>
                                      <p:cBhvr override="childStyle">
                                        <p:cTn dur="1" fill="hold" display="0" masterRel="nextClick" afterEffect="1"/>
                                        <p:tgtEl>
                                          <p:spTgt spid="612369"/>
                                        </p:tgtEl>
                                        <p:attrNameLst>
                                          <p:attrName>ppt_c</p:attrName>
                                        </p:attrNameLst>
                                      </p:cBhvr>
                                      <p:to>
                                        <a:schemeClr val="folHlink"/>
                                      </p:to>
                                    </p:animClr>
                                  </p:subTnLst>
                                </p:cTn>
                              </p:par>
                            </p:childTnLst>
                          </p:cTn>
                        </p:par>
                      </p:childTnLst>
                    </p:cTn>
                  </p:par>
                  <p:par>
                    <p:cTn id="133" fill="hold">
                      <p:stCondLst>
                        <p:cond delay="indefinite"/>
                      </p:stCondLst>
                      <p:childTnLst>
                        <p:par>
                          <p:cTn id="134" fill="hold">
                            <p:stCondLst>
                              <p:cond delay="0"/>
                            </p:stCondLst>
                            <p:childTnLst>
                              <p:par>
                                <p:cTn id="135" presetID="23" presetClass="entr" presetSubtype="272" fill="hold" grpId="0" nodeType="click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strVal val="2/3*#ppt_w"/>
                                          </p:val>
                                        </p:tav>
                                        <p:tav tm="100000">
                                          <p:val>
                                            <p:strVal val="#ppt_w"/>
                                          </p:val>
                                        </p:tav>
                                      </p:tavLst>
                                    </p:anim>
                                    <p:anim calcmode="lin" valueType="num">
                                      <p:cBhvr>
                                        <p:cTn id="138" dur="500" fill="hold"/>
                                        <p:tgtEl>
                                          <p:spTgt spid="35"/>
                                        </p:tgtEl>
                                        <p:attrNameLst>
                                          <p:attrName>ppt_h</p:attrName>
                                        </p:attrNameLst>
                                      </p:cBhvr>
                                      <p:tavLst>
                                        <p:tav tm="0">
                                          <p:val>
                                            <p:strVal val="2/3*#ppt_h"/>
                                          </p:val>
                                        </p:tav>
                                        <p:tav tm="100000">
                                          <p:val>
                                            <p:strVal val="#ppt_h"/>
                                          </p:val>
                                        </p:tav>
                                      </p:tavLst>
                                    </p:anim>
                                  </p:childTnLst>
                                  <p:subTnLst>
                                    <p:animClr>
                                      <p:cBhvr override="childStyle">
                                        <p:cTn dur="1" fill="hold" display="0" masterRel="nextClick" afterEffect="1"/>
                                        <p:tgtEl>
                                          <p:spTgt spid="35"/>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2355" grpId="0" animBg="1"/>
      <p:bldP spid="612356" grpId="0" animBg="1"/>
      <p:bldP spid="612354" grpId="0" animBg="1"/>
      <p:bldP spid="612357" grpId="0" animBg="1"/>
      <p:bldP spid="612359" grpId="0"/>
      <p:bldP spid="612360" grpId="0"/>
      <p:bldP spid="612362" grpId="0" animBg="1"/>
      <p:bldP spid="612363" grpId="0" animBg="1"/>
      <p:bldP spid="612365" grpId="0"/>
      <p:bldP spid="612366" grpId="0"/>
      <p:bldP spid="612367" grpId="0"/>
      <p:bldP spid="612368" grpId="0"/>
      <p:bldP spid="25" grpId="0"/>
      <p:bldP spid="33" grpId="0"/>
      <p:bldP spid="28" grpId="0" animBg="1"/>
      <p:bldP spid="612369" grpId="0"/>
      <p:bldP spid="26" grpId="0"/>
      <p:bldP spid="21" grpId="0"/>
      <p:bldP spid="22" grpId="0"/>
      <p:bldP spid="29" grpId="0"/>
      <p:bldP spid="30" grpId="0"/>
      <p:bldP spid="31" grpId="0"/>
      <p:bldP spid="32" grpId="0"/>
      <p:bldP spid="35"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12355" name="Rectangle 3"/>
          <p:cNvSpPr>
            <a:spLocks noChangeArrowheads="1"/>
          </p:cNvSpPr>
          <p:nvPr/>
        </p:nvSpPr>
        <p:spPr bwMode="auto">
          <a:xfrm>
            <a:off x="738189" y="4221088"/>
            <a:ext cx="4769916" cy="2368625"/>
          </a:xfrm>
          <a:prstGeom prst="rect">
            <a:avLst/>
          </a:prstGeom>
          <a:solidFill>
            <a:schemeClr val="hlink">
              <a:alpha val="89999"/>
            </a:schemeClr>
          </a:solidFill>
          <a:ln w="12700">
            <a:solidFill>
              <a:schemeClr val="tx1"/>
            </a:solidFill>
            <a:miter lim="800000"/>
            <a:headEnd/>
            <a:tailEnd/>
          </a:ln>
          <a:effectLst/>
        </p:spPr>
        <p:txBody>
          <a:bodyPr wrap="none" anchor="ctr"/>
          <a:lstStyle/>
          <a:p>
            <a:pPr>
              <a:defRPr/>
            </a:pPr>
            <a:endParaRPr lang="en-GB">
              <a:latin typeface="+mj-lt"/>
            </a:endParaRPr>
          </a:p>
        </p:txBody>
      </p:sp>
      <p:sp>
        <p:nvSpPr>
          <p:cNvPr id="612356" name="Rectangle 4"/>
          <p:cNvSpPr>
            <a:spLocks noChangeArrowheads="1"/>
          </p:cNvSpPr>
          <p:nvPr/>
        </p:nvSpPr>
        <p:spPr bwMode="auto">
          <a:xfrm>
            <a:off x="755576" y="355600"/>
            <a:ext cx="4752528" cy="3865488"/>
          </a:xfrm>
          <a:prstGeom prst="rect">
            <a:avLst/>
          </a:prstGeom>
          <a:solidFill>
            <a:srgbClr val="FFCC00">
              <a:alpha val="80000"/>
            </a:srgbClr>
          </a:solidFill>
          <a:ln w="12700">
            <a:solidFill>
              <a:schemeClr val="tx1"/>
            </a:solidFill>
            <a:miter lim="800000"/>
            <a:headEnd/>
            <a:tailEnd/>
          </a:ln>
          <a:effectLst/>
        </p:spPr>
        <p:txBody>
          <a:bodyPr wrap="none" anchor="ctr"/>
          <a:lstStyle/>
          <a:p>
            <a:pPr>
              <a:defRPr/>
            </a:pPr>
            <a:endParaRPr lang="en-GB">
              <a:latin typeface="+mj-lt"/>
            </a:endParaRPr>
          </a:p>
        </p:txBody>
      </p:sp>
      <p:sp>
        <p:nvSpPr>
          <p:cNvPr id="612354" name="Rectangle 2"/>
          <p:cNvSpPr>
            <a:spLocks noChangeArrowheads="1"/>
          </p:cNvSpPr>
          <p:nvPr/>
        </p:nvSpPr>
        <p:spPr bwMode="auto">
          <a:xfrm>
            <a:off x="5508104" y="358774"/>
            <a:ext cx="3672408" cy="3862313"/>
          </a:xfrm>
          <a:prstGeom prst="rect">
            <a:avLst/>
          </a:prstGeom>
          <a:solidFill>
            <a:srgbClr val="99CC00">
              <a:alpha val="80000"/>
            </a:srgbClr>
          </a:solidFill>
          <a:ln w="12700">
            <a:solidFill>
              <a:schemeClr val="tx1"/>
            </a:solidFill>
            <a:miter lim="800000"/>
            <a:headEnd/>
            <a:tailEnd/>
          </a:ln>
          <a:effectLst/>
        </p:spPr>
        <p:txBody>
          <a:bodyPr wrap="none" anchor="ctr"/>
          <a:lstStyle/>
          <a:p>
            <a:pPr>
              <a:defRPr/>
            </a:pPr>
            <a:endParaRPr lang="en-GB">
              <a:latin typeface="+mj-lt"/>
            </a:endParaRPr>
          </a:p>
        </p:txBody>
      </p:sp>
      <p:sp>
        <p:nvSpPr>
          <p:cNvPr id="612357" name="Rectangle 5"/>
          <p:cNvSpPr>
            <a:spLocks noChangeArrowheads="1"/>
          </p:cNvSpPr>
          <p:nvPr/>
        </p:nvSpPr>
        <p:spPr bwMode="auto">
          <a:xfrm>
            <a:off x="5508104" y="4221087"/>
            <a:ext cx="3630191" cy="2386087"/>
          </a:xfrm>
          <a:prstGeom prst="rect">
            <a:avLst/>
          </a:prstGeom>
          <a:solidFill>
            <a:srgbClr val="FFCC00">
              <a:alpha val="80000"/>
            </a:srgbClr>
          </a:solidFill>
          <a:ln w="12700">
            <a:solidFill>
              <a:schemeClr val="tx1"/>
            </a:solidFill>
            <a:miter lim="800000"/>
            <a:headEnd/>
            <a:tailEnd/>
          </a:ln>
          <a:effectLst/>
        </p:spPr>
        <p:txBody>
          <a:bodyPr wrap="none" anchor="ctr"/>
          <a:lstStyle/>
          <a:p>
            <a:pPr>
              <a:defRPr/>
            </a:pPr>
            <a:endParaRPr lang="en-GB">
              <a:latin typeface="+mj-lt"/>
            </a:endParaRPr>
          </a:p>
        </p:txBody>
      </p:sp>
      <p:sp>
        <p:nvSpPr>
          <p:cNvPr id="612358" name="Line 6"/>
          <p:cNvSpPr>
            <a:spLocks noChangeShapeType="1"/>
          </p:cNvSpPr>
          <p:nvPr/>
        </p:nvSpPr>
        <p:spPr bwMode="auto">
          <a:xfrm flipV="1">
            <a:off x="5508104" y="431800"/>
            <a:ext cx="0" cy="5967413"/>
          </a:xfrm>
          <a:prstGeom prst="line">
            <a:avLst/>
          </a:prstGeom>
          <a:noFill/>
          <a:ln w="38100">
            <a:solidFill>
              <a:srgbClr val="FFFF00"/>
            </a:solidFill>
            <a:round/>
            <a:headEnd/>
            <a:tailEnd type="triangle" w="med" len="med"/>
          </a:ln>
          <a:effectLst/>
        </p:spPr>
        <p:txBody>
          <a:bodyPr wrap="none" anchor="ctr"/>
          <a:lstStyle/>
          <a:p>
            <a:pPr>
              <a:defRPr/>
            </a:pPr>
            <a:endParaRPr lang="en-GB">
              <a:latin typeface="+mj-lt"/>
            </a:endParaRPr>
          </a:p>
        </p:txBody>
      </p:sp>
      <p:sp>
        <p:nvSpPr>
          <p:cNvPr id="612359" name="Text Box 7"/>
          <p:cNvSpPr txBox="1">
            <a:spLocks noChangeArrowheads="1"/>
          </p:cNvSpPr>
          <p:nvPr/>
        </p:nvSpPr>
        <p:spPr bwMode="auto">
          <a:xfrm>
            <a:off x="3846707" y="6551613"/>
            <a:ext cx="3343275" cy="366712"/>
          </a:xfrm>
          <a:prstGeom prst="rect">
            <a:avLst/>
          </a:prstGeom>
          <a:noFill/>
          <a:ln w="12700">
            <a:noFill/>
            <a:miter lim="800000"/>
            <a:headEnd/>
            <a:tailEnd/>
          </a:ln>
          <a:effectLst/>
        </p:spPr>
        <p:txBody>
          <a:bodyPr>
            <a:spAutoFit/>
          </a:bodyPr>
          <a:lstStyle/>
          <a:p>
            <a:pPr algn="ctr">
              <a:spcBef>
                <a:spcPct val="50000"/>
              </a:spcBef>
              <a:defRPr/>
            </a:pPr>
            <a:r>
              <a:rPr lang="en-GB" dirty="0" smtClean="0">
                <a:solidFill>
                  <a:schemeClr val="hlink"/>
                </a:solidFill>
                <a:latin typeface="+mj-lt"/>
              </a:rPr>
              <a:t>Moderate </a:t>
            </a:r>
            <a:r>
              <a:rPr lang="en-GB" dirty="0">
                <a:solidFill>
                  <a:schemeClr val="hlink"/>
                </a:solidFill>
                <a:latin typeface="+mj-lt"/>
              </a:rPr>
              <a:t>policy value</a:t>
            </a:r>
          </a:p>
        </p:txBody>
      </p:sp>
      <p:sp>
        <p:nvSpPr>
          <p:cNvPr id="612360" name="Text Box 8"/>
          <p:cNvSpPr txBox="1">
            <a:spLocks noChangeArrowheads="1"/>
          </p:cNvSpPr>
          <p:nvPr/>
        </p:nvSpPr>
        <p:spPr bwMode="auto">
          <a:xfrm>
            <a:off x="2389386" y="0"/>
            <a:ext cx="6215062" cy="366713"/>
          </a:xfrm>
          <a:prstGeom prst="rect">
            <a:avLst/>
          </a:prstGeom>
          <a:noFill/>
          <a:ln w="12700">
            <a:noFill/>
            <a:miter lim="800000"/>
            <a:headEnd/>
            <a:tailEnd/>
          </a:ln>
          <a:effectLst/>
        </p:spPr>
        <p:txBody>
          <a:bodyPr>
            <a:spAutoFit/>
          </a:bodyPr>
          <a:lstStyle/>
          <a:p>
            <a:pPr algn="ctr">
              <a:spcBef>
                <a:spcPct val="50000"/>
              </a:spcBef>
              <a:defRPr/>
            </a:pPr>
            <a:r>
              <a:rPr lang="en-GB" dirty="0">
                <a:solidFill>
                  <a:srgbClr val="99FF66"/>
                </a:solidFill>
                <a:latin typeface="+mj-lt"/>
              </a:rPr>
              <a:t>High policy value</a:t>
            </a:r>
          </a:p>
        </p:txBody>
      </p:sp>
      <p:sp>
        <p:nvSpPr>
          <p:cNvPr id="612361" name="Rectangle 9"/>
          <p:cNvSpPr>
            <a:spLocks noChangeArrowheads="1"/>
          </p:cNvSpPr>
          <p:nvPr/>
        </p:nvSpPr>
        <p:spPr bwMode="auto">
          <a:xfrm>
            <a:off x="7162800" y="6477000"/>
            <a:ext cx="184150" cy="369888"/>
          </a:xfrm>
          <a:prstGeom prst="rect">
            <a:avLst/>
          </a:prstGeom>
          <a:noFill/>
          <a:ln w="12700">
            <a:noFill/>
            <a:miter lim="800000"/>
            <a:headEnd/>
            <a:tailEnd/>
          </a:ln>
          <a:effectLst/>
        </p:spPr>
        <p:txBody>
          <a:bodyPr wrap="none" anchor="ctr">
            <a:spAutoFit/>
          </a:bodyPr>
          <a:lstStyle/>
          <a:p>
            <a:pPr>
              <a:defRPr/>
            </a:pPr>
            <a:endParaRPr lang="en-GB">
              <a:latin typeface="+mj-lt"/>
            </a:endParaRPr>
          </a:p>
        </p:txBody>
      </p:sp>
      <p:sp>
        <p:nvSpPr>
          <p:cNvPr id="612362" name="Text Box 10"/>
          <p:cNvSpPr txBox="1">
            <a:spLocks noChangeArrowheads="1"/>
          </p:cNvSpPr>
          <p:nvPr/>
        </p:nvSpPr>
        <p:spPr bwMode="auto">
          <a:xfrm>
            <a:off x="755576" y="4028554"/>
            <a:ext cx="1625600" cy="336550"/>
          </a:xfrm>
          <a:prstGeom prst="rect">
            <a:avLst/>
          </a:prstGeom>
          <a:solidFill>
            <a:srgbClr val="800000"/>
          </a:solidFill>
          <a:ln w="12700">
            <a:noFill/>
            <a:miter lim="800000"/>
            <a:headEnd/>
            <a:tailEnd/>
          </a:ln>
          <a:effectLst/>
        </p:spPr>
        <p:txBody>
          <a:bodyPr>
            <a:spAutoFit/>
          </a:bodyPr>
          <a:lstStyle/>
          <a:p>
            <a:pPr>
              <a:spcBef>
                <a:spcPct val="50000"/>
              </a:spcBef>
              <a:defRPr/>
            </a:pPr>
            <a:r>
              <a:rPr lang="en-GB" sz="1600" dirty="0" smtClean="0">
                <a:solidFill>
                  <a:schemeClr val="bg1"/>
                </a:solidFill>
                <a:latin typeface="+mj-lt"/>
              </a:rPr>
              <a:t>More difficult</a:t>
            </a:r>
            <a:endParaRPr lang="en-GB" dirty="0">
              <a:solidFill>
                <a:schemeClr val="bg1"/>
              </a:solidFill>
              <a:latin typeface="+mj-lt"/>
            </a:endParaRPr>
          </a:p>
        </p:txBody>
      </p:sp>
      <p:sp>
        <p:nvSpPr>
          <p:cNvPr id="612363" name="Text Box 11"/>
          <p:cNvSpPr txBox="1">
            <a:spLocks noChangeArrowheads="1"/>
          </p:cNvSpPr>
          <p:nvPr/>
        </p:nvSpPr>
        <p:spPr bwMode="auto">
          <a:xfrm>
            <a:off x="7432675" y="4028554"/>
            <a:ext cx="1701800" cy="336550"/>
          </a:xfrm>
          <a:prstGeom prst="rect">
            <a:avLst/>
          </a:prstGeom>
          <a:solidFill>
            <a:schemeClr val="accent2"/>
          </a:solidFill>
          <a:ln w="12700">
            <a:noFill/>
            <a:miter lim="800000"/>
            <a:headEnd/>
            <a:tailEnd/>
          </a:ln>
          <a:effectLst/>
        </p:spPr>
        <p:txBody>
          <a:bodyPr>
            <a:spAutoFit/>
          </a:bodyPr>
          <a:lstStyle/>
          <a:p>
            <a:pPr algn="r">
              <a:spcBef>
                <a:spcPct val="50000"/>
              </a:spcBef>
              <a:defRPr/>
            </a:pPr>
            <a:r>
              <a:rPr lang="en-GB" sz="1600" dirty="0" smtClean="0">
                <a:solidFill>
                  <a:schemeClr val="bg1"/>
                </a:solidFill>
                <a:latin typeface="+mj-lt"/>
              </a:rPr>
              <a:t>Less difficult</a:t>
            </a:r>
            <a:endParaRPr lang="en-GB" dirty="0">
              <a:solidFill>
                <a:schemeClr val="bg1"/>
              </a:solidFill>
              <a:latin typeface="+mj-lt"/>
            </a:endParaRPr>
          </a:p>
        </p:txBody>
      </p:sp>
      <p:sp>
        <p:nvSpPr>
          <p:cNvPr id="612364" name="Line 12"/>
          <p:cNvSpPr>
            <a:spLocks noChangeShapeType="1"/>
          </p:cNvSpPr>
          <p:nvPr/>
        </p:nvSpPr>
        <p:spPr bwMode="auto">
          <a:xfrm>
            <a:off x="2389188" y="4206354"/>
            <a:ext cx="5065712" cy="0"/>
          </a:xfrm>
          <a:prstGeom prst="line">
            <a:avLst/>
          </a:prstGeom>
          <a:noFill/>
          <a:ln w="38100">
            <a:solidFill>
              <a:srgbClr val="FFFF00"/>
            </a:solidFill>
            <a:round/>
            <a:headEnd/>
            <a:tailEnd type="triangle" w="med" len="med"/>
          </a:ln>
          <a:effectLst/>
        </p:spPr>
        <p:txBody>
          <a:bodyPr wrap="none" anchor="ctr"/>
          <a:lstStyle/>
          <a:p>
            <a:pPr>
              <a:defRPr/>
            </a:pPr>
            <a:endParaRPr lang="en-GB">
              <a:latin typeface="+mj-lt"/>
            </a:endParaRPr>
          </a:p>
        </p:txBody>
      </p:sp>
      <p:sp>
        <p:nvSpPr>
          <p:cNvPr id="612365" name="Text Box 13"/>
          <p:cNvSpPr txBox="1">
            <a:spLocks noChangeArrowheads="1"/>
          </p:cNvSpPr>
          <p:nvPr/>
        </p:nvSpPr>
        <p:spPr bwMode="auto">
          <a:xfrm>
            <a:off x="1482725" y="5973763"/>
            <a:ext cx="2630488" cy="366712"/>
          </a:xfrm>
          <a:prstGeom prst="rect">
            <a:avLst/>
          </a:prstGeom>
          <a:noFill/>
          <a:ln w="12700">
            <a:noFill/>
            <a:miter lim="800000"/>
            <a:headEnd/>
            <a:tailEnd/>
          </a:ln>
          <a:effectLst/>
        </p:spPr>
        <p:txBody>
          <a:bodyPr>
            <a:spAutoFit/>
          </a:bodyPr>
          <a:lstStyle/>
          <a:p>
            <a:pPr algn="ctr">
              <a:spcBef>
                <a:spcPct val="50000"/>
              </a:spcBef>
              <a:defRPr/>
            </a:pPr>
            <a:r>
              <a:rPr lang="en-GB" dirty="0">
                <a:solidFill>
                  <a:schemeClr val="accent4">
                    <a:lumMod val="10000"/>
                  </a:schemeClr>
                </a:solidFill>
                <a:latin typeface="+mj-lt"/>
              </a:rPr>
              <a:t>Money pits</a:t>
            </a:r>
          </a:p>
        </p:txBody>
      </p:sp>
      <p:sp>
        <p:nvSpPr>
          <p:cNvPr id="612366" name="Text Box 14"/>
          <p:cNvSpPr txBox="1">
            <a:spLocks noChangeArrowheads="1"/>
          </p:cNvSpPr>
          <p:nvPr/>
        </p:nvSpPr>
        <p:spPr bwMode="auto">
          <a:xfrm>
            <a:off x="1463675" y="625475"/>
            <a:ext cx="2736850" cy="366713"/>
          </a:xfrm>
          <a:prstGeom prst="rect">
            <a:avLst/>
          </a:prstGeom>
          <a:noFill/>
          <a:ln w="12700">
            <a:noFill/>
            <a:miter lim="800000"/>
            <a:headEnd/>
            <a:tailEnd/>
          </a:ln>
          <a:effectLst/>
        </p:spPr>
        <p:txBody>
          <a:bodyPr>
            <a:spAutoFit/>
          </a:bodyPr>
          <a:lstStyle/>
          <a:p>
            <a:pPr algn="ctr">
              <a:spcBef>
                <a:spcPct val="50000"/>
              </a:spcBef>
              <a:defRPr/>
            </a:pPr>
            <a:r>
              <a:rPr lang="en-GB" dirty="0">
                <a:solidFill>
                  <a:schemeClr val="accent4">
                    <a:lumMod val="10000"/>
                  </a:schemeClr>
                </a:solidFill>
                <a:latin typeface="+mj-lt"/>
              </a:rPr>
              <a:t>Must haves</a:t>
            </a:r>
          </a:p>
        </p:txBody>
      </p:sp>
      <p:sp>
        <p:nvSpPr>
          <p:cNvPr id="612367" name="Text Box 15"/>
          <p:cNvSpPr txBox="1">
            <a:spLocks noChangeArrowheads="1"/>
          </p:cNvSpPr>
          <p:nvPr/>
        </p:nvSpPr>
        <p:spPr bwMode="auto">
          <a:xfrm>
            <a:off x="6740562" y="5988050"/>
            <a:ext cx="2562225" cy="366713"/>
          </a:xfrm>
          <a:prstGeom prst="rect">
            <a:avLst/>
          </a:prstGeom>
          <a:noFill/>
          <a:ln w="12700">
            <a:noFill/>
            <a:miter lim="800000"/>
            <a:headEnd/>
            <a:tailEnd/>
          </a:ln>
          <a:effectLst/>
        </p:spPr>
        <p:txBody>
          <a:bodyPr>
            <a:spAutoFit/>
          </a:bodyPr>
          <a:lstStyle/>
          <a:p>
            <a:pPr algn="ctr">
              <a:spcBef>
                <a:spcPct val="50000"/>
              </a:spcBef>
              <a:defRPr/>
            </a:pPr>
            <a:r>
              <a:rPr lang="en-GB" dirty="0">
                <a:solidFill>
                  <a:schemeClr val="accent4">
                    <a:lumMod val="10000"/>
                  </a:schemeClr>
                </a:solidFill>
                <a:latin typeface="+mj-lt"/>
              </a:rPr>
              <a:t>Low-hanging fruits</a:t>
            </a:r>
          </a:p>
        </p:txBody>
      </p:sp>
      <p:sp>
        <p:nvSpPr>
          <p:cNvPr id="612368" name="Text Box 16"/>
          <p:cNvSpPr txBox="1">
            <a:spLocks noChangeArrowheads="1"/>
          </p:cNvSpPr>
          <p:nvPr/>
        </p:nvSpPr>
        <p:spPr bwMode="auto">
          <a:xfrm>
            <a:off x="6788187" y="604838"/>
            <a:ext cx="2373312" cy="366712"/>
          </a:xfrm>
          <a:prstGeom prst="rect">
            <a:avLst/>
          </a:prstGeom>
          <a:noFill/>
          <a:ln w="12700">
            <a:noFill/>
            <a:miter lim="800000"/>
            <a:headEnd/>
            <a:tailEnd/>
          </a:ln>
          <a:effectLst/>
        </p:spPr>
        <p:txBody>
          <a:bodyPr>
            <a:spAutoFit/>
          </a:bodyPr>
          <a:lstStyle/>
          <a:p>
            <a:pPr algn="ctr">
              <a:spcBef>
                <a:spcPct val="50000"/>
              </a:spcBef>
              <a:defRPr/>
            </a:pPr>
            <a:r>
              <a:rPr lang="en-GB" dirty="0">
                <a:solidFill>
                  <a:schemeClr val="accent4">
                    <a:lumMod val="10000"/>
                  </a:schemeClr>
                </a:solidFill>
                <a:latin typeface="+mj-lt"/>
              </a:rPr>
              <a:t>Quick wins</a:t>
            </a:r>
          </a:p>
        </p:txBody>
      </p:sp>
      <p:sp>
        <p:nvSpPr>
          <p:cNvPr id="25" name="TextBox 24"/>
          <p:cNvSpPr txBox="1"/>
          <p:nvPr/>
        </p:nvSpPr>
        <p:spPr>
          <a:xfrm>
            <a:off x="2304256" y="3985900"/>
            <a:ext cx="8388424" cy="523220"/>
          </a:xfrm>
          <a:prstGeom prst="rect">
            <a:avLst/>
          </a:prstGeom>
          <a:noFill/>
        </p:spPr>
        <p:txBody>
          <a:bodyPr wrap="square" rtlCol="0">
            <a:spAutoFit/>
          </a:bodyPr>
          <a:lstStyle/>
          <a:p>
            <a:pPr algn="ctr"/>
            <a:r>
              <a:rPr lang="en-GB" sz="2800" b="1" dirty="0" smtClean="0">
                <a:solidFill>
                  <a:srgbClr val="0099CC"/>
                </a:solidFill>
                <a:latin typeface="+mj-lt"/>
              </a:rPr>
              <a:t>PISA 2003</a:t>
            </a:r>
            <a:endParaRPr lang="en-GB" b="1" dirty="0">
              <a:solidFill>
                <a:srgbClr val="0099CC"/>
              </a:solidFill>
              <a:latin typeface="+mj-lt"/>
            </a:endParaRPr>
          </a:p>
        </p:txBody>
      </p:sp>
      <p:sp>
        <p:nvSpPr>
          <p:cNvPr id="36" name="Rectangle 35"/>
          <p:cNvSpPr>
            <a:spLocks noChangeArrowheads="1"/>
          </p:cNvSpPr>
          <p:nvPr/>
        </p:nvSpPr>
        <p:spPr bwMode="auto">
          <a:xfrm>
            <a:off x="720725" y="0"/>
            <a:ext cx="8459787" cy="6858000"/>
          </a:xfrm>
          <a:prstGeom prst="rect">
            <a:avLst/>
          </a:prstGeom>
          <a:solidFill>
            <a:schemeClr val="accent4">
              <a:lumMod val="10000"/>
              <a:alpha val="63000"/>
            </a:schemeClr>
          </a:solidFill>
          <a:ln w="12700" algn="ctr">
            <a:noFill/>
            <a:round/>
            <a:headEnd/>
            <a:tailEnd/>
          </a:ln>
        </p:spPr>
        <p:txBody>
          <a:bodyPr>
            <a:spAutoFit/>
          </a:bodyPr>
          <a:lstStyle/>
          <a:p>
            <a:pPr eaLnBrk="0" hangingPunct="0"/>
            <a:endParaRPr lang="en-GB"/>
          </a:p>
        </p:txBody>
      </p:sp>
      <p:sp>
        <p:nvSpPr>
          <p:cNvPr id="612369" name="Text Box 17"/>
          <p:cNvSpPr txBox="1">
            <a:spLocks noChangeArrowheads="1"/>
          </p:cNvSpPr>
          <p:nvPr/>
        </p:nvSpPr>
        <p:spPr bwMode="auto">
          <a:xfrm>
            <a:off x="827584" y="5004465"/>
            <a:ext cx="2069844" cy="584775"/>
          </a:xfrm>
          <a:prstGeom prst="rect">
            <a:avLst/>
          </a:prstGeom>
          <a:noFill/>
          <a:ln w="12700">
            <a:noFill/>
            <a:miter lim="800000"/>
            <a:headEnd/>
            <a:tailEnd/>
          </a:ln>
          <a:effectLst/>
        </p:spPr>
        <p:txBody>
          <a:bodyPr wrap="square">
            <a:spAutoFit/>
          </a:bodyPr>
          <a:lstStyle/>
          <a:p>
            <a:pPr algn="ctr">
              <a:spcBef>
                <a:spcPct val="50000"/>
              </a:spcBef>
              <a:defRPr/>
            </a:pPr>
            <a:r>
              <a:rPr lang="en-GB" sz="1600" dirty="0" smtClean="0">
                <a:solidFill>
                  <a:schemeClr val="bg2">
                    <a:lumMod val="60000"/>
                    <a:lumOff val="40000"/>
                  </a:schemeClr>
                </a:solidFill>
                <a:latin typeface="+mj-lt"/>
              </a:rPr>
              <a:t>Proliferation of assessment areas .</a:t>
            </a:r>
            <a:endParaRPr lang="en-GB" sz="1600" dirty="0">
              <a:solidFill>
                <a:schemeClr val="bg2">
                  <a:lumMod val="60000"/>
                  <a:lumOff val="40000"/>
                </a:schemeClr>
              </a:solidFill>
              <a:latin typeface="+mj-lt"/>
            </a:endParaRPr>
          </a:p>
        </p:txBody>
      </p:sp>
      <p:sp>
        <p:nvSpPr>
          <p:cNvPr id="26" name="Text Box 17"/>
          <p:cNvSpPr txBox="1">
            <a:spLocks noChangeArrowheads="1"/>
          </p:cNvSpPr>
          <p:nvPr/>
        </p:nvSpPr>
        <p:spPr bwMode="auto">
          <a:xfrm>
            <a:off x="5076056" y="906979"/>
            <a:ext cx="4176464" cy="830997"/>
          </a:xfrm>
          <a:prstGeom prst="rect">
            <a:avLst/>
          </a:prstGeom>
          <a:noFill/>
          <a:ln w="12700">
            <a:noFill/>
            <a:miter lim="800000"/>
            <a:headEnd/>
            <a:tailEnd/>
          </a:ln>
          <a:effectLst/>
        </p:spPr>
        <p:txBody>
          <a:bodyPr wrap="square">
            <a:spAutoFit/>
          </a:bodyPr>
          <a:lstStyle/>
          <a:p>
            <a:pPr algn="ctr">
              <a:spcBef>
                <a:spcPct val="50000"/>
              </a:spcBef>
              <a:defRPr/>
            </a:pPr>
            <a:r>
              <a:rPr lang="en-GB" sz="1600" dirty="0" smtClean="0">
                <a:solidFill>
                  <a:schemeClr val="bg1"/>
                </a:solidFill>
                <a:latin typeface="+mj-lt"/>
              </a:rPr>
              <a:t>Examining individual</a:t>
            </a:r>
            <a:r>
              <a:rPr lang="en-GB" sz="1600" dirty="0">
                <a:solidFill>
                  <a:schemeClr val="bg1"/>
                </a:solidFill>
                <a:latin typeface="+mj-lt"/>
              </a:rPr>
              <a:t>, institutional and systemic factors associated with </a:t>
            </a:r>
            <a:r>
              <a:rPr lang="en-GB" sz="1600" dirty="0" smtClean="0">
                <a:solidFill>
                  <a:schemeClr val="bg1"/>
                </a:solidFill>
                <a:latin typeface="+mj-lt"/>
              </a:rPr>
              <a:t>quality, equity and efficiency in education</a:t>
            </a:r>
            <a:endParaRPr lang="en-GB" sz="1600" dirty="0">
              <a:solidFill>
                <a:schemeClr val="bg1"/>
              </a:solidFill>
              <a:latin typeface="+mj-lt"/>
            </a:endParaRPr>
          </a:p>
        </p:txBody>
      </p:sp>
      <p:sp>
        <p:nvSpPr>
          <p:cNvPr id="21" name="Text Box 17"/>
          <p:cNvSpPr txBox="1">
            <a:spLocks noChangeArrowheads="1"/>
          </p:cNvSpPr>
          <p:nvPr/>
        </p:nvSpPr>
        <p:spPr bwMode="auto">
          <a:xfrm>
            <a:off x="5471592" y="4437112"/>
            <a:ext cx="3672408" cy="1323439"/>
          </a:xfrm>
          <a:prstGeom prst="rect">
            <a:avLst/>
          </a:prstGeom>
          <a:noFill/>
          <a:ln w="12700">
            <a:noFill/>
            <a:miter lim="800000"/>
            <a:headEnd/>
            <a:tailEnd/>
          </a:ln>
          <a:effectLst/>
        </p:spPr>
        <p:txBody>
          <a:bodyPr wrap="square">
            <a:spAutoFit/>
          </a:bodyPr>
          <a:lstStyle/>
          <a:p>
            <a:pPr algn="ctr">
              <a:spcBef>
                <a:spcPct val="50000"/>
              </a:spcBef>
              <a:defRPr/>
            </a:pPr>
            <a:r>
              <a:rPr lang="en-GB" sz="1600" dirty="0" smtClean="0">
                <a:solidFill>
                  <a:schemeClr val="bg1"/>
                </a:solidFill>
                <a:latin typeface="+mj-lt"/>
              </a:rPr>
              <a:t>Measuring student learning outcomes in </a:t>
            </a:r>
            <a:br>
              <a:rPr lang="en-GB" sz="1600" dirty="0" smtClean="0">
                <a:solidFill>
                  <a:schemeClr val="bg1"/>
                </a:solidFill>
                <a:latin typeface="+mj-lt"/>
              </a:rPr>
            </a:br>
            <a:r>
              <a:rPr lang="en-GB" sz="1600" dirty="0" smtClean="0">
                <a:solidFill>
                  <a:schemeClr val="bg1"/>
                </a:solidFill>
                <a:latin typeface="+mj-lt"/>
              </a:rPr>
              <a:t>key subjects and establishing the comparative strengths and weaknesses of education systems</a:t>
            </a:r>
            <a:endParaRPr lang="en-GB" sz="1600" dirty="0">
              <a:solidFill>
                <a:schemeClr val="bg1"/>
              </a:solidFill>
              <a:latin typeface="+mj-lt"/>
            </a:endParaRPr>
          </a:p>
        </p:txBody>
      </p:sp>
      <p:sp>
        <p:nvSpPr>
          <p:cNvPr id="29" name="Text Box 17"/>
          <p:cNvSpPr txBox="1">
            <a:spLocks noChangeArrowheads="1"/>
          </p:cNvSpPr>
          <p:nvPr/>
        </p:nvSpPr>
        <p:spPr bwMode="auto">
          <a:xfrm>
            <a:off x="2699793" y="2203123"/>
            <a:ext cx="4176463" cy="338554"/>
          </a:xfrm>
          <a:prstGeom prst="rect">
            <a:avLst/>
          </a:prstGeom>
          <a:noFill/>
          <a:ln w="12700">
            <a:noFill/>
            <a:miter lim="800000"/>
            <a:headEnd/>
            <a:tailEnd/>
          </a:ln>
          <a:effectLst/>
        </p:spPr>
        <p:txBody>
          <a:bodyPr wrap="square">
            <a:spAutoFit/>
          </a:bodyPr>
          <a:lstStyle/>
          <a:p>
            <a:pPr algn="ctr">
              <a:spcBef>
                <a:spcPct val="50000"/>
              </a:spcBef>
              <a:defRPr/>
            </a:pPr>
            <a:r>
              <a:rPr lang="en-GB" sz="1600" dirty="0" smtClean="0">
                <a:solidFill>
                  <a:schemeClr val="bg2">
                    <a:lumMod val="60000"/>
                    <a:lumOff val="40000"/>
                  </a:schemeClr>
                </a:solidFill>
                <a:latin typeface="+mj-lt"/>
                <a:sym typeface="Wingdings" pitchFamily="2" charset="2"/>
              </a:rPr>
              <a:t>Monitoring educational </a:t>
            </a:r>
            <a:r>
              <a:rPr lang="en-GB" sz="1600" dirty="0">
                <a:solidFill>
                  <a:schemeClr val="bg2">
                    <a:lumMod val="60000"/>
                    <a:lumOff val="40000"/>
                  </a:schemeClr>
                </a:solidFill>
                <a:latin typeface="+mj-lt"/>
                <a:sym typeface="Wingdings" pitchFamily="2" charset="2"/>
              </a:rPr>
              <a:t>progress</a:t>
            </a:r>
          </a:p>
        </p:txBody>
      </p:sp>
      <p:sp>
        <p:nvSpPr>
          <p:cNvPr id="30" name="Text Box 17"/>
          <p:cNvSpPr txBox="1">
            <a:spLocks noChangeArrowheads="1"/>
          </p:cNvSpPr>
          <p:nvPr/>
        </p:nvSpPr>
        <p:spPr bwMode="auto">
          <a:xfrm>
            <a:off x="3779912" y="4725144"/>
            <a:ext cx="2069844" cy="584775"/>
          </a:xfrm>
          <a:prstGeom prst="rect">
            <a:avLst/>
          </a:prstGeom>
          <a:noFill/>
          <a:ln w="12700">
            <a:noFill/>
            <a:miter lim="800000"/>
            <a:headEnd/>
            <a:tailEnd/>
          </a:ln>
          <a:effectLst/>
        </p:spPr>
        <p:txBody>
          <a:bodyPr wrap="square">
            <a:spAutoFit/>
          </a:bodyPr>
          <a:lstStyle/>
          <a:p>
            <a:pPr algn="ctr">
              <a:spcBef>
                <a:spcPct val="50000"/>
              </a:spcBef>
              <a:defRPr/>
            </a:pPr>
            <a:r>
              <a:rPr lang="en-GB" sz="1600" dirty="0" smtClean="0">
                <a:solidFill>
                  <a:schemeClr val="bg2">
                    <a:lumMod val="60000"/>
                    <a:lumOff val="40000"/>
                  </a:schemeClr>
                </a:solidFill>
                <a:latin typeface="+mj-lt"/>
              </a:rPr>
              <a:t>Electronic delivery of assessments</a:t>
            </a:r>
            <a:endParaRPr lang="en-GB" sz="1600" dirty="0">
              <a:solidFill>
                <a:schemeClr val="bg2">
                  <a:lumMod val="60000"/>
                  <a:lumOff val="40000"/>
                </a:schemeClr>
              </a:solidFill>
              <a:latin typeface="+mj-lt"/>
            </a:endParaRPr>
          </a:p>
        </p:txBody>
      </p:sp>
      <p:sp>
        <p:nvSpPr>
          <p:cNvPr id="31" name="Text Box 19"/>
          <p:cNvSpPr txBox="1">
            <a:spLocks noChangeArrowheads="1"/>
          </p:cNvSpPr>
          <p:nvPr/>
        </p:nvSpPr>
        <p:spPr bwMode="auto">
          <a:xfrm>
            <a:off x="2195736" y="1474332"/>
            <a:ext cx="3312368" cy="584775"/>
          </a:xfrm>
          <a:prstGeom prst="rect">
            <a:avLst/>
          </a:prstGeom>
          <a:noFill/>
          <a:ln w="12700">
            <a:noFill/>
            <a:miter lim="800000"/>
            <a:headEnd/>
            <a:tailEnd/>
          </a:ln>
          <a:effectLst/>
        </p:spPr>
        <p:txBody>
          <a:bodyPr wrap="square">
            <a:spAutoFit/>
          </a:bodyPr>
          <a:lstStyle/>
          <a:p>
            <a:pPr algn="ctr">
              <a:spcBef>
                <a:spcPct val="50000"/>
              </a:spcBef>
              <a:defRPr/>
            </a:pPr>
            <a:r>
              <a:rPr lang="en-GB" sz="1600" dirty="0" smtClean="0">
                <a:solidFill>
                  <a:schemeClr val="bg2">
                    <a:lumMod val="60000"/>
                    <a:lumOff val="40000"/>
                  </a:schemeClr>
                </a:solidFill>
                <a:latin typeface="+mj-lt"/>
              </a:rPr>
              <a:t>Understanding drivers of successful reform trajectories</a:t>
            </a:r>
            <a:endParaRPr lang="en-GB" sz="1600" dirty="0">
              <a:solidFill>
                <a:schemeClr val="bg2">
                  <a:lumMod val="60000"/>
                  <a:lumOff val="40000"/>
                </a:schemeClr>
              </a:solidFill>
              <a:latin typeface="+mj-lt"/>
              <a:sym typeface="Wingdings" pitchFamily="2" charset="2"/>
            </a:endParaRPr>
          </a:p>
        </p:txBody>
      </p:sp>
      <p:sp>
        <p:nvSpPr>
          <p:cNvPr id="32" name="Text Box 19"/>
          <p:cNvSpPr txBox="1">
            <a:spLocks noChangeArrowheads="1"/>
          </p:cNvSpPr>
          <p:nvPr/>
        </p:nvSpPr>
        <p:spPr bwMode="auto">
          <a:xfrm>
            <a:off x="0" y="402923"/>
            <a:ext cx="5256584" cy="913070"/>
          </a:xfrm>
          <a:prstGeom prst="rect">
            <a:avLst/>
          </a:prstGeom>
          <a:noFill/>
          <a:ln w="12700">
            <a:noFill/>
            <a:miter lim="800000"/>
            <a:headEnd/>
            <a:tailEnd/>
          </a:ln>
          <a:effectLst/>
        </p:spPr>
        <p:txBody>
          <a:bodyPr wrap="square">
            <a:spAutoFit/>
          </a:bodyPr>
          <a:lstStyle/>
          <a:p>
            <a:pPr algn="ctr">
              <a:lnSpc>
                <a:spcPts val="1600"/>
              </a:lnSpc>
              <a:spcBef>
                <a:spcPts val="0"/>
              </a:spcBef>
              <a:defRPr/>
            </a:pPr>
            <a:r>
              <a:rPr lang="en-US" sz="1600" dirty="0" smtClean="0">
                <a:solidFill>
                  <a:schemeClr val="bg2">
                    <a:lumMod val="60000"/>
                    <a:lumOff val="40000"/>
                  </a:schemeClr>
                </a:solidFill>
                <a:latin typeface="+mj-lt"/>
              </a:rPr>
              <a:t>Providing countries with effective tools to review </a:t>
            </a:r>
            <a:r>
              <a:rPr lang="en-US" sz="1600" dirty="0">
                <a:solidFill>
                  <a:schemeClr val="bg2">
                    <a:lumMod val="60000"/>
                    <a:lumOff val="40000"/>
                  </a:schemeClr>
                </a:solidFill>
                <a:latin typeface="+mj-lt"/>
              </a:rPr>
              <a:t>the choices and </a:t>
            </a:r>
            <a:r>
              <a:rPr lang="en-US" sz="1600" dirty="0" smtClean="0">
                <a:solidFill>
                  <a:schemeClr val="bg2">
                    <a:lumMod val="60000"/>
                    <a:lumOff val="40000"/>
                  </a:schemeClr>
                </a:solidFill>
                <a:latin typeface="+mj-lt"/>
              </a:rPr>
              <a:t>trade-offs </a:t>
            </a:r>
            <a:r>
              <a:rPr lang="en-US" sz="1600" dirty="0">
                <a:solidFill>
                  <a:schemeClr val="bg2">
                    <a:lumMod val="60000"/>
                    <a:lumOff val="40000"/>
                  </a:schemeClr>
                </a:solidFill>
                <a:latin typeface="+mj-lt"/>
              </a:rPr>
              <a:t>which they face as they seek to improve the effectiveness and efficiency of their education </a:t>
            </a:r>
            <a:r>
              <a:rPr lang="en-US" sz="1600" dirty="0" smtClean="0">
                <a:solidFill>
                  <a:schemeClr val="bg2">
                    <a:lumMod val="60000"/>
                    <a:lumOff val="40000"/>
                  </a:schemeClr>
                </a:solidFill>
                <a:latin typeface="+mj-lt"/>
              </a:rPr>
              <a:t>systems</a:t>
            </a:r>
            <a:endParaRPr lang="en-GB" sz="1600" dirty="0">
              <a:solidFill>
                <a:schemeClr val="bg2">
                  <a:lumMod val="60000"/>
                  <a:lumOff val="40000"/>
                </a:schemeClr>
              </a:solidFill>
              <a:latin typeface="+mj-lt"/>
              <a:sym typeface="Wingdings" pitchFamily="2" charset="2"/>
            </a:endParaRPr>
          </a:p>
        </p:txBody>
      </p:sp>
      <p:sp>
        <p:nvSpPr>
          <p:cNvPr id="22" name="Text Box 19"/>
          <p:cNvSpPr txBox="1">
            <a:spLocks noChangeArrowheads="1"/>
          </p:cNvSpPr>
          <p:nvPr/>
        </p:nvSpPr>
        <p:spPr bwMode="auto">
          <a:xfrm>
            <a:off x="3707904" y="2770476"/>
            <a:ext cx="4248472" cy="584775"/>
          </a:xfrm>
          <a:prstGeom prst="rect">
            <a:avLst/>
          </a:prstGeom>
          <a:noFill/>
          <a:ln w="12700">
            <a:noFill/>
            <a:miter lim="800000"/>
            <a:headEnd/>
            <a:tailEnd/>
          </a:ln>
          <a:effectLst/>
        </p:spPr>
        <p:txBody>
          <a:bodyPr wrap="square">
            <a:spAutoFit/>
          </a:bodyPr>
          <a:lstStyle/>
          <a:p>
            <a:pPr algn="ctr">
              <a:spcBef>
                <a:spcPct val="50000"/>
              </a:spcBef>
              <a:defRPr/>
            </a:pPr>
            <a:r>
              <a:rPr lang="en-GB" sz="1600" dirty="0">
                <a:solidFill>
                  <a:schemeClr val="bg1"/>
                </a:solidFill>
                <a:latin typeface="+mj-lt"/>
              </a:rPr>
              <a:t>Extending the range of competencies through which quality is </a:t>
            </a:r>
            <a:r>
              <a:rPr lang="en-GB" sz="1600" dirty="0" smtClean="0">
                <a:solidFill>
                  <a:schemeClr val="bg1"/>
                </a:solidFill>
                <a:latin typeface="+mj-lt"/>
              </a:rPr>
              <a:t>assessed</a:t>
            </a:r>
            <a:endParaRPr lang="en-GB" sz="1600" dirty="0">
              <a:solidFill>
                <a:schemeClr val="bg1"/>
              </a:solidFill>
              <a:latin typeface="+mj-lt"/>
              <a:sym typeface="Wingdings" pitchFamily="2" charset="2"/>
            </a:endParaRPr>
          </a:p>
        </p:txBody>
      </p:sp>
      <p:sp>
        <p:nvSpPr>
          <p:cNvPr id="27" name="Text Box 19"/>
          <p:cNvSpPr txBox="1">
            <a:spLocks noChangeArrowheads="1"/>
          </p:cNvSpPr>
          <p:nvPr/>
        </p:nvSpPr>
        <p:spPr bwMode="auto">
          <a:xfrm>
            <a:off x="611560" y="2412177"/>
            <a:ext cx="4248472" cy="338554"/>
          </a:xfrm>
          <a:prstGeom prst="rect">
            <a:avLst/>
          </a:prstGeom>
          <a:noFill/>
          <a:ln w="12700">
            <a:noFill/>
            <a:miter lim="800000"/>
            <a:headEnd/>
            <a:tailEnd/>
          </a:ln>
          <a:effectLst/>
        </p:spPr>
        <p:txBody>
          <a:bodyPr wrap="square">
            <a:spAutoFit/>
          </a:bodyPr>
          <a:lstStyle/>
          <a:p>
            <a:pPr algn="ctr">
              <a:spcBef>
                <a:spcPct val="50000"/>
              </a:spcBef>
              <a:defRPr/>
            </a:pPr>
            <a:r>
              <a:rPr lang="en-GB" sz="1600" dirty="0" smtClean="0">
                <a:solidFill>
                  <a:schemeClr val="bg1">
                    <a:lumMod val="65000"/>
                  </a:schemeClr>
                </a:solidFill>
                <a:latin typeface="+mj-lt"/>
              </a:rPr>
              <a:t>‘Democratising PISA’</a:t>
            </a:r>
            <a:endParaRPr lang="en-GB" sz="1600" dirty="0">
              <a:solidFill>
                <a:schemeClr val="bg1">
                  <a:lumMod val="65000"/>
                </a:schemeClr>
              </a:solidFill>
              <a:latin typeface="+mj-lt"/>
              <a:sym typeface="Wingdings" pitchFamily="2" charset="2"/>
            </a:endParaRPr>
          </a:p>
        </p:txBody>
      </p:sp>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12355" name="Rectangle 3"/>
          <p:cNvSpPr>
            <a:spLocks noChangeArrowheads="1"/>
          </p:cNvSpPr>
          <p:nvPr/>
        </p:nvSpPr>
        <p:spPr bwMode="auto">
          <a:xfrm>
            <a:off x="738189" y="4221088"/>
            <a:ext cx="3329755" cy="2368625"/>
          </a:xfrm>
          <a:prstGeom prst="rect">
            <a:avLst/>
          </a:prstGeom>
          <a:solidFill>
            <a:schemeClr val="hlink">
              <a:alpha val="89999"/>
            </a:schemeClr>
          </a:solidFill>
          <a:ln w="12700">
            <a:solidFill>
              <a:schemeClr val="tx1"/>
            </a:solidFill>
            <a:miter lim="800000"/>
            <a:headEnd/>
            <a:tailEnd/>
          </a:ln>
          <a:effectLst/>
        </p:spPr>
        <p:txBody>
          <a:bodyPr wrap="none" anchor="ctr"/>
          <a:lstStyle/>
          <a:p>
            <a:pPr>
              <a:defRPr/>
            </a:pPr>
            <a:endParaRPr lang="en-GB">
              <a:latin typeface="+mj-lt"/>
            </a:endParaRPr>
          </a:p>
        </p:txBody>
      </p:sp>
      <p:sp>
        <p:nvSpPr>
          <p:cNvPr id="612356" name="Rectangle 4"/>
          <p:cNvSpPr>
            <a:spLocks noChangeArrowheads="1"/>
          </p:cNvSpPr>
          <p:nvPr/>
        </p:nvSpPr>
        <p:spPr bwMode="auto">
          <a:xfrm>
            <a:off x="755576" y="355600"/>
            <a:ext cx="3312368" cy="3865488"/>
          </a:xfrm>
          <a:prstGeom prst="rect">
            <a:avLst/>
          </a:prstGeom>
          <a:solidFill>
            <a:srgbClr val="FFCC00">
              <a:alpha val="80000"/>
            </a:srgbClr>
          </a:solidFill>
          <a:ln w="12700">
            <a:solidFill>
              <a:schemeClr val="tx1"/>
            </a:solidFill>
            <a:miter lim="800000"/>
            <a:headEnd/>
            <a:tailEnd/>
          </a:ln>
          <a:effectLst/>
        </p:spPr>
        <p:txBody>
          <a:bodyPr wrap="none" anchor="ctr"/>
          <a:lstStyle/>
          <a:p>
            <a:pPr>
              <a:defRPr/>
            </a:pPr>
            <a:endParaRPr lang="en-GB">
              <a:latin typeface="+mj-lt"/>
            </a:endParaRPr>
          </a:p>
        </p:txBody>
      </p:sp>
      <p:sp>
        <p:nvSpPr>
          <p:cNvPr id="612354" name="Rectangle 2"/>
          <p:cNvSpPr>
            <a:spLocks noChangeArrowheads="1"/>
          </p:cNvSpPr>
          <p:nvPr/>
        </p:nvSpPr>
        <p:spPr bwMode="auto">
          <a:xfrm>
            <a:off x="4067944" y="358774"/>
            <a:ext cx="5112568" cy="3862313"/>
          </a:xfrm>
          <a:prstGeom prst="rect">
            <a:avLst/>
          </a:prstGeom>
          <a:solidFill>
            <a:srgbClr val="99CC00">
              <a:alpha val="80000"/>
            </a:srgbClr>
          </a:solidFill>
          <a:ln w="12700">
            <a:solidFill>
              <a:schemeClr val="tx1"/>
            </a:solidFill>
            <a:miter lim="800000"/>
            <a:headEnd/>
            <a:tailEnd/>
          </a:ln>
          <a:effectLst/>
        </p:spPr>
        <p:txBody>
          <a:bodyPr wrap="none" anchor="ctr"/>
          <a:lstStyle/>
          <a:p>
            <a:pPr>
              <a:defRPr/>
            </a:pPr>
            <a:endParaRPr lang="en-GB">
              <a:latin typeface="+mj-lt"/>
            </a:endParaRPr>
          </a:p>
        </p:txBody>
      </p:sp>
      <p:sp>
        <p:nvSpPr>
          <p:cNvPr id="612357" name="Rectangle 5"/>
          <p:cNvSpPr>
            <a:spLocks noChangeArrowheads="1"/>
          </p:cNvSpPr>
          <p:nvPr/>
        </p:nvSpPr>
        <p:spPr bwMode="auto">
          <a:xfrm>
            <a:off x="4067944" y="4221087"/>
            <a:ext cx="5070351" cy="2386087"/>
          </a:xfrm>
          <a:prstGeom prst="rect">
            <a:avLst/>
          </a:prstGeom>
          <a:solidFill>
            <a:srgbClr val="FFCC00">
              <a:alpha val="80000"/>
            </a:srgbClr>
          </a:solidFill>
          <a:ln w="12700">
            <a:solidFill>
              <a:schemeClr val="tx1"/>
            </a:solidFill>
            <a:miter lim="800000"/>
            <a:headEnd/>
            <a:tailEnd/>
          </a:ln>
          <a:effectLst/>
        </p:spPr>
        <p:txBody>
          <a:bodyPr wrap="none" anchor="ctr"/>
          <a:lstStyle/>
          <a:p>
            <a:pPr>
              <a:defRPr/>
            </a:pPr>
            <a:endParaRPr lang="en-GB">
              <a:latin typeface="+mj-lt"/>
            </a:endParaRPr>
          </a:p>
        </p:txBody>
      </p:sp>
      <p:sp>
        <p:nvSpPr>
          <p:cNvPr id="612358" name="Line 6"/>
          <p:cNvSpPr>
            <a:spLocks noChangeShapeType="1"/>
          </p:cNvSpPr>
          <p:nvPr/>
        </p:nvSpPr>
        <p:spPr bwMode="auto">
          <a:xfrm flipV="1">
            <a:off x="4067944" y="431800"/>
            <a:ext cx="0" cy="5967413"/>
          </a:xfrm>
          <a:prstGeom prst="line">
            <a:avLst/>
          </a:prstGeom>
          <a:noFill/>
          <a:ln w="38100">
            <a:solidFill>
              <a:srgbClr val="FFFF00"/>
            </a:solidFill>
            <a:round/>
            <a:headEnd/>
            <a:tailEnd type="triangle" w="med" len="med"/>
          </a:ln>
          <a:effectLst/>
        </p:spPr>
        <p:txBody>
          <a:bodyPr wrap="none" anchor="ctr"/>
          <a:lstStyle/>
          <a:p>
            <a:pPr>
              <a:defRPr/>
            </a:pPr>
            <a:endParaRPr lang="en-GB">
              <a:latin typeface="+mj-lt"/>
            </a:endParaRPr>
          </a:p>
        </p:txBody>
      </p:sp>
      <p:sp>
        <p:nvSpPr>
          <p:cNvPr id="612359" name="Text Box 7"/>
          <p:cNvSpPr txBox="1">
            <a:spLocks noChangeArrowheads="1"/>
          </p:cNvSpPr>
          <p:nvPr/>
        </p:nvSpPr>
        <p:spPr bwMode="auto">
          <a:xfrm>
            <a:off x="2428921" y="6551613"/>
            <a:ext cx="3343275" cy="366712"/>
          </a:xfrm>
          <a:prstGeom prst="rect">
            <a:avLst/>
          </a:prstGeom>
          <a:noFill/>
          <a:ln w="12700">
            <a:noFill/>
            <a:miter lim="800000"/>
            <a:headEnd/>
            <a:tailEnd/>
          </a:ln>
          <a:effectLst/>
        </p:spPr>
        <p:txBody>
          <a:bodyPr>
            <a:spAutoFit/>
          </a:bodyPr>
          <a:lstStyle/>
          <a:p>
            <a:pPr algn="ctr">
              <a:spcBef>
                <a:spcPct val="50000"/>
              </a:spcBef>
              <a:defRPr/>
            </a:pPr>
            <a:r>
              <a:rPr lang="en-GB" dirty="0" smtClean="0">
                <a:solidFill>
                  <a:schemeClr val="hlink"/>
                </a:solidFill>
                <a:latin typeface="+mj-lt"/>
              </a:rPr>
              <a:t>Moderate </a:t>
            </a:r>
            <a:r>
              <a:rPr lang="en-GB" dirty="0">
                <a:solidFill>
                  <a:schemeClr val="hlink"/>
                </a:solidFill>
                <a:latin typeface="+mj-lt"/>
              </a:rPr>
              <a:t>policy value</a:t>
            </a:r>
          </a:p>
        </p:txBody>
      </p:sp>
      <p:sp>
        <p:nvSpPr>
          <p:cNvPr id="612360" name="Text Box 8"/>
          <p:cNvSpPr txBox="1">
            <a:spLocks noChangeArrowheads="1"/>
          </p:cNvSpPr>
          <p:nvPr/>
        </p:nvSpPr>
        <p:spPr bwMode="auto">
          <a:xfrm>
            <a:off x="971600" y="0"/>
            <a:ext cx="6215062" cy="366713"/>
          </a:xfrm>
          <a:prstGeom prst="rect">
            <a:avLst/>
          </a:prstGeom>
          <a:noFill/>
          <a:ln w="12700">
            <a:noFill/>
            <a:miter lim="800000"/>
            <a:headEnd/>
            <a:tailEnd/>
          </a:ln>
          <a:effectLst/>
        </p:spPr>
        <p:txBody>
          <a:bodyPr>
            <a:spAutoFit/>
          </a:bodyPr>
          <a:lstStyle/>
          <a:p>
            <a:pPr algn="ctr">
              <a:spcBef>
                <a:spcPct val="50000"/>
              </a:spcBef>
              <a:defRPr/>
            </a:pPr>
            <a:r>
              <a:rPr lang="en-GB" dirty="0">
                <a:solidFill>
                  <a:srgbClr val="99FF66"/>
                </a:solidFill>
                <a:latin typeface="+mj-lt"/>
              </a:rPr>
              <a:t>High policy value</a:t>
            </a:r>
          </a:p>
        </p:txBody>
      </p:sp>
      <p:sp>
        <p:nvSpPr>
          <p:cNvPr id="612361" name="Rectangle 9"/>
          <p:cNvSpPr>
            <a:spLocks noChangeArrowheads="1"/>
          </p:cNvSpPr>
          <p:nvPr/>
        </p:nvSpPr>
        <p:spPr bwMode="auto">
          <a:xfrm>
            <a:off x="7162800" y="6477000"/>
            <a:ext cx="184150" cy="369888"/>
          </a:xfrm>
          <a:prstGeom prst="rect">
            <a:avLst/>
          </a:prstGeom>
          <a:noFill/>
          <a:ln w="12700">
            <a:noFill/>
            <a:miter lim="800000"/>
            <a:headEnd/>
            <a:tailEnd/>
          </a:ln>
          <a:effectLst/>
        </p:spPr>
        <p:txBody>
          <a:bodyPr wrap="none" anchor="ctr">
            <a:spAutoFit/>
          </a:bodyPr>
          <a:lstStyle/>
          <a:p>
            <a:pPr>
              <a:defRPr/>
            </a:pPr>
            <a:endParaRPr lang="en-GB">
              <a:latin typeface="+mj-lt"/>
            </a:endParaRPr>
          </a:p>
        </p:txBody>
      </p:sp>
      <p:sp>
        <p:nvSpPr>
          <p:cNvPr id="612362" name="Text Box 10"/>
          <p:cNvSpPr txBox="1">
            <a:spLocks noChangeArrowheads="1"/>
          </p:cNvSpPr>
          <p:nvPr/>
        </p:nvSpPr>
        <p:spPr bwMode="auto">
          <a:xfrm>
            <a:off x="755576" y="4028554"/>
            <a:ext cx="1625600" cy="336550"/>
          </a:xfrm>
          <a:prstGeom prst="rect">
            <a:avLst/>
          </a:prstGeom>
          <a:solidFill>
            <a:srgbClr val="800000"/>
          </a:solidFill>
          <a:ln w="12700">
            <a:noFill/>
            <a:miter lim="800000"/>
            <a:headEnd/>
            <a:tailEnd/>
          </a:ln>
          <a:effectLst/>
        </p:spPr>
        <p:txBody>
          <a:bodyPr>
            <a:spAutoFit/>
          </a:bodyPr>
          <a:lstStyle/>
          <a:p>
            <a:pPr>
              <a:spcBef>
                <a:spcPct val="50000"/>
              </a:spcBef>
              <a:defRPr/>
            </a:pPr>
            <a:r>
              <a:rPr lang="en-GB" sz="1600" dirty="0" smtClean="0">
                <a:solidFill>
                  <a:schemeClr val="bg1"/>
                </a:solidFill>
                <a:latin typeface="+mj-lt"/>
              </a:rPr>
              <a:t>More difficult</a:t>
            </a:r>
            <a:endParaRPr lang="en-GB" dirty="0">
              <a:solidFill>
                <a:schemeClr val="bg1"/>
              </a:solidFill>
              <a:latin typeface="+mj-lt"/>
            </a:endParaRPr>
          </a:p>
        </p:txBody>
      </p:sp>
      <p:sp>
        <p:nvSpPr>
          <p:cNvPr id="612363" name="Text Box 11"/>
          <p:cNvSpPr txBox="1">
            <a:spLocks noChangeArrowheads="1"/>
          </p:cNvSpPr>
          <p:nvPr/>
        </p:nvSpPr>
        <p:spPr bwMode="auto">
          <a:xfrm>
            <a:off x="7432675" y="4028554"/>
            <a:ext cx="1701800" cy="336550"/>
          </a:xfrm>
          <a:prstGeom prst="rect">
            <a:avLst/>
          </a:prstGeom>
          <a:solidFill>
            <a:schemeClr val="accent2"/>
          </a:solidFill>
          <a:ln w="12700">
            <a:noFill/>
            <a:miter lim="800000"/>
            <a:headEnd/>
            <a:tailEnd/>
          </a:ln>
          <a:effectLst/>
        </p:spPr>
        <p:txBody>
          <a:bodyPr>
            <a:spAutoFit/>
          </a:bodyPr>
          <a:lstStyle/>
          <a:p>
            <a:pPr algn="r">
              <a:spcBef>
                <a:spcPct val="50000"/>
              </a:spcBef>
              <a:defRPr/>
            </a:pPr>
            <a:r>
              <a:rPr lang="en-GB" sz="1600" dirty="0" smtClean="0">
                <a:solidFill>
                  <a:schemeClr val="bg1"/>
                </a:solidFill>
                <a:latin typeface="+mj-lt"/>
              </a:rPr>
              <a:t>Less difficult</a:t>
            </a:r>
            <a:endParaRPr lang="en-GB" dirty="0">
              <a:solidFill>
                <a:schemeClr val="bg1"/>
              </a:solidFill>
              <a:latin typeface="+mj-lt"/>
            </a:endParaRPr>
          </a:p>
        </p:txBody>
      </p:sp>
      <p:sp>
        <p:nvSpPr>
          <p:cNvPr id="612364" name="Line 12"/>
          <p:cNvSpPr>
            <a:spLocks noChangeShapeType="1"/>
          </p:cNvSpPr>
          <p:nvPr/>
        </p:nvSpPr>
        <p:spPr bwMode="auto">
          <a:xfrm>
            <a:off x="2389188" y="4206354"/>
            <a:ext cx="5065712" cy="0"/>
          </a:xfrm>
          <a:prstGeom prst="line">
            <a:avLst/>
          </a:prstGeom>
          <a:noFill/>
          <a:ln w="38100">
            <a:solidFill>
              <a:srgbClr val="FFFF00"/>
            </a:solidFill>
            <a:round/>
            <a:headEnd/>
            <a:tailEnd type="triangle" w="med" len="med"/>
          </a:ln>
          <a:effectLst/>
        </p:spPr>
        <p:txBody>
          <a:bodyPr wrap="none" anchor="ctr"/>
          <a:lstStyle/>
          <a:p>
            <a:pPr>
              <a:defRPr/>
            </a:pPr>
            <a:endParaRPr lang="en-GB">
              <a:latin typeface="+mj-lt"/>
            </a:endParaRPr>
          </a:p>
        </p:txBody>
      </p:sp>
      <p:sp>
        <p:nvSpPr>
          <p:cNvPr id="612365" name="Text Box 13"/>
          <p:cNvSpPr txBox="1">
            <a:spLocks noChangeArrowheads="1"/>
          </p:cNvSpPr>
          <p:nvPr/>
        </p:nvSpPr>
        <p:spPr bwMode="auto">
          <a:xfrm>
            <a:off x="1482725" y="5973763"/>
            <a:ext cx="2630488" cy="366712"/>
          </a:xfrm>
          <a:prstGeom prst="rect">
            <a:avLst/>
          </a:prstGeom>
          <a:noFill/>
          <a:ln w="12700">
            <a:noFill/>
            <a:miter lim="800000"/>
            <a:headEnd/>
            <a:tailEnd/>
          </a:ln>
          <a:effectLst/>
        </p:spPr>
        <p:txBody>
          <a:bodyPr>
            <a:spAutoFit/>
          </a:bodyPr>
          <a:lstStyle/>
          <a:p>
            <a:pPr algn="ctr">
              <a:spcBef>
                <a:spcPct val="50000"/>
              </a:spcBef>
              <a:defRPr/>
            </a:pPr>
            <a:r>
              <a:rPr lang="en-GB" dirty="0">
                <a:solidFill>
                  <a:schemeClr val="accent4">
                    <a:lumMod val="10000"/>
                  </a:schemeClr>
                </a:solidFill>
                <a:latin typeface="+mj-lt"/>
              </a:rPr>
              <a:t>Money pits</a:t>
            </a:r>
          </a:p>
        </p:txBody>
      </p:sp>
      <p:sp>
        <p:nvSpPr>
          <p:cNvPr id="612366" name="Text Box 14"/>
          <p:cNvSpPr txBox="1">
            <a:spLocks noChangeArrowheads="1"/>
          </p:cNvSpPr>
          <p:nvPr/>
        </p:nvSpPr>
        <p:spPr bwMode="auto">
          <a:xfrm>
            <a:off x="1463675" y="625475"/>
            <a:ext cx="2736850" cy="366713"/>
          </a:xfrm>
          <a:prstGeom prst="rect">
            <a:avLst/>
          </a:prstGeom>
          <a:noFill/>
          <a:ln w="12700">
            <a:noFill/>
            <a:miter lim="800000"/>
            <a:headEnd/>
            <a:tailEnd/>
          </a:ln>
          <a:effectLst/>
        </p:spPr>
        <p:txBody>
          <a:bodyPr>
            <a:spAutoFit/>
          </a:bodyPr>
          <a:lstStyle/>
          <a:p>
            <a:pPr algn="ctr">
              <a:spcBef>
                <a:spcPct val="50000"/>
              </a:spcBef>
              <a:defRPr/>
            </a:pPr>
            <a:r>
              <a:rPr lang="en-GB" dirty="0">
                <a:solidFill>
                  <a:schemeClr val="accent4">
                    <a:lumMod val="10000"/>
                  </a:schemeClr>
                </a:solidFill>
                <a:latin typeface="+mj-lt"/>
              </a:rPr>
              <a:t>Must haves</a:t>
            </a:r>
          </a:p>
        </p:txBody>
      </p:sp>
      <p:sp>
        <p:nvSpPr>
          <p:cNvPr id="612367" name="Text Box 15"/>
          <p:cNvSpPr txBox="1">
            <a:spLocks noChangeArrowheads="1"/>
          </p:cNvSpPr>
          <p:nvPr/>
        </p:nvSpPr>
        <p:spPr bwMode="auto">
          <a:xfrm>
            <a:off x="6740562" y="5988050"/>
            <a:ext cx="2562225" cy="366713"/>
          </a:xfrm>
          <a:prstGeom prst="rect">
            <a:avLst/>
          </a:prstGeom>
          <a:noFill/>
          <a:ln w="12700">
            <a:noFill/>
            <a:miter lim="800000"/>
            <a:headEnd/>
            <a:tailEnd/>
          </a:ln>
          <a:effectLst/>
        </p:spPr>
        <p:txBody>
          <a:bodyPr>
            <a:spAutoFit/>
          </a:bodyPr>
          <a:lstStyle/>
          <a:p>
            <a:pPr algn="ctr">
              <a:spcBef>
                <a:spcPct val="50000"/>
              </a:spcBef>
              <a:defRPr/>
            </a:pPr>
            <a:r>
              <a:rPr lang="en-GB" dirty="0">
                <a:solidFill>
                  <a:schemeClr val="accent4">
                    <a:lumMod val="10000"/>
                  </a:schemeClr>
                </a:solidFill>
                <a:latin typeface="+mj-lt"/>
              </a:rPr>
              <a:t>Low-hanging fruits</a:t>
            </a:r>
          </a:p>
        </p:txBody>
      </p:sp>
      <p:sp>
        <p:nvSpPr>
          <p:cNvPr id="612368" name="Text Box 16"/>
          <p:cNvSpPr txBox="1">
            <a:spLocks noChangeArrowheads="1"/>
          </p:cNvSpPr>
          <p:nvPr/>
        </p:nvSpPr>
        <p:spPr bwMode="auto">
          <a:xfrm>
            <a:off x="6788187" y="604838"/>
            <a:ext cx="2373312" cy="366712"/>
          </a:xfrm>
          <a:prstGeom prst="rect">
            <a:avLst/>
          </a:prstGeom>
          <a:noFill/>
          <a:ln w="12700">
            <a:noFill/>
            <a:miter lim="800000"/>
            <a:headEnd/>
            <a:tailEnd/>
          </a:ln>
          <a:effectLst/>
        </p:spPr>
        <p:txBody>
          <a:bodyPr>
            <a:spAutoFit/>
          </a:bodyPr>
          <a:lstStyle/>
          <a:p>
            <a:pPr algn="ctr">
              <a:spcBef>
                <a:spcPct val="50000"/>
              </a:spcBef>
              <a:defRPr/>
            </a:pPr>
            <a:r>
              <a:rPr lang="en-GB" dirty="0">
                <a:solidFill>
                  <a:schemeClr val="accent4">
                    <a:lumMod val="10000"/>
                  </a:schemeClr>
                </a:solidFill>
                <a:latin typeface="+mj-lt"/>
              </a:rPr>
              <a:t>Quick wins</a:t>
            </a:r>
          </a:p>
        </p:txBody>
      </p:sp>
      <p:sp>
        <p:nvSpPr>
          <p:cNvPr id="25" name="TextBox 24"/>
          <p:cNvSpPr txBox="1"/>
          <p:nvPr/>
        </p:nvSpPr>
        <p:spPr>
          <a:xfrm>
            <a:off x="1584176" y="3933056"/>
            <a:ext cx="8388424" cy="523220"/>
          </a:xfrm>
          <a:prstGeom prst="rect">
            <a:avLst/>
          </a:prstGeom>
          <a:noFill/>
        </p:spPr>
        <p:txBody>
          <a:bodyPr wrap="square" rtlCol="0">
            <a:spAutoFit/>
          </a:bodyPr>
          <a:lstStyle/>
          <a:p>
            <a:pPr algn="ctr"/>
            <a:r>
              <a:rPr lang="en-GB" sz="2800" b="1" dirty="0" smtClean="0">
                <a:solidFill>
                  <a:srgbClr val="0099CC"/>
                </a:solidFill>
                <a:latin typeface="+mj-lt"/>
              </a:rPr>
              <a:t>PISA 2006</a:t>
            </a:r>
            <a:endParaRPr lang="en-GB" b="1" dirty="0">
              <a:solidFill>
                <a:srgbClr val="0099CC"/>
              </a:solidFill>
              <a:latin typeface="+mj-lt"/>
            </a:endParaRPr>
          </a:p>
        </p:txBody>
      </p:sp>
      <p:sp>
        <p:nvSpPr>
          <p:cNvPr id="35" name="Rounded Rectangle 34"/>
          <p:cNvSpPr/>
          <p:nvPr/>
        </p:nvSpPr>
        <p:spPr bwMode="auto">
          <a:xfrm>
            <a:off x="3635896" y="4653136"/>
            <a:ext cx="2376264" cy="715089"/>
          </a:xfrm>
          <a:prstGeom prst="roundRect">
            <a:avLst/>
          </a:prstGeom>
          <a:solidFill>
            <a:schemeClr val="bg1">
              <a:lumMod val="65000"/>
              <a:alpha val="30000"/>
            </a:schemeClr>
          </a:solidFill>
          <a:ln w="12700" cap="flat" cmpd="sng" algn="ctr">
            <a:solidFill>
              <a:schemeClr val="tx1"/>
            </a:solidFill>
            <a:prstDash val="solid"/>
            <a:round/>
            <a:headEnd type="none" w="med" len="med"/>
            <a:tailEnd type="none" w="med" len="med"/>
          </a:ln>
          <a:effectLst/>
          <a:scene3d>
            <a:camera prst="orthographicFront"/>
            <a:lightRig rig="threePt" dir="t"/>
          </a:scene3d>
          <a:sp3d>
            <a:bevelT w="82550"/>
          </a:sp3d>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sp>
        <p:nvSpPr>
          <p:cNvPr id="36" name="Rectangle 35"/>
          <p:cNvSpPr>
            <a:spLocks noChangeArrowheads="1"/>
          </p:cNvSpPr>
          <p:nvPr/>
        </p:nvSpPr>
        <p:spPr bwMode="auto">
          <a:xfrm>
            <a:off x="720725" y="0"/>
            <a:ext cx="8459787" cy="6858000"/>
          </a:xfrm>
          <a:prstGeom prst="rect">
            <a:avLst/>
          </a:prstGeom>
          <a:solidFill>
            <a:schemeClr val="accent4">
              <a:lumMod val="10000"/>
              <a:alpha val="63000"/>
            </a:schemeClr>
          </a:solidFill>
          <a:ln w="12700" algn="ctr">
            <a:noFill/>
            <a:round/>
            <a:headEnd/>
            <a:tailEnd/>
          </a:ln>
        </p:spPr>
        <p:txBody>
          <a:bodyPr>
            <a:spAutoFit/>
          </a:bodyPr>
          <a:lstStyle/>
          <a:p>
            <a:pPr eaLnBrk="0" hangingPunct="0"/>
            <a:endParaRPr lang="en-GB"/>
          </a:p>
        </p:txBody>
      </p:sp>
      <p:sp>
        <p:nvSpPr>
          <p:cNvPr id="612369" name="Text Box 17"/>
          <p:cNvSpPr txBox="1">
            <a:spLocks noChangeArrowheads="1"/>
          </p:cNvSpPr>
          <p:nvPr/>
        </p:nvSpPr>
        <p:spPr bwMode="auto">
          <a:xfrm>
            <a:off x="827584" y="5004465"/>
            <a:ext cx="2069844" cy="584775"/>
          </a:xfrm>
          <a:prstGeom prst="rect">
            <a:avLst/>
          </a:prstGeom>
          <a:noFill/>
          <a:ln w="12700">
            <a:noFill/>
            <a:miter lim="800000"/>
            <a:headEnd/>
            <a:tailEnd/>
          </a:ln>
          <a:effectLst/>
        </p:spPr>
        <p:txBody>
          <a:bodyPr wrap="square">
            <a:spAutoFit/>
          </a:bodyPr>
          <a:lstStyle/>
          <a:p>
            <a:pPr algn="ctr">
              <a:spcBef>
                <a:spcPct val="50000"/>
              </a:spcBef>
              <a:defRPr/>
            </a:pPr>
            <a:r>
              <a:rPr lang="en-GB" sz="1600" dirty="0" smtClean="0">
                <a:solidFill>
                  <a:schemeClr val="tx1">
                    <a:lumMod val="65000"/>
                  </a:schemeClr>
                </a:solidFill>
                <a:latin typeface="+mj-lt"/>
              </a:rPr>
              <a:t>Proliferation of assessment areas .</a:t>
            </a:r>
            <a:endParaRPr lang="en-GB" sz="1600" dirty="0">
              <a:solidFill>
                <a:schemeClr val="tx1">
                  <a:lumMod val="65000"/>
                </a:schemeClr>
              </a:solidFill>
              <a:latin typeface="+mj-lt"/>
            </a:endParaRPr>
          </a:p>
        </p:txBody>
      </p:sp>
      <p:sp>
        <p:nvSpPr>
          <p:cNvPr id="26" name="Text Box 17"/>
          <p:cNvSpPr txBox="1">
            <a:spLocks noChangeArrowheads="1"/>
          </p:cNvSpPr>
          <p:nvPr/>
        </p:nvSpPr>
        <p:spPr bwMode="auto">
          <a:xfrm>
            <a:off x="5076056" y="906979"/>
            <a:ext cx="4176464" cy="830997"/>
          </a:xfrm>
          <a:prstGeom prst="rect">
            <a:avLst/>
          </a:prstGeom>
          <a:noFill/>
          <a:ln w="12700">
            <a:noFill/>
            <a:miter lim="800000"/>
            <a:headEnd/>
            <a:tailEnd/>
          </a:ln>
          <a:effectLst/>
        </p:spPr>
        <p:txBody>
          <a:bodyPr wrap="square">
            <a:spAutoFit/>
          </a:bodyPr>
          <a:lstStyle/>
          <a:p>
            <a:pPr algn="ctr">
              <a:spcBef>
                <a:spcPct val="50000"/>
              </a:spcBef>
              <a:defRPr/>
            </a:pPr>
            <a:r>
              <a:rPr lang="en-GB" sz="1600" dirty="0" smtClean="0">
                <a:solidFill>
                  <a:schemeClr val="bg1"/>
                </a:solidFill>
                <a:latin typeface="+mj-lt"/>
              </a:rPr>
              <a:t>Examining individual</a:t>
            </a:r>
            <a:r>
              <a:rPr lang="en-GB" sz="1600" dirty="0">
                <a:solidFill>
                  <a:schemeClr val="bg1"/>
                </a:solidFill>
                <a:latin typeface="+mj-lt"/>
              </a:rPr>
              <a:t>, institutional and systemic factors associated with </a:t>
            </a:r>
            <a:r>
              <a:rPr lang="en-GB" sz="1600" dirty="0" smtClean="0">
                <a:solidFill>
                  <a:schemeClr val="bg1"/>
                </a:solidFill>
                <a:latin typeface="+mj-lt"/>
              </a:rPr>
              <a:t>quality, equity and efficiency in education</a:t>
            </a:r>
            <a:endParaRPr lang="en-GB" sz="1600" dirty="0">
              <a:solidFill>
                <a:schemeClr val="bg1"/>
              </a:solidFill>
              <a:latin typeface="+mj-lt"/>
            </a:endParaRPr>
          </a:p>
        </p:txBody>
      </p:sp>
      <p:sp>
        <p:nvSpPr>
          <p:cNvPr id="21" name="Text Box 17"/>
          <p:cNvSpPr txBox="1">
            <a:spLocks noChangeArrowheads="1"/>
          </p:cNvSpPr>
          <p:nvPr/>
        </p:nvSpPr>
        <p:spPr bwMode="auto">
          <a:xfrm>
            <a:off x="5471592" y="4437112"/>
            <a:ext cx="3672408" cy="1323439"/>
          </a:xfrm>
          <a:prstGeom prst="rect">
            <a:avLst/>
          </a:prstGeom>
          <a:noFill/>
          <a:ln w="12700">
            <a:noFill/>
            <a:miter lim="800000"/>
            <a:headEnd/>
            <a:tailEnd/>
          </a:ln>
          <a:effectLst/>
        </p:spPr>
        <p:txBody>
          <a:bodyPr wrap="square">
            <a:spAutoFit/>
          </a:bodyPr>
          <a:lstStyle/>
          <a:p>
            <a:pPr algn="ctr">
              <a:spcBef>
                <a:spcPct val="50000"/>
              </a:spcBef>
              <a:defRPr/>
            </a:pPr>
            <a:r>
              <a:rPr lang="en-GB" sz="1600" dirty="0" smtClean="0">
                <a:solidFill>
                  <a:schemeClr val="bg1"/>
                </a:solidFill>
                <a:latin typeface="+mj-lt"/>
              </a:rPr>
              <a:t>Measuring student learning outcomes in </a:t>
            </a:r>
            <a:br>
              <a:rPr lang="en-GB" sz="1600" dirty="0" smtClean="0">
                <a:solidFill>
                  <a:schemeClr val="bg1"/>
                </a:solidFill>
                <a:latin typeface="+mj-lt"/>
              </a:rPr>
            </a:br>
            <a:r>
              <a:rPr lang="en-GB" sz="1600" dirty="0" smtClean="0">
                <a:solidFill>
                  <a:schemeClr val="bg1"/>
                </a:solidFill>
                <a:latin typeface="+mj-lt"/>
              </a:rPr>
              <a:t>key subjects and establishing the comparative strengths and weaknesses of education systems</a:t>
            </a:r>
            <a:endParaRPr lang="en-GB" sz="1600" dirty="0">
              <a:solidFill>
                <a:schemeClr val="bg1"/>
              </a:solidFill>
              <a:latin typeface="+mj-lt"/>
            </a:endParaRPr>
          </a:p>
        </p:txBody>
      </p:sp>
      <p:sp>
        <p:nvSpPr>
          <p:cNvPr id="22" name="Text Box 19"/>
          <p:cNvSpPr txBox="1">
            <a:spLocks noChangeArrowheads="1"/>
          </p:cNvSpPr>
          <p:nvPr/>
        </p:nvSpPr>
        <p:spPr bwMode="auto">
          <a:xfrm>
            <a:off x="3707904" y="2770476"/>
            <a:ext cx="4248472" cy="584775"/>
          </a:xfrm>
          <a:prstGeom prst="rect">
            <a:avLst/>
          </a:prstGeom>
          <a:noFill/>
          <a:ln w="12700">
            <a:noFill/>
            <a:miter lim="800000"/>
            <a:headEnd/>
            <a:tailEnd/>
          </a:ln>
          <a:effectLst/>
        </p:spPr>
        <p:txBody>
          <a:bodyPr wrap="square">
            <a:spAutoFit/>
          </a:bodyPr>
          <a:lstStyle/>
          <a:p>
            <a:pPr algn="ctr">
              <a:spcBef>
                <a:spcPct val="50000"/>
              </a:spcBef>
              <a:defRPr/>
            </a:pPr>
            <a:r>
              <a:rPr lang="en-GB" sz="1600" dirty="0">
                <a:solidFill>
                  <a:schemeClr val="bg1"/>
                </a:solidFill>
                <a:latin typeface="+mj-lt"/>
              </a:rPr>
              <a:t>Extending the range of competencies through which quality is </a:t>
            </a:r>
            <a:r>
              <a:rPr lang="en-GB" sz="1600" dirty="0" smtClean="0">
                <a:solidFill>
                  <a:schemeClr val="bg1"/>
                </a:solidFill>
                <a:latin typeface="+mj-lt"/>
              </a:rPr>
              <a:t>assessed</a:t>
            </a:r>
            <a:endParaRPr lang="en-GB" sz="1600" dirty="0">
              <a:solidFill>
                <a:schemeClr val="bg1"/>
              </a:solidFill>
              <a:latin typeface="+mj-lt"/>
              <a:sym typeface="Wingdings" pitchFamily="2" charset="2"/>
            </a:endParaRPr>
          </a:p>
        </p:txBody>
      </p:sp>
      <p:sp>
        <p:nvSpPr>
          <p:cNvPr id="29" name="Text Box 17"/>
          <p:cNvSpPr txBox="1">
            <a:spLocks noChangeArrowheads="1"/>
          </p:cNvSpPr>
          <p:nvPr/>
        </p:nvSpPr>
        <p:spPr bwMode="auto">
          <a:xfrm>
            <a:off x="2699793" y="2203123"/>
            <a:ext cx="4176463" cy="338554"/>
          </a:xfrm>
          <a:prstGeom prst="rect">
            <a:avLst/>
          </a:prstGeom>
          <a:noFill/>
          <a:ln w="12700">
            <a:noFill/>
            <a:miter lim="800000"/>
            <a:headEnd/>
            <a:tailEnd/>
          </a:ln>
          <a:effectLst/>
        </p:spPr>
        <p:txBody>
          <a:bodyPr wrap="square">
            <a:spAutoFit/>
          </a:bodyPr>
          <a:lstStyle/>
          <a:p>
            <a:pPr algn="ctr">
              <a:spcBef>
                <a:spcPct val="50000"/>
              </a:spcBef>
              <a:defRPr/>
            </a:pPr>
            <a:r>
              <a:rPr lang="en-GB" sz="1600" dirty="0" smtClean="0">
                <a:solidFill>
                  <a:schemeClr val="accent3">
                    <a:lumMod val="85000"/>
                  </a:schemeClr>
                </a:solidFill>
                <a:latin typeface="+mj-lt"/>
                <a:sym typeface="Wingdings" pitchFamily="2" charset="2"/>
              </a:rPr>
              <a:t>Monitoring educational </a:t>
            </a:r>
            <a:r>
              <a:rPr lang="en-GB" sz="1600" dirty="0">
                <a:solidFill>
                  <a:schemeClr val="accent3">
                    <a:lumMod val="85000"/>
                  </a:schemeClr>
                </a:solidFill>
                <a:latin typeface="+mj-lt"/>
                <a:sym typeface="Wingdings" pitchFamily="2" charset="2"/>
              </a:rPr>
              <a:t>progress</a:t>
            </a:r>
          </a:p>
        </p:txBody>
      </p:sp>
      <p:sp>
        <p:nvSpPr>
          <p:cNvPr id="31" name="Text Box 19"/>
          <p:cNvSpPr txBox="1">
            <a:spLocks noChangeArrowheads="1"/>
          </p:cNvSpPr>
          <p:nvPr/>
        </p:nvSpPr>
        <p:spPr bwMode="auto">
          <a:xfrm>
            <a:off x="2195736" y="1474332"/>
            <a:ext cx="3312368" cy="584775"/>
          </a:xfrm>
          <a:prstGeom prst="rect">
            <a:avLst/>
          </a:prstGeom>
          <a:noFill/>
          <a:ln w="12700">
            <a:noFill/>
            <a:miter lim="800000"/>
            <a:headEnd/>
            <a:tailEnd/>
          </a:ln>
          <a:effectLst/>
        </p:spPr>
        <p:txBody>
          <a:bodyPr wrap="square">
            <a:spAutoFit/>
          </a:bodyPr>
          <a:lstStyle/>
          <a:p>
            <a:pPr algn="ctr">
              <a:spcBef>
                <a:spcPct val="50000"/>
              </a:spcBef>
              <a:defRPr/>
            </a:pPr>
            <a:r>
              <a:rPr lang="en-GB" sz="1600" dirty="0" smtClean="0">
                <a:solidFill>
                  <a:schemeClr val="accent3">
                    <a:lumMod val="85000"/>
                  </a:schemeClr>
                </a:solidFill>
                <a:latin typeface="+mj-lt"/>
              </a:rPr>
              <a:t>Understanding drivers of successful reform trajectories</a:t>
            </a:r>
            <a:endParaRPr lang="en-GB" sz="1600" dirty="0">
              <a:solidFill>
                <a:schemeClr val="accent3">
                  <a:lumMod val="85000"/>
                </a:schemeClr>
              </a:solidFill>
              <a:latin typeface="+mj-lt"/>
              <a:sym typeface="Wingdings" pitchFamily="2" charset="2"/>
            </a:endParaRPr>
          </a:p>
        </p:txBody>
      </p:sp>
      <p:sp>
        <p:nvSpPr>
          <p:cNvPr id="32" name="Text Box 19"/>
          <p:cNvSpPr txBox="1">
            <a:spLocks noChangeArrowheads="1"/>
          </p:cNvSpPr>
          <p:nvPr/>
        </p:nvSpPr>
        <p:spPr bwMode="auto">
          <a:xfrm>
            <a:off x="0" y="402923"/>
            <a:ext cx="5256584" cy="913070"/>
          </a:xfrm>
          <a:prstGeom prst="rect">
            <a:avLst/>
          </a:prstGeom>
          <a:noFill/>
          <a:ln w="12700">
            <a:noFill/>
            <a:miter lim="800000"/>
            <a:headEnd/>
            <a:tailEnd/>
          </a:ln>
          <a:effectLst/>
        </p:spPr>
        <p:txBody>
          <a:bodyPr wrap="square">
            <a:spAutoFit/>
          </a:bodyPr>
          <a:lstStyle/>
          <a:p>
            <a:pPr algn="ctr">
              <a:lnSpc>
                <a:spcPts val="1600"/>
              </a:lnSpc>
              <a:spcBef>
                <a:spcPts val="0"/>
              </a:spcBef>
              <a:defRPr/>
            </a:pPr>
            <a:r>
              <a:rPr lang="en-US" sz="1600" dirty="0" smtClean="0">
                <a:solidFill>
                  <a:schemeClr val="accent3">
                    <a:lumMod val="85000"/>
                  </a:schemeClr>
                </a:solidFill>
                <a:latin typeface="+mj-lt"/>
              </a:rPr>
              <a:t>Providing countries with effective tools to review </a:t>
            </a:r>
            <a:r>
              <a:rPr lang="en-US" sz="1600" dirty="0">
                <a:solidFill>
                  <a:schemeClr val="accent3">
                    <a:lumMod val="85000"/>
                  </a:schemeClr>
                </a:solidFill>
                <a:latin typeface="+mj-lt"/>
              </a:rPr>
              <a:t>the choices and </a:t>
            </a:r>
            <a:r>
              <a:rPr lang="en-US" sz="1600" dirty="0" smtClean="0">
                <a:solidFill>
                  <a:schemeClr val="accent3">
                    <a:lumMod val="85000"/>
                  </a:schemeClr>
                </a:solidFill>
                <a:latin typeface="+mj-lt"/>
              </a:rPr>
              <a:t>trade-offs </a:t>
            </a:r>
            <a:r>
              <a:rPr lang="en-US" sz="1600" dirty="0">
                <a:solidFill>
                  <a:schemeClr val="accent3">
                    <a:lumMod val="85000"/>
                  </a:schemeClr>
                </a:solidFill>
                <a:latin typeface="+mj-lt"/>
              </a:rPr>
              <a:t>which they face as they seek to improve the effectiveness and efficiency of their education </a:t>
            </a:r>
            <a:r>
              <a:rPr lang="en-US" sz="1600" dirty="0" smtClean="0">
                <a:solidFill>
                  <a:schemeClr val="accent3">
                    <a:lumMod val="85000"/>
                  </a:schemeClr>
                </a:solidFill>
                <a:latin typeface="+mj-lt"/>
              </a:rPr>
              <a:t>systems</a:t>
            </a:r>
            <a:endParaRPr lang="en-GB" sz="1600" dirty="0">
              <a:solidFill>
                <a:schemeClr val="accent3">
                  <a:lumMod val="85000"/>
                </a:schemeClr>
              </a:solidFill>
              <a:latin typeface="+mj-lt"/>
              <a:sym typeface="Wingdings" pitchFamily="2" charset="2"/>
            </a:endParaRPr>
          </a:p>
        </p:txBody>
      </p:sp>
      <p:sp>
        <p:nvSpPr>
          <p:cNvPr id="30" name="Text Box 17"/>
          <p:cNvSpPr txBox="1">
            <a:spLocks noChangeArrowheads="1"/>
          </p:cNvSpPr>
          <p:nvPr/>
        </p:nvSpPr>
        <p:spPr bwMode="auto">
          <a:xfrm>
            <a:off x="3779912" y="4725144"/>
            <a:ext cx="2069844" cy="584775"/>
          </a:xfrm>
          <a:prstGeom prst="rect">
            <a:avLst/>
          </a:prstGeom>
          <a:noFill/>
          <a:ln w="12700">
            <a:noFill/>
            <a:miter lim="800000"/>
            <a:headEnd/>
            <a:tailEnd/>
          </a:ln>
          <a:effectLst/>
        </p:spPr>
        <p:txBody>
          <a:bodyPr wrap="square">
            <a:spAutoFit/>
          </a:bodyPr>
          <a:lstStyle/>
          <a:p>
            <a:pPr algn="ctr">
              <a:spcBef>
                <a:spcPct val="50000"/>
              </a:spcBef>
              <a:defRPr/>
            </a:pPr>
            <a:r>
              <a:rPr lang="en-GB" sz="1600" dirty="0" smtClean="0">
                <a:solidFill>
                  <a:schemeClr val="bg1"/>
                </a:solidFill>
                <a:latin typeface="+mj-lt"/>
              </a:rPr>
              <a:t>Electronic delivery of assessments</a:t>
            </a:r>
            <a:endParaRPr lang="en-GB" sz="1600" dirty="0">
              <a:solidFill>
                <a:schemeClr val="bg1"/>
              </a:solidFill>
              <a:latin typeface="+mj-lt"/>
            </a:endParaRPr>
          </a:p>
        </p:txBody>
      </p:sp>
      <p:sp>
        <p:nvSpPr>
          <p:cNvPr id="28" name="Text Box 19"/>
          <p:cNvSpPr txBox="1">
            <a:spLocks noChangeArrowheads="1"/>
          </p:cNvSpPr>
          <p:nvPr/>
        </p:nvSpPr>
        <p:spPr bwMode="auto">
          <a:xfrm>
            <a:off x="611560" y="2412177"/>
            <a:ext cx="4248472" cy="338554"/>
          </a:xfrm>
          <a:prstGeom prst="rect">
            <a:avLst/>
          </a:prstGeom>
          <a:noFill/>
          <a:ln w="12700">
            <a:noFill/>
            <a:miter lim="800000"/>
            <a:headEnd/>
            <a:tailEnd/>
          </a:ln>
          <a:effectLst/>
        </p:spPr>
        <p:txBody>
          <a:bodyPr wrap="square">
            <a:spAutoFit/>
          </a:bodyPr>
          <a:lstStyle/>
          <a:p>
            <a:pPr algn="ctr">
              <a:spcBef>
                <a:spcPct val="50000"/>
              </a:spcBef>
              <a:defRPr/>
            </a:pPr>
            <a:r>
              <a:rPr lang="en-GB" sz="1600" dirty="0" smtClean="0">
                <a:solidFill>
                  <a:schemeClr val="bg1">
                    <a:lumMod val="65000"/>
                  </a:schemeClr>
                </a:solidFill>
                <a:latin typeface="+mj-lt"/>
              </a:rPr>
              <a:t>‘Democratising PISA’</a:t>
            </a:r>
            <a:endParaRPr lang="en-GB" sz="1600" dirty="0">
              <a:solidFill>
                <a:schemeClr val="bg1">
                  <a:lumMod val="65000"/>
                </a:schemeClr>
              </a:solidFill>
              <a:latin typeface="+mj-lt"/>
              <a:sym typeface="Wingdings" pitchFamily="2" charset="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strVal val="4/3*#ppt_w"/>
                                          </p:val>
                                        </p:tav>
                                        <p:tav tm="100000">
                                          <p:val>
                                            <p:strVal val="#ppt_w"/>
                                          </p:val>
                                        </p:tav>
                                      </p:tavLst>
                                    </p:anim>
                                    <p:anim calcmode="lin" valueType="num">
                                      <p:cBhvr>
                                        <p:cTn id="8" dur="500" fill="hold"/>
                                        <p:tgtEl>
                                          <p:spTgt spid="3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12355" name="Rectangle 3"/>
          <p:cNvSpPr>
            <a:spLocks noChangeArrowheads="1"/>
          </p:cNvSpPr>
          <p:nvPr/>
        </p:nvSpPr>
        <p:spPr bwMode="auto">
          <a:xfrm>
            <a:off x="738189" y="4221088"/>
            <a:ext cx="1889595" cy="2368625"/>
          </a:xfrm>
          <a:prstGeom prst="rect">
            <a:avLst/>
          </a:prstGeom>
          <a:solidFill>
            <a:schemeClr val="hlink">
              <a:alpha val="89999"/>
            </a:schemeClr>
          </a:solidFill>
          <a:ln w="12700">
            <a:solidFill>
              <a:schemeClr val="tx1"/>
            </a:solidFill>
            <a:miter lim="800000"/>
            <a:headEnd/>
            <a:tailEnd/>
          </a:ln>
          <a:effectLst/>
        </p:spPr>
        <p:txBody>
          <a:bodyPr wrap="none" anchor="ctr"/>
          <a:lstStyle/>
          <a:p>
            <a:pPr>
              <a:defRPr/>
            </a:pPr>
            <a:endParaRPr lang="en-GB">
              <a:latin typeface="+mj-lt"/>
            </a:endParaRPr>
          </a:p>
        </p:txBody>
      </p:sp>
      <p:sp>
        <p:nvSpPr>
          <p:cNvPr id="612356" name="Rectangle 4"/>
          <p:cNvSpPr>
            <a:spLocks noChangeArrowheads="1"/>
          </p:cNvSpPr>
          <p:nvPr/>
        </p:nvSpPr>
        <p:spPr bwMode="auto">
          <a:xfrm>
            <a:off x="755576" y="355600"/>
            <a:ext cx="1872208" cy="3865488"/>
          </a:xfrm>
          <a:prstGeom prst="rect">
            <a:avLst/>
          </a:prstGeom>
          <a:solidFill>
            <a:srgbClr val="FFCC00">
              <a:alpha val="80000"/>
            </a:srgbClr>
          </a:solidFill>
          <a:ln w="12700">
            <a:solidFill>
              <a:schemeClr val="tx1"/>
            </a:solidFill>
            <a:miter lim="800000"/>
            <a:headEnd/>
            <a:tailEnd/>
          </a:ln>
          <a:effectLst/>
        </p:spPr>
        <p:txBody>
          <a:bodyPr wrap="none" anchor="ctr"/>
          <a:lstStyle/>
          <a:p>
            <a:pPr>
              <a:defRPr/>
            </a:pPr>
            <a:endParaRPr lang="en-GB">
              <a:latin typeface="+mj-lt"/>
            </a:endParaRPr>
          </a:p>
        </p:txBody>
      </p:sp>
      <p:sp>
        <p:nvSpPr>
          <p:cNvPr id="612354" name="Rectangle 2"/>
          <p:cNvSpPr>
            <a:spLocks noChangeArrowheads="1"/>
          </p:cNvSpPr>
          <p:nvPr/>
        </p:nvSpPr>
        <p:spPr bwMode="auto">
          <a:xfrm>
            <a:off x="2627784" y="358774"/>
            <a:ext cx="6552728" cy="3862313"/>
          </a:xfrm>
          <a:prstGeom prst="rect">
            <a:avLst/>
          </a:prstGeom>
          <a:solidFill>
            <a:srgbClr val="99CC00">
              <a:alpha val="80000"/>
            </a:srgbClr>
          </a:solidFill>
          <a:ln w="12700">
            <a:solidFill>
              <a:schemeClr val="tx1"/>
            </a:solidFill>
            <a:miter lim="800000"/>
            <a:headEnd/>
            <a:tailEnd/>
          </a:ln>
          <a:effectLst/>
        </p:spPr>
        <p:txBody>
          <a:bodyPr wrap="none" anchor="ctr"/>
          <a:lstStyle/>
          <a:p>
            <a:pPr>
              <a:defRPr/>
            </a:pPr>
            <a:endParaRPr lang="en-GB">
              <a:latin typeface="+mj-lt"/>
            </a:endParaRPr>
          </a:p>
        </p:txBody>
      </p:sp>
      <p:sp>
        <p:nvSpPr>
          <p:cNvPr id="612357" name="Rectangle 5"/>
          <p:cNvSpPr>
            <a:spLocks noChangeArrowheads="1"/>
          </p:cNvSpPr>
          <p:nvPr/>
        </p:nvSpPr>
        <p:spPr bwMode="auto">
          <a:xfrm>
            <a:off x="2627784" y="4221087"/>
            <a:ext cx="6510511" cy="2386087"/>
          </a:xfrm>
          <a:prstGeom prst="rect">
            <a:avLst/>
          </a:prstGeom>
          <a:solidFill>
            <a:srgbClr val="FFCC00">
              <a:alpha val="80000"/>
            </a:srgbClr>
          </a:solidFill>
          <a:ln w="12700">
            <a:solidFill>
              <a:schemeClr val="tx1"/>
            </a:solidFill>
            <a:miter lim="800000"/>
            <a:headEnd/>
            <a:tailEnd/>
          </a:ln>
          <a:effectLst/>
        </p:spPr>
        <p:txBody>
          <a:bodyPr wrap="none" anchor="ctr"/>
          <a:lstStyle/>
          <a:p>
            <a:pPr>
              <a:defRPr/>
            </a:pPr>
            <a:endParaRPr lang="en-GB">
              <a:latin typeface="+mj-lt"/>
            </a:endParaRPr>
          </a:p>
        </p:txBody>
      </p:sp>
      <p:sp>
        <p:nvSpPr>
          <p:cNvPr id="612358" name="Line 6"/>
          <p:cNvSpPr>
            <a:spLocks noChangeShapeType="1"/>
          </p:cNvSpPr>
          <p:nvPr/>
        </p:nvSpPr>
        <p:spPr bwMode="auto">
          <a:xfrm flipV="1">
            <a:off x="2627784" y="431800"/>
            <a:ext cx="0" cy="5967413"/>
          </a:xfrm>
          <a:prstGeom prst="line">
            <a:avLst/>
          </a:prstGeom>
          <a:noFill/>
          <a:ln w="38100">
            <a:solidFill>
              <a:srgbClr val="FFFF00"/>
            </a:solidFill>
            <a:round/>
            <a:headEnd/>
            <a:tailEnd type="triangle" w="med" len="med"/>
          </a:ln>
          <a:effectLst/>
        </p:spPr>
        <p:txBody>
          <a:bodyPr wrap="none" anchor="ctr"/>
          <a:lstStyle/>
          <a:p>
            <a:pPr>
              <a:defRPr/>
            </a:pPr>
            <a:endParaRPr lang="en-GB">
              <a:latin typeface="+mj-lt"/>
            </a:endParaRPr>
          </a:p>
        </p:txBody>
      </p:sp>
      <p:sp>
        <p:nvSpPr>
          <p:cNvPr id="612359" name="Text Box 7"/>
          <p:cNvSpPr txBox="1">
            <a:spLocks noChangeArrowheads="1"/>
          </p:cNvSpPr>
          <p:nvPr/>
        </p:nvSpPr>
        <p:spPr bwMode="auto">
          <a:xfrm>
            <a:off x="966387" y="6551613"/>
            <a:ext cx="3343275" cy="366712"/>
          </a:xfrm>
          <a:prstGeom prst="rect">
            <a:avLst/>
          </a:prstGeom>
          <a:noFill/>
          <a:ln w="12700">
            <a:noFill/>
            <a:miter lim="800000"/>
            <a:headEnd/>
            <a:tailEnd/>
          </a:ln>
          <a:effectLst/>
        </p:spPr>
        <p:txBody>
          <a:bodyPr>
            <a:spAutoFit/>
          </a:bodyPr>
          <a:lstStyle/>
          <a:p>
            <a:pPr algn="ctr">
              <a:spcBef>
                <a:spcPct val="50000"/>
              </a:spcBef>
              <a:defRPr/>
            </a:pPr>
            <a:r>
              <a:rPr lang="en-GB" dirty="0" smtClean="0">
                <a:solidFill>
                  <a:schemeClr val="hlink"/>
                </a:solidFill>
                <a:latin typeface="+mj-lt"/>
              </a:rPr>
              <a:t>Moderate </a:t>
            </a:r>
            <a:r>
              <a:rPr lang="en-GB" dirty="0">
                <a:solidFill>
                  <a:schemeClr val="hlink"/>
                </a:solidFill>
                <a:latin typeface="+mj-lt"/>
              </a:rPr>
              <a:t>policy value</a:t>
            </a:r>
          </a:p>
        </p:txBody>
      </p:sp>
      <p:sp>
        <p:nvSpPr>
          <p:cNvPr id="612360" name="Text Box 8"/>
          <p:cNvSpPr txBox="1">
            <a:spLocks noChangeArrowheads="1"/>
          </p:cNvSpPr>
          <p:nvPr/>
        </p:nvSpPr>
        <p:spPr bwMode="auto">
          <a:xfrm>
            <a:off x="-490934" y="0"/>
            <a:ext cx="6215062" cy="366713"/>
          </a:xfrm>
          <a:prstGeom prst="rect">
            <a:avLst/>
          </a:prstGeom>
          <a:noFill/>
          <a:ln w="12700">
            <a:noFill/>
            <a:miter lim="800000"/>
            <a:headEnd/>
            <a:tailEnd/>
          </a:ln>
          <a:effectLst/>
        </p:spPr>
        <p:txBody>
          <a:bodyPr>
            <a:spAutoFit/>
          </a:bodyPr>
          <a:lstStyle/>
          <a:p>
            <a:pPr algn="ctr">
              <a:spcBef>
                <a:spcPct val="50000"/>
              </a:spcBef>
              <a:defRPr/>
            </a:pPr>
            <a:r>
              <a:rPr lang="en-GB" dirty="0">
                <a:solidFill>
                  <a:srgbClr val="99FF66"/>
                </a:solidFill>
                <a:latin typeface="+mj-lt"/>
              </a:rPr>
              <a:t>High policy value</a:t>
            </a:r>
          </a:p>
        </p:txBody>
      </p:sp>
      <p:sp>
        <p:nvSpPr>
          <p:cNvPr id="612361" name="Rectangle 9"/>
          <p:cNvSpPr>
            <a:spLocks noChangeArrowheads="1"/>
          </p:cNvSpPr>
          <p:nvPr/>
        </p:nvSpPr>
        <p:spPr bwMode="auto">
          <a:xfrm>
            <a:off x="7162800" y="6477000"/>
            <a:ext cx="184150" cy="369888"/>
          </a:xfrm>
          <a:prstGeom prst="rect">
            <a:avLst/>
          </a:prstGeom>
          <a:noFill/>
          <a:ln w="12700">
            <a:noFill/>
            <a:miter lim="800000"/>
            <a:headEnd/>
            <a:tailEnd/>
          </a:ln>
          <a:effectLst/>
        </p:spPr>
        <p:txBody>
          <a:bodyPr wrap="none" anchor="ctr">
            <a:spAutoFit/>
          </a:bodyPr>
          <a:lstStyle/>
          <a:p>
            <a:pPr>
              <a:defRPr/>
            </a:pPr>
            <a:endParaRPr lang="en-GB">
              <a:latin typeface="+mj-lt"/>
            </a:endParaRPr>
          </a:p>
        </p:txBody>
      </p:sp>
      <p:sp>
        <p:nvSpPr>
          <p:cNvPr id="612362" name="Text Box 10"/>
          <p:cNvSpPr txBox="1">
            <a:spLocks noChangeArrowheads="1"/>
          </p:cNvSpPr>
          <p:nvPr/>
        </p:nvSpPr>
        <p:spPr bwMode="auto">
          <a:xfrm>
            <a:off x="755576" y="4028554"/>
            <a:ext cx="1625600" cy="336550"/>
          </a:xfrm>
          <a:prstGeom prst="rect">
            <a:avLst/>
          </a:prstGeom>
          <a:solidFill>
            <a:srgbClr val="800000"/>
          </a:solidFill>
          <a:ln w="12700">
            <a:noFill/>
            <a:miter lim="800000"/>
            <a:headEnd/>
            <a:tailEnd/>
          </a:ln>
          <a:effectLst/>
        </p:spPr>
        <p:txBody>
          <a:bodyPr>
            <a:spAutoFit/>
          </a:bodyPr>
          <a:lstStyle/>
          <a:p>
            <a:pPr>
              <a:spcBef>
                <a:spcPct val="50000"/>
              </a:spcBef>
              <a:defRPr/>
            </a:pPr>
            <a:r>
              <a:rPr lang="en-GB" sz="1600" dirty="0" smtClean="0">
                <a:solidFill>
                  <a:schemeClr val="bg1"/>
                </a:solidFill>
                <a:latin typeface="+mj-lt"/>
              </a:rPr>
              <a:t>More difficult</a:t>
            </a:r>
            <a:endParaRPr lang="en-GB" dirty="0">
              <a:solidFill>
                <a:schemeClr val="bg1"/>
              </a:solidFill>
              <a:latin typeface="+mj-lt"/>
            </a:endParaRPr>
          </a:p>
        </p:txBody>
      </p:sp>
      <p:sp>
        <p:nvSpPr>
          <p:cNvPr id="612363" name="Text Box 11"/>
          <p:cNvSpPr txBox="1">
            <a:spLocks noChangeArrowheads="1"/>
          </p:cNvSpPr>
          <p:nvPr/>
        </p:nvSpPr>
        <p:spPr bwMode="auto">
          <a:xfrm>
            <a:off x="7432675" y="4028554"/>
            <a:ext cx="1701800" cy="336550"/>
          </a:xfrm>
          <a:prstGeom prst="rect">
            <a:avLst/>
          </a:prstGeom>
          <a:solidFill>
            <a:schemeClr val="accent2"/>
          </a:solidFill>
          <a:ln w="12700">
            <a:noFill/>
            <a:miter lim="800000"/>
            <a:headEnd/>
            <a:tailEnd/>
          </a:ln>
          <a:effectLst/>
        </p:spPr>
        <p:txBody>
          <a:bodyPr>
            <a:spAutoFit/>
          </a:bodyPr>
          <a:lstStyle/>
          <a:p>
            <a:pPr algn="r">
              <a:spcBef>
                <a:spcPct val="50000"/>
              </a:spcBef>
              <a:defRPr/>
            </a:pPr>
            <a:r>
              <a:rPr lang="en-GB" sz="1600" dirty="0" smtClean="0">
                <a:solidFill>
                  <a:schemeClr val="bg1"/>
                </a:solidFill>
                <a:latin typeface="+mj-lt"/>
              </a:rPr>
              <a:t>Less difficult</a:t>
            </a:r>
            <a:endParaRPr lang="en-GB" dirty="0">
              <a:solidFill>
                <a:schemeClr val="bg1"/>
              </a:solidFill>
              <a:latin typeface="+mj-lt"/>
            </a:endParaRPr>
          </a:p>
        </p:txBody>
      </p:sp>
      <p:sp>
        <p:nvSpPr>
          <p:cNvPr id="612364" name="Line 12"/>
          <p:cNvSpPr>
            <a:spLocks noChangeShapeType="1"/>
          </p:cNvSpPr>
          <p:nvPr/>
        </p:nvSpPr>
        <p:spPr bwMode="auto">
          <a:xfrm>
            <a:off x="2389188" y="4206354"/>
            <a:ext cx="5065712" cy="0"/>
          </a:xfrm>
          <a:prstGeom prst="line">
            <a:avLst/>
          </a:prstGeom>
          <a:noFill/>
          <a:ln w="38100">
            <a:solidFill>
              <a:srgbClr val="FFFF00"/>
            </a:solidFill>
            <a:round/>
            <a:headEnd/>
            <a:tailEnd type="triangle" w="med" len="med"/>
          </a:ln>
          <a:effectLst/>
        </p:spPr>
        <p:txBody>
          <a:bodyPr wrap="none" anchor="ctr"/>
          <a:lstStyle/>
          <a:p>
            <a:pPr>
              <a:defRPr/>
            </a:pPr>
            <a:endParaRPr lang="en-GB">
              <a:latin typeface="+mj-lt"/>
            </a:endParaRPr>
          </a:p>
        </p:txBody>
      </p:sp>
      <p:sp>
        <p:nvSpPr>
          <p:cNvPr id="612365" name="Text Box 13"/>
          <p:cNvSpPr txBox="1">
            <a:spLocks noChangeArrowheads="1"/>
          </p:cNvSpPr>
          <p:nvPr/>
        </p:nvSpPr>
        <p:spPr bwMode="auto">
          <a:xfrm>
            <a:off x="395536" y="5973763"/>
            <a:ext cx="2630488" cy="366712"/>
          </a:xfrm>
          <a:prstGeom prst="rect">
            <a:avLst/>
          </a:prstGeom>
          <a:noFill/>
          <a:ln w="12700">
            <a:noFill/>
            <a:miter lim="800000"/>
            <a:headEnd/>
            <a:tailEnd/>
          </a:ln>
          <a:effectLst/>
        </p:spPr>
        <p:txBody>
          <a:bodyPr>
            <a:spAutoFit/>
          </a:bodyPr>
          <a:lstStyle/>
          <a:p>
            <a:pPr algn="ctr">
              <a:spcBef>
                <a:spcPct val="50000"/>
              </a:spcBef>
              <a:defRPr/>
            </a:pPr>
            <a:r>
              <a:rPr lang="en-GB" dirty="0">
                <a:solidFill>
                  <a:schemeClr val="accent4">
                    <a:lumMod val="10000"/>
                  </a:schemeClr>
                </a:solidFill>
                <a:latin typeface="+mj-lt"/>
              </a:rPr>
              <a:t>Money pits</a:t>
            </a:r>
          </a:p>
        </p:txBody>
      </p:sp>
      <p:sp>
        <p:nvSpPr>
          <p:cNvPr id="612366" name="Text Box 14"/>
          <p:cNvSpPr txBox="1">
            <a:spLocks noChangeArrowheads="1"/>
          </p:cNvSpPr>
          <p:nvPr/>
        </p:nvSpPr>
        <p:spPr bwMode="auto">
          <a:xfrm>
            <a:off x="1463675" y="625475"/>
            <a:ext cx="2736850" cy="366713"/>
          </a:xfrm>
          <a:prstGeom prst="rect">
            <a:avLst/>
          </a:prstGeom>
          <a:noFill/>
          <a:ln w="12700">
            <a:noFill/>
            <a:miter lim="800000"/>
            <a:headEnd/>
            <a:tailEnd/>
          </a:ln>
          <a:effectLst/>
        </p:spPr>
        <p:txBody>
          <a:bodyPr>
            <a:spAutoFit/>
          </a:bodyPr>
          <a:lstStyle/>
          <a:p>
            <a:pPr algn="ctr">
              <a:spcBef>
                <a:spcPct val="50000"/>
              </a:spcBef>
              <a:defRPr/>
            </a:pPr>
            <a:r>
              <a:rPr lang="en-GB" dirty="0">
                <a:solidFill>
                  <a:schemeClr val="accent4">
                    <a:lumMod val="10000"/>
                  </a:schemeClr>
                </a:solidFill>
                <a:latin typeface="+mj-lt"/>
              </a:rPr>
              <a:t>Must haves</a:t>
            </a:r>
          </a:p>
        </p:txBody>
      </p:sp>
      <p:sp>
        <p:nvSpPr>
          <p:cNvPr id="612367" name="Text Box 15"/>
          <p:cNvSpPr txBox="1">
            <a:spLocks noChangeArrowheads="1"/>
          </p:cNvSpPr>
          <p:nvPr/>
        </p:nvSpPr>
        <p:spPr bwMode="auto">
          <a:xfrm>
            <a:off x="6740562" y="5988050"/>
            <a:ext cx="2562225" cy="366713"/>
          </a:xfrm>
          <a:prstGeom prst="rect">
            <a:avLst/>
          </a:prstGeom>
          <a:noFill/>
          <a:ln w="12700">
            <a:noFill/>
            <a:miter lim="800000"/>
            <a:headEnd/>
            <a:tailEnd/>
          </a:ln>
          <a:effectLst/>
        </p:spPr>
        <p:txBody>
          <a:bodyPr>
            <a:spAutoFit/>
          </a:bodyPr>
          <a:lstStyle/>
          <a:p>
            <a:pPr algn="ctr">
              <a:spcBef>
                <a:spcPct val="50000"/>
              </a:spcBef>
              <a:defRPr/>
            </a:pPr>
            <a:r>
              <a:rPr lang="en-GB" dirty="0">
                <a:solidFill>
                  <a:schemeClr val="accent4">
                    <a:lumMod val="10000"/>
                  </a:schemeClr>
                </a:solidFill>
                <a:latin typeface="+mj-lt"/>
              </a:rPr>
              <a:t>Low-hanging fruits</a:t>
            </a:r>
          </a:p>
        </p:txBody>
      </p:sp>
      <p:sp>
        <p:nvSpPr>
          <p:cNvPr id="612368" name="Text Box 16"/>
          <p:cNvSpPr txBox="1">
            <a:spLocks noChangeArrowheads="1"/>
          </p:cNvSpPr>
          <p:nvPr/>
        </p:nvSpPr>
        <p:spPr bwMode="auto">
          <a:xfrm>
            <a:off x="6788187" y="604838"/>
            <a:ext cx="2373312" cy="366712"/>
          </a:xfrm>
          <a:prstGeom prst="rect">
            <a:avLst/>
          </a:prstGeom>
          <a:noFill/>
          <a:ln w="12700">
            <a:noFill/>
            <a:miter lim="800000"/>
            <a:headEnd/>
            <a:tailEnd/>
          </a:ln>
          <a:effectLst/>
        </p:spPr>
        <p:txBody>
          <a:bodyPr>
            <a:spAutoFit/>
          </a:bodyPr>
          <a:lstStyle/>
          <a:p>
            <a:pPr algn="ctr">
              <a:spcBef>
                <a:spcPct val="50000"/>
              </a:spcBef>
              <a:defRPr/>
            </a:pPr>
            <a:r>
              <a:rPr lang="en-GB" dirty="0">
                <a:solidFill>
                  <a:schemeClr val="accent4">
                    <a:lumMod val="10000"/>
                  </a:schemeClr>
                </a:solidFill>
                <a:latin typeface="+mj-lt"/>
              </a:rPr>
              <a:t>Quick wins</a:t>
            </a:r>
          </a:p>
        </p:txBody>
      </p:sp>
      <p:sp>
        <p:nvSpPr>
          <p:cNvPr id="25" name="TextBox 24"/>
          <p:cNvSpPr txBox="1"/>
          <p:nvPr/>
        </p:nvSpPr>
        <p:spPr>
          <a:xfrm>
            <a:off x="755576" y="4005064"/>
            <a:ext cx="8388424" cy="523220"/>
          </a:xfrm>
          <a:prstGeom prst="rect">
            <a:avLst/>
          </a:prstGeom>
          <a:noFill/>
        </p:spPr>
        <p:txBody>
          <a:bodyPr wrap="square" rtlCol="0">
            <a:spAutoFit/>
          </a:bodyPr>
          <a:lstStyle/>
          <a:p>
            <a:pPr algn="ctr"/>
            <a:r>
              <a:rPr lang="en-GB" sz="2800" b="1" dirty="0" smtClean="0">
                <a:solidFill>
                  <a:srgbClr val="0099CC"/>
                </a:solidFill>
                <a:latin typeface="+mj-lt"/>
              </a:rPr>
              <a:t>PISA 2009</a:t>
            </a:r>
            <a:endParaRPr lang="en-GB" b="1" dirty="0">
              <a:solidFill>
                <a:srgbClr val="0099CC"/>
              </a:solidFill>
              <a:latin typeface="+mj-lt"/>
            </a:endParaRPr>
          </a:p>
        </p:txBody>
      </p:sp>
      <p:sp>
        <p:nvSpPr>
          <p:cNvPr id="38" name="Rounded Rectangle 37"/>
          <p:cNvSpPr/>
          <p:nvPr/>
        </p:nvSpPr>
        <p:spPr bwMode="auto">
          <a:xfrm>
            <a:off x="3131840" y="2156281"/>
            <a:ext cx="3312368" cy="408623"/>
          </a:xfrm>
          <a:prstGeom prst="roundRect">
            <a:avLst/>
          </a:prstGeom>
          <a:solidFill>
            <a:schemeClr val="bg1">
              <a:lumMod val="65000"/>
              <a:alpha val="30000"/>
            </a:schemeClr>
          </a:solidFill>
          <a:ln w="12700" cap="flat" cmpd="sng" algn="ctr">
            <a:solidFill>
              <a:schemeClr val="tx1"/>
            </a:solidFill>
            <a:prstDash val="solid"/>
            <a:round/>
            <a:headEnd type="none" w="med" len="med"/>
            <a:tailEnd type="none" w="med" len="med"/>
          </a:ln>
          <a:effectLst/>
          <a:scene3d>
            <a:camera prst="orthographicFront"/>
            <a:lightRig rig="threePt" dir="t"/>
          </a:scene3d>
          <a:sp3d>
            <a:bevelT w="82550"/>
          </a:sp3d>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39" name="Rounded Rectangle 38"/>
          <p:cNvSpPr/>
          <p:nvPr/>
        </p:nvSpPr>
        <p:spPr bwMode="auto">
          <a:xfrm>
            <a:off x="2195736" y="1484784"/>
            <a:ext cx="3312368" cy="510778"/>
          </a:xfrm>
          <a:prstGeom prst="roundRect">
            <a:avLst/>
          </a:prstGeom>
          <a:solidFill>
            <a:schemeClr val="bg1">
              <a:lumMod val="65000"/>
              <a:alpha val="30000"/>
            </a:schemeClr>
          </a:solidFill>
          <a:ln w="12700" cap="flat" cmpd="sng" algn="ctr">
            <a:solidFill>
              <a:schemeClr val="tx1"/>
            </a:solidFill>
            <a:prstDash val="solid"/>
            <a:round/>
            <a:headEnd type="none" w="med" len="med"/>
            <a:tailEnd type="none" w="med" len="med"/>
          </a:ln>
          <a:effectLst/>
          <a:scene3d>
            <a:camera prst="orthographicFront"/>
            <a:lightRig rig="threePt" dir="t"/>
          </a:scene3d>
          <a:sp3d>
            <a:bevelT w="82550"/>
          </a:sp3d>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33" name="Rectangle 32"/>
          <p:cNvSpPr>
            <a:spLocks noChangeArrowheads="1"/>
          </p:cNvSpPr>
          <p:nvPr/>
        </p:nvSpPr>
        <p:spPr bwMode="auto">
          <a:xfrm>
            <a:off x="720725" y="0"/>
            <a:ext cx="8459787" cy="6858000"/>
          </a:xfrm>
          <a:prstGeom prst="rect">
            <a:avLst/>
          </a:prstGeom>
          <a:solidFill>
            <a:schemeClr val="accent4">
              <a:lumMod val="10000"/>
              <a:alpha val="63000"/>
            </a:schemeClr>
          </a:solidFill>
          <a:ln w="12700" algn="ctr">
            <a:noFill/>
            <a:round/>
            <a:headEnd/>
            <a:tailEnd/>
          </a:ln>
        </p:spPr>
        <p:txBody>
          <a:bodyPr>
            <a:spAutoFit/>
          </a:bodyPr>
          <a:lstStyle/>
          <a:p>
            <a:pPr eaLnBrk="0" hangingPunct="0"/>
            <a:endParaRPr lang="en-GB"/>
          </a:p>
        </p:txBody>
      </p:sp>
      <p:sp>
        <p:nvSpPr>
          <p:cNvPr id="612369" name="Text Box 17"/>
          <p:cNvSpPr txBox="1">
            <a:spLocks noChangeArrowheads="1"/>
          </p:cNvSpPr>
          <p:nvPr/>
        </p:nvSpPr>
        <p:spPr bwMode="auto">
          <a:xfrm>
            <a:off x="827584" y="5004465"/>
            <a:ext cx="2069844" cy="584775"/>
          </a:xfrm>
          <a:prstGeom prst="rect">
            <a:avLst/>
          </a:prstGeom>
          <a:noFill/>
          <a:ln w="12700">
            <a:noFill/>
            <a:miter lim="800000"/>
            <a:headEnd/>
            <a:tailEnd/>
          </a:ln>
          <a:effectLst/>
        </p:spPr>
        <p:txBody>
          <a:bodyPr wrap="square">
            <a:spAutoFit/>
          </a:bodyPr>
          <a:lstStyle/>
          <a:p>
            <a:pPr algn="ctr">
              <a:spcBef>
                <a:spcPct val="50000"/>
              </a:spcBef>
              <a:defRPr/>
            </a:pPr>
            <a:r>
              <a:rPr lang="en-GB" sz="1600" dirty="0" smtClean="0">
                <a:solidFill>
                  <a:schemeClr val="bg2">
                    <a:lumMod val="60000"/>
                    <a:lumOff val="40000"/>
                  </a:schemeClr>
                </a:solidFill>
                <a:latin typeface="+mj-lt"/>
              </a:rPr>
              <a:t>Proliferation of assessment areas </a:t>
            </a:r>
            <a:endParaRPr lang="en-GB" sz="1600" dirty="0">
              <a:solidFill>
                <a:schemeClr val="bg2">
                  <a:lumMod val="60000"/>
                  <a:lumOff val="40000"/>
                </a:schemeClr>
              </a:solidFill>
              <a:latin typeface="+mj-lt"/>
            </a:endParaRPr>
          </a:p>
        </p:txBody>
      </p:sp>
      <p:sp>
        <p:nvSpPr>
          <p:cNvPr id="26" name="Text Box 17"/>
          <p:cNvSpPr txBox="1">
            <a:spLocks noChangeArrowheads="1"/>
          </p:cNvSpPr>
          <p:nvPr/>
        </p:nvSpPr>
        <p:spPr bwMode="auto">
          <a:xfrm>
            <a:off x="5076056" y="906979"/>
            <a:ext cx="4176464" cy="830997"/>
          </a:xfrm>
          <a:prstGeom prst="rect">
            <a:avLst/>
          </a:prstGeom>
          <a:noFill/>
          <a:ln w="12700">
            <a:noFill/>
            <a:miter lim="800000"/>
            <a:headEnd/>
            <a:tailEnd/>
          </a:ln>
          <a:effectLst/>
        </p:spPr>
        <p:txBody>
          <a:bodyPr wrap="square">
            <a:spAutoFit/>
          </a:bodyPr>
          <a:lstStyle/>
          <a:p>
            <a:pPr algn="ctr">
              <a:spcBef>
                <a:spcPct val="50000"/>
              </a:spcBef>
              <a:defRPr/>
            </a:pPr>
            <a:r>
              <a:rPr lang="en-GB" sz="1600" dirty="0" smtClean="0">
                <a:solidFill>
                  <a:schemeClr val="bg1"/>
                </a:solidFill>
                <a:latin typeface="+mj-lt"/>
              </a:rPr>
              <a:t>Examining individual</a:t>
            </a:r>
            <a:r>
              <a:rPr lang="en-GB" sz="1600" dirty="0">
                <a:solidFill>
                  <a:schemeClr val="bg1"/>
                </a:solidFill>
                <a:latin typeface="+mj-lt"/>
              </a:rPr>
              <a:t>, institutional and systemic factors associated with </a:t>
            </a:r>
            <a:r>
              <a:rPr lang="en-GB" sz="1600" dirty="0" smtClean="0">
                <a:solidFill>
                  <a:schemeClr val="bg1"/>
                </a:solidFill>
                <a:latin typeface="+mj-lt"/>
              </a:rPr>
              <a:t>quality, equity and efficiency in education</a:t>
            </a:r>
            <a:endParaRPr lang="en-GB" sz="1600" dirty="0">
              <a:solidFill>
                <a:schemeClr val="bg1"/>
              </a:solidFill>
              <a:latin typeface="+mj-lt"/>
            </a:endParaRPr>
          </a:p>
        </p:txBody>
      </p:sp>
      <p:sp>
        <p:nvSpPr>
          <p:cNvPr id="21" name="Text Box 17"/>
          <p:cNvSpPr txBox="1">
            <a:spLocks noChangeArrowheads="1"/>
          </p:cNvSpPr>
          <p:nvPr/>
        </p:nvSpPr>
        <p:spPr bwMode="auto">
          <a:xfrm>
            <a:off x="5471592" y="4437112"/>
            <a:ext cx="3672408" cy="1323439"/>
          </a:xfrm>
          <a:prstGeom prst="rect">
            <a:avLst/>
          </a:prstGeom>
          <a:noFill/>
          <a:ln w="12700">
            <a:noFill/>
            <a:miter lim="800000"/>
            <a:headEnd/>
            <a:tailEnd/>
          </a:ln>
          <a:effectLst/>
        </p:spPr>
        <p:txBody>
          <a:bodyPr wrap="square">
            <a:spAutoFit/>
          </a:bodyPr>
          <a:lstStyle/>
          <a:p>
            <a:pPr algn="ctr">
              <a:spcBef>
                <a:spcPct val="50000"/>
              </a:spcBef>
              <a:defRPr/>
            </a:pPr>
            <a:r>
              <a:rPr lang="en-GB" sz="1600" dirty="0" smtClean="0">
                <a:solidFill>
                  <a:schemeClr val="bg1"/>
                </a:solidFill>
                <a:latin typeface="+mj-lt"/>
              </a:rPr>
              <a:t>Measuring student learning outcomes in </a:t>
            </a:r>
            <a:br>
              <a:rPr lang="en-GB" sz="1600" dirty="0" smtClean="0">
                <a:solidFill>
                  <a:schemeClr val="bg1"/>
                </a:solidFill>
                <a:latin typeface="+mj-lt"/>
              </a:rPr>
            </a:br>
            <a:r>
              <a:rPr lang="en-GB" sz="1600" dirty="0" smtClean="0">
                <a:solidFill>
                  <a:schemeClr val="bg1"/>
                </a:solidFill>
                <a:latin typeface="+mj-lt"/>
              </a:rPr>
              <a:t>key subjects and establishing the comparative strengths and weaknesses of education systems</a:t>
            </a:r>
            <a:endParaRPr lang="en-GB" sz="1600" dirty="0">
              <a:solidFill>
                <a:schemeClr val="bg1"/>
              </a:solidFill>
              <a:latin typeface="+mj-lt"/>
            </a:endParaRPr>
          </a:p>
        </p:txBody>
      </p:sp>
      <p:sp>
        <p:nvSpPr>
          <p:cNvPr id="22" name="Text Box 19"/>
          <p:cNvSpPr txBox="1">
            <a:spLocks noChangeArrowheads="1"/>
          </p:cNvSpPr>
          <p:nvPr/>
        </p:nvSpPr>
        <p:spPr bwMode="auto">
          <a:xfrm>
            <a:off x="3707904" y="2770476"/>
            <a:ext cx="4248472" cy="830997"/>
          </a:xfrm>
          <a:prstGeom prst="rect">
            <a:avLst/>
          </a:prstGeom>
          <a:noFill/>
          <a:ln w="12700">
            <a:noFill/>
            <a:miter lim="800000"/>
            <a:headEnd/>
            <a:tailEnd/>
          </a:ln>
          <a:effectLst/>
        </p:spPr>
        <p:txBody>
          <a:bodyPr wrap="square">
            <a:spAutoFit/>
          </a:bodyPr>
          <a:lstStyle/>
          <a:p>
            <a:pPr algn="ctr">
              <a:spcBef>
                <a:spcPct val="50000"/>
              </a:spcBef>
              <a:defRPr/>
            </a:pPr>
            <a:r>
              <a:rPr lang="en-GB" sz="1600" dirty="0">
                <a:solidFill>
                  <a:schemeClr val="bg2">
                    <a:lumMod val="60000"/>
                    <a:lumOff val="40000"/>
                  </a:schemeClr>
                </a:solidFill>
                <a:latin typeface="+mj-lt"/>
              </a:rPr>
              <a:t>Extending the range of competencies through which quality is </a:t>
            </a:r>
            <a:r>
              <a:rPr lang="en-GB" sz="1600" dirty="0" smtClean="0">
                <a:solidFill>
                  <a:schemeClr val="bg2">
                    <a:lumMod val="60000"/>
                    <a:lumOff val="40000"/>
                  </a:schemeClr>
                </a:solidFill>
                <a:latin typeface="+mj-lt"/>
              </a:rPr>
              <a:t>assessed</a:t>
            </a:r>
            <a:br>
              <a:rPr lang="en-GB" sz="1600" dirty="0" smtClean="0">
                <a:solidFill>
                  <a:schemeClr val="bg2">
                    <a:lumMod val="60000"/>
                    <a:lumOff val="40000"/>
                  </a:schemeClr>
                </a:solidFill>
                <a:latin typeface="+mj-lt"/>
              </a:rPr>
            </a:br>
            <a:r>
              <a:rPr lang="en-GB" sz="1600" dirty="0" smtClean="0">
                <a:solidFill>
                  <a:schemeClr val="bg2">
                    <a:lumMod val="60000"/>
                    <a:lumOff val="40000"/>
                  </a:schemeClr>
                </a:solidFill>
                <a:latin typeface="+mj-lt"/>
                <a:sym typeface="Wingdings" pitchFamily="2" charset="2"/>
              </a:rPr>
              <a:t>Affective dimensions of outcomes</a:t>
            </a:r>
            <a:endParaRPr lang="en-GB" sz="1600" dirty="0">
              <a:solidFill>
                <a:schemeClr val="bg2">
                  <a:lumMod val="60000"/>
                  <a:lumOff val="40000"/>
                </a:schemeClr>
              </a:solidFill>
              <a:latin typeface="+mj-lt"/>
              <a:sym typeface="Wingdings" pitchFamily="2" charset="2"/>
            </a:endParaRPr>
          </a:p>
        </p:txBody>
      </p:sp>
      <p:sp>
        <p:nvSpPr>
          <p:cNvPr id="30" name="Text Box 17"/>
          <p:cNvSpPr txBox="1">
            <a:spLocks noChangeArrowheads="1"/>
          </p:cNvSpPr>
          <p:nvPr/>
        </p:nvSpPr>
        <p:spPr bwMode="auto">
          <a:xfrm>
            <a:off x="3779912" y="4725144"/>
            <a:ext cx="2069844" cy="584775"/>
          </a:xfrm>
          <a:prstGeom prst="rect">
            <a:avLst/>
          </a:prstGeom>
          <a:noFill/>
          <a:ln w="12700">
            <a:noFill/>
            <a:miter lim="800000"/>
            <a:headEnd/>
            <a:tailEnd/>
          </a:ln>
          <a:effectLst/>
        </p:spPr>
        <p:txBody>
          <a:bodyPr wrap="square">
            <a:spAutoFit/>
          </a:bodyPr>
          <a:lstStyle/>
          <a:p>
            <a:pPr algn="ctr">
              <a:spcBef>
                <a:spcPct val="50000"/>
              </a:spcBef>
              <a:defRPr/>
            </a:pPr>
            <a:r>
              <a:rPr lang="en-GB" sz="1600" dirty="0" smtClean="0">
                <a:solidFill>
                  <a:schemeClr val="bg1"/>
                </a:solidFill>
                <a:latin typeface="+mj-lt"/>
              </a:rPr>
              <a:t>Electronic delivery of assessments</a:t>
            </a:r>
            <a:endParaRPr lang="en-GB" sz="1600" dirty="0">
              <a:solidFill>
                <a:schemeClr val="bg1"/>
              </a:solidFill>
              <a:latin typeface="+mj-lt"/>
            </a:endParaRPr>
          </a:p>
        </p:txBody>
      </p:sp>
      <p:sp>
        <p:nvSpPr>
          <p:cNvPr id="32" name="Text Box 19"/>
          <p:cNvSpPr txBox="1">
            <a:spLocks noChangeArrowheads="1"/>
          </p:cNvSpPr>
          <p:nvPr/>
        </p:nvSpPr>
        <p:spPr bwMode="auto">
          <a:xfrm>
            <a:off x="0" y="402923"/>
            <a:ext cx="5256584" cy="913070"/>
          </a:xfrm>
          <a:prstGeom prst="rect">
            <a:avLst/>
          </a:prstGeom>
          <a:noFill/>
          <a:ln w="12700">
            <a:noFill/>
            <a:miter lim="800000"/>
            <a:headEnd/>
            <a:tailEnd/>
          </a:ln>
          <a:effectLst/>
        </p:spPr>
        <p:txBody>
          <a:bodyPr wrap="square">
            <a:spAutoFit/>
          </a:bodyPr>
          <a:lstStyle/>
          <a:p>
            <a:pPr algn="ctr">
              <a:lnSpc>
                <a:spcPts val="1600"/>
              </a:lnSpc>
              <a:spcBef>
                <a:spcPts val="0"/>
              </a:spcBef>
              <a:defRPr/>
            </a:pPr>
            <a:r>
              <a:rPr lang="en-US" sz="1600" dirty="0" smtClean="0">
                <a:solidFill>
                  <a:schemeClr val="bg2">
                    <a:lumMod val="60000"/>
                    <a:lumOff val="40000"/>
                  </a:schemeClr>
                </a:solidFill>
                <a:latin typeface="+mj-lt"/>
              </a:rPr>
              <a:t>Providing countries with effective tools to review </a:t>
            </a:r>
            <a:r>
              <a:rPr lang="en-US" sz="1600" dirty="0">
                <a:solidFill>
                  <a:schemeClr val="bg2">
                    <a:lumMod val="60000"/>
                    <a:lumOff val="40000"/>
                  </a:schemeClr>
                </a:solidFill>
                <a:latin typeface="+mj-lt"/>
              </a:rPr>
              <a:t>the choices and </a:t>
            </a:r>
            <a:r>
              <a:rPr lang="en-US" sz="1600" dirty="0" smtClean="0">
                <a:solidFill>
                  <a:schemeClr val="bg2">
                    <a:lumMod val="60000"/>
                    <a:lumOff val="40000"/>
                  </a:schemeClr>
                </a:solidFill>
                <a:latin typeface="+mj-lt"/>
              </a:rPr>
              <a:t>trade-offs </a:t>
            </a:r>
            <a:r>
              <a:rPr lang="en-US" sz="1600" dirty="0">
                <a:solidFill>
                  <a:schemeClr val="bg2">
                    <a:lumMod val="60000"/>
                    <a:lumOff val="40000"/>
                  </a:schemeClr>
                </a:solidFill>
                <a:latin typeface="+mj-lt"/>
              </a:rPr>
              <a:t>which they face as they seek to improve the effectiveness and efficiency of their education </a:t>
            </a:r>
            <a:r>
              <a:rPr lang="en-US" sz="1600" dirty="0" smtClean="0">
                <a:solidFill>
                  <a:schemeClr val="bg2">
                    <a:lumMod val="60000"/>
                    <a:lumOff val="40000"/>
                  </a:schemeClr>
                </a:solidFill>
                <a:latin typeface="+mj-lt"/>
              </a:rPr>
              <a:t>systems</a:t>
            </a:r>
            <a:endParaRPr lang="en-GB" sz="1600" dirty="0">
              <a:solidFill>
                <a:schemeClr val="bg2">
                  <a:lumMod val="60000"/>
                  <a:lumOff val="40000"/>
                </a:schemeClr>
              </a:solidFill>
              <a:latin typeface="+mj-lt"/>
              <a:sym typeface="Wingdings" pitchFamily="2" charset="2"/>
            </a:endParaRPr>
          </a:p>
        </p:txBody>
      </p:sp>
      <p:sp>
        <p:nvSpPr>
          <p:cNvPr id="34" name="Text Box 17"/>
          <p:cNvSpPr txBox="1">
            <a:spLocks noChangeArrowheads="1"/>
          </p:cNvSpPr>
          <p:nvPr/>
        </p:nvSpPr>
        <p:spPr bwMode="auto">
          <a:xfrm>
            <a:off x="3707904" y="3501008"/>
            <a:ext cx="4176463" cy="338554"/>
          </a:xfrm>
          <a:prstGeom prst="rect">
            <a:avLst/>
          </a:prstGeom>
          <a:noFill/>
          <a:ln w="12700">
            <a:noFill/>
            <a:miter lim="800000"/>
            <a:headEnd/>
            <a:tailEnd/>
          </a:ln>
          <a:effectLst/>
        </p:spPr>
        <p:txBody>
          <a:bodyPr wrap="square">
            <a:spAutoFit/>
          </a:bodyPr>
          <a:lstStyle/>
          <a:p>
            <a:pPr algn="ctr">
              <a:spcBef>
                <a:spcPct val="50000"/>
              </a:spcBef>
              <a:defRPr/>
            </a:pPr>
            <a:r>
              <a:rPr lang="en-GB" sz="1600" dirty="0" smtClean="0">
                <a:solidFill>
                  <a:schemeClr val="bg1"/>
                </a:solidFill>
                <a:latin typeface="+mj-lt"/>
                <a:sym typeface="Wingdings" pitchFamily="2" charset="2"/>
              </a:rPr>
              <a:t>Assessment of digital literacy</a:t>
            </a:r>
          </a:p>
        </p:txBody>
      </p:sp>
      <p:sp>
        <p:nvSpPr>
          <p:cNvPr id="31" name="Text Box 19"/>
          <p:cNvSpPr txBox="1">
            <a:spLocks noChangeArrowheads="1"/>
          </p:cNvSpPr>
          <p:nvPr/>
        </p:nvSpPr>
        <p:spPr bwMode="auto">
          <a:xfrm>
            <a:off x="2195736" y="1474332"/>
            <a:ext cx="3312368" cy="584775"/>
          </a:xfrm>
          <a:prstGeom prst="rect">
            <a:avLst/>
          </a:prstGeom>
          <a:noFill/>
          <a:ln w="12700">
            <a:noFill/>
            <a:miter lim="800000"/>
            <a:headEnd/>
            <a:tailEnd/>
          </a:ln>
          <a:effectLst/>
        </p:spPr>
        <p:txBody>
          <a:bodyPr wrap="square">
            <a:spAutoFit/>
          </a:bodyPr>
          <a:lstStyle/>
          <a:p>
            <a:pPr algn="ctr">
              <a:spcBef>
                <a:spcPct val="50000"/>
              </a:spcBef>
              <a:defRPr/>
            </a:pPr>
            <a:r>
              <a:rPr lang="en-GB" sz="1600" dirty="0" smtClean="0">
                <a:solidFill>
                  <a:schemeClr val="bg1"/>
                </a:solidFill>
                <a:latin typeface="+mj-lt"/>
              </a:rPr>
              <a:t>Understanding drivers of successful reform trajectories</a:t>
            </a:r>
            <a:endParaRPr lang="en-GB" sz="1600" dirty="0">
              <a:solidFill>
                <a:schemeClr val="bg1"/>
              </a:solidFill>
              <a:latin typeface="+mj-lt"/>
              <a:sym typeface="Wingdings" pitchFamily="2" charset="2"/>
            </a:endParaRPr>
          </a:p>
        </p:txBody>
      </p:sp>
      <p:sp>
        <p:nvSpPr>
          <p:cNvPr id="29" name="Text Box 17"/>
          <p:cNvSpPr txBox="1">
            <a:spLocks noChangeArrowheads="1"/>
          </p:cNvSpPr>
          <p:nvPr/>
        </p:nvSpPr>
        <p:spPr bwMode="auto">
          <a:xfrm>
            <a:off x="2699793" y="2203123"/>
            <a:ext cx="4176463" cy="338554"/>
          </a:xfrm>
          <a:prstGeom prst="rect">
            <a:avLst/>
          </a:prstGeom>
          <a:noFill/>
          <a:ln w="12700">
            <a:noFill/>
            <a:miter lim="800000"/>
            <a:headEnd/>
            <a:tailEnd/>
          </a:ln>
          <a:effectLst/>
        </p:spPr>
        <p:txBody>
          <a:bodyPr wrap="square">
            <a:spAutoFit/>
          </a:bodyPr>
          <a:lstStyle/>
          <a:p>
            <a:pPr algn="ctr">
              <a:spcBef>
                <a:spcPct val="50000"/>
              </a:spcBef>
              <a:defRPr/>
            </a:pPr>
            <a:r>
              <a:rPr lang="en-GB" sz="1600" dirty="0" smtClean="0">
                <a:solidFill>
                  <a:schemeClr val="bg1"/>
                </a:solidFill>
                <a:latin typeface="+mj-lt"/>
                <a:sym typeface="Wingdings" pitchFamily="2" charset="2"/>
              </a:rPr>
              <a:t>Monitoring educational </a:t>
            </a:r>
            <a:r>
              <a:rPr lang="en-GB" sz="1600" dirty="0">
                <a:solidFill>
                  <a:schemeClr val="bg1"/>
                </a:solidFill>
                <a:latin typeface="+mj-lt"/>
                <a:sym typeface="Wingdings" pitchFamily="2" charset="2"/>
              </a:rPr>
              <a:t>progress</a:t>
            </a:r>
          </a:p>
        </p:txBody>
      </p:sp>
      <p:sp>
        <p:nvSpPr>
          <p:cNvPr id="35" name="Text Box 19"/>
          <p:cNvSpPr txBox="1">
            <a:spLocks noChangeArrowheads="1"/>
          </p:cNvSpPr>
          <p:nvPr/>
        </p:nvSpPr>
        <p:spPr bwMode="auto">
          <a:xfrm>
            <a:off x="611560" y="2412177"/>
            <a:ext cx="4248472" cy="338554"/>
          </a:xfrm>
          <a:prstGeom prst="rect">
            <a:avLst/>
          </a:prstGeom>
          <a:noFill/>
          <a:ln w="12700">
            <a:noFill/>
            <a:miter lim="800000"/>
            <a:headEnd/>
            <a:tailEnd/>
          </a:ln>
          <a:effectLst/>
        </p:spPr>
        <p:txBody>
          <a:bodyPr wrap="square">
            <a:spAutoFit/>
          </a:bodyPr>
          <a:lstStyle/>
          <a:p>
            <a:pPr algn="ctr">
              <a:spcBef>
                <a:spcPct val="50000"/>
              </a:spcBef>
              <a:defRPr/>
            </a:pPr>
            <a:r>
              <a:rPr lang="en-GB" sz="1600" dirty="0" smtClean="0">
                <a:solidFill>
                  <a:schemeClr val="bg1"/>
                </a:solidFill>
                <a:latin typeface="+mj-lt"/>
              </a:rPr>
              <a:t>‘Democratising PISA’</a:t>
            </a:r>
            <a:endParaRPr lang="en-GB" sz="1600" dirty="0">
              <a:solidFill>
                <a:schemeClr val="bg1"/>
              </a:solidFill>
              <a:latin typeface="+mj-lt"/>
              <a:sym typeface="Wingdings" pitchFamily="2" charset="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strVal val="4/3*#ppt_w"/>
                                          </p:val>
                                        </p:tav>
                                        <p:tav tm="100000">
                                          <p:val>
                                            <p:strVal val="#ppt_w"/>
                                          </p:val>
                                        </p:tav>
                                      </p:tavLst>
                                    </p:anim>
                                    <p:anim calcmode="lin" valueType="num">
                                      <p:cBhvr>
                                        <p:cTn id="8" dur="500" fill="hold"/>
                                        <p:tgtEl>
                                          <p:spTgt spid="38"/>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3" presetClass="entr" presetSubtype="28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strVal val="4/3*#ppt_w"/>
                                          </p:val>
                                        </p:tav>
                                        <p:tav tm="100000">
                                          <p:val>
                                            <p:strVal val="#ppt_w"/>
                                          </p:val>
                                        </p:tav>
                                      </p:tavLst>
                                    </p:anim>
                                    <p:anim calcmode="lin" valueType="num">
                                      <p:cBhvr>
                                        <p:cTn id="13" dur="500" fill="hold"/>
                                        <p:tgtEl>
                                          <p:spTgt spid="3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70018" name="Rectangle 2"/>
          <p:cNvSpPr>
            <a:spLocks noGrp="1" noChangeArrowheads="1"/>
          </p:cNvSpPr>
          <p:nvPr>
            <p:ph type="title" idx="4294967295"/>
          </p:nvPr>
        </p:nvSpPr>
        <p:spPr>
          <a:xfrm>
            <a:off x="755650" y="2797175"/>
            <a:ext cx="8388350" cy="952500"/>
          </a:xfrm>
        </p:spPr>
        <p:txBody>
          <a:bodyPr/>
          <a:lstStyle/>
          <a:p>
            <a:pPr>
              <a:defRPr/>
            </a:pPr>
            <a:r>
              <a:rPr lang="de-DE" sz="6000" smtClean="0">
                <a:solidFill>
                  <a:srgbClr val="0000CC"/>
                </a:solidFill>
                <a:effectDag name="">
                  <a:cont type="tree" name="">
                    <a:effect ref="fillLine"/>
                    <a:outerShdw dist="38100" dir="13500000" algn="br">
                      <a:srgbClr val="5555FF"/>
                    </a:outerShdw>
                  </a:cont>
                  <a:cont type="tree" name="">
                    <a:effect ref="fillLine"/>
                    <a:outerShdw dist="38100" dir="2700000" algn="tl">
                      <a:srgbClr val="00007A"/>
                    </a:outerShdw>
                  </a:cont>
                  <a:effect ref="fillLine"/>
                </a:effectDag>
              </a:rPr>
              <a:t>Thank you !</a:t>
            </a:r>
          </a:p>
        </p:txBody>
      </p:sp>
      <p:pic>
        <p:nvPicPr>
          <p:cNvPr id="679938" name="Picture 2"/>
          <p:cNvPicPr>
            <a:picLocks noChangeAspect="1" noChangeArrowheads="1"/>
          </p:cNvPicPr>
          <p:nvPr/>
        </p:nvPicPr>
        <p:blipFill>
          <a:blip r:embed="rId3" cstate="print"/>
          <a:srcRect/>
          <a:stretch>
            <a:fillRect/>
          </a:stretch>
        </p:blipFill>
        <p:spPr bwMode="auto">
          <a:xfrm>
            <a:off x="2699792" y="260648"/>
            <a:ext cx="4362450" cy="6191250"/>
          </a:xfrm>
          <a:prstGeom prst="rect">
            <a:avLst/>
          </a:prstGeom>
          <a:noFill/>
          <a:ln w="9525">
            <a:noFill/>
            <a:miter lim="800000"/>
            <a:headEnd/>
            <a:tailEnd/>
          </a:ln>
        </p:spPr>
      </p:pic>
      <p:sp>
        <p:nvSpPr>
          <p:cNvPr id="5" name="Rectangle 4"/>
          <p:cNvSpPr>
            <a:spLocks noChangeArrowheads="1"/>
          </p:cNvSpPr>
          <p:nvPr/>
        </p:nvSpPr>
        <p:spPr bwMode="auto">
          <a:xfrm>
            <a:off x="684213" y="0"/>
            <a:ext cx="8459787" cy="6858000"/>
          </a:xfrm>
          <a:prstGeom prst="rect">
            <a:avLst/>
          </a:prstGeom>
          <a:solidFill>
            <a:schemeClr val="accent4">
              <a:lumMod val="10000"/>
              <a:alpha val="71000"/>
            </a:schemeClr>
          </a:solidFill>
          <a:ln w="12700" algn="ctr">
            <a:noFill/>
            <a:round/>
            <a:headEnd/>
            <a:tailEnd/>
          </a:ln>
        </p:spPr>
        <p:txBody>
          <a:bodyPr>
            <a:spAutoFit/>
          </a:bodyPr>
          <a:lstStyle/>
          <a:p>
            <a:pPr eaLnBrk="0" hangingPunct="0"/>
            <a:endParaRPr lang="en-GB"/>
          </a:p>
        </p:txBody>
      </p:sp>
      <p:sp>
        <p:nvSpPr>
          <p:cNvPr id="3670019" name="Rectangle 3"/>
          <p:cNvSpPr>
            <a:spLocks noGrp="1" noChangeArrowheads="1"/>
          </p:cNvSpPr>
          <p:nvPr>
            <p:ph type="body" idx="4294967295"/>
          </p:nvPr>
        </p:nvSpPr>
        <p:spPr>
          <a:xfrm>
            <a:off x="755650" y="1084263"/>
            <a:ext cx="8388350" cy="5162550"/>
          </a:xfrm>
        </p:spPr>
        <p:txBody>
          <a:bodyPr/>
          <a:lstStyle/>
          <a:p>
            <a:pPr lvl="1">
              <a:buNone/>
            </a:pPr>
            <a:r>
              <a:rPr lang="en-GB" dirty="0" smtClean="0"/>
              <a:t>Find out more about PISA at…</a:t>
            </a:r>
          </a:p>
          <a:p>
            <a:pPr lvl="1"/>
            <a:r>
              <a:rPr lang="en-GB" dirty="0" smtClean="0"/>
              <a:t>OECD </a:t>
            </a:r>
            <a:r>
              <a:rPr lang="en-US" altLang="ja-JP" dirty="0" smtClean="0">
                <a:ea typeface="MS PGothic" pitchFamily="34" charset="-128"/>
                <a:hlinkClick r:id="rId4"/>
              </a:rPr>
              <a:t>www.pisa.oecd.org</a:t>
            </a:r>
            <a:r>
              <a:rPr lang="en-US" altLang="ja-JP" dirty="0" smtClean="0">
                <a:ea typeface="MS PGothic" pitchFamily="34" charset="-128"/>
              </a:rPr>
              <a:t> </a:t>
            </a:r>
            <a:endParaRPr lang="en-GB" dirty="0" smtClean="0"/>
          </a:p>
          <a:p>
            <a:pPr lvl="2"/>
            <a:r>
              <a:rPr lang="en-US" altLang="ja-JP" dirty="0" smtClean="0">
                <a:ea typeface="MS PGothic" pitchFamily="34" charset="-128"/>
              </a:rPr>
              <a:t>All national and international publications</a:t>
            </a:r>
          </a:p>
          <a:p>
            <a:pPr lvl="2"/>
            <a:r>
              <a:rPr lang="en-US" altLang="ja-JP" dirty="0" smtClean="0">
                <a:ea typeface="MS PGothic" pitchFamily="34" charset="-128"/>
              </a:rPr>
              <a:t>The complete micro-level database</a:t>
            </a:r>
          </a:p>
          <a:p>
            <a:pPr lvl="1"/>
            <a:r>
              <a:rPr lang="en-GB" dirty="0" smtClean="0"/>
              <a:t>U.S. White House </a:t>
            </a:r>
            <a:r>
              <a:rPr lang="en-GB" dirty="0" smtClean="0">
                <a:hlinkClick r:id="rId5"/>
              </a:rPr>
              <a:t>www.data.gov</a:t>
            </a:r>
            <a:r>
              <a:rPr lang="en-GB" dirty="0" smtClean="0"/>
              <a:t> </a:t>
            </a:r>
          </a:p>
          <a:p>
            <a:pPr lvl="1"/>
            <a:endParaRPr lang="en-GB" dirty="0" smtClean="0"/>
          </a:p>
          <a:p>
            <a:pPr lvl="1"/>
            <a:r>
              <a:rPr lang="en-GB" dirty="0" smtClean="0"/>
              <a:t>Email: Andreas.Schleicher@OECD.org</a:t>
            </a:r>
          </a:p>
          <a:p>
            <a:pPr lvl="1"/>
            <a:endParaRPr lang="en-GB" dirty="0" smtClean="0"/>
          </a:p>
          <a:p>
            <a:pPr lvl="1">
              <a:buFont typeface="Wingdings" pitchFamily="2" charset="2"/>
              <a:buNone/>
            </a:pPr>
            <a:r>
              <a:rPr lang="en-GB" sz="2000" dirty="0" smtClean="0">
                <a:solidFill>
                  <a:srgbClr val="FF9966"/>
                </a:solidFill>
              </a:rPr>
              <a:t>…	and remember:</a:t>
            </a:r>
            <a:endParaRPr lang="en-GB" dirty="0" smtClean="0">
              <a:solidFill>
                <a:srgbClr val="FF9966"/>
              </a:solidFill>
            </a:endParaRPr>
          </a:p>
          <a:p>
            <a:pPr lvl="1">
              <a:buFont typeface="Wingdings" pitchFamily="2" charset="2"/>
              <a:buNone/>
            </a:pPr>
            <a:r>
              <a:rPr lang="en-GB" dirty="0" smtClean="0">
                <a:solidFill>
                  <a:srgbClr val="FF9966"/>
                </a:solidFill>
              </a:rPr>
              <a:t>	</a:t>
            </a:r>
            <a:r>
              <a:rPr lang="en-GB" sz="2000" dirty="0" smtClean="0">
                <a:solidFill>
                  <a:srgbClr val="FF9966"/>
                </a:solidFill>
              </a:rPr>
              <a:t>Without data, you are just another person with an opinion</a:t>
            </a:r>
            <a:endParaRPr lang="en-GB" sz="2000" dirty="0"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70018"/>
                                        </p:tgtEl>
                                        <p:attrNameLst>
                                          <p:attrName>style.visibility</p:attrName>
                                        </p:attrNameLst>
                                      </p:cBhvr>
                                      <p:to>
                                        <p:strVal val="visible"/>
                                      </p:to>
                                    </p:set>
                                    <p:animEffect transition="in" filter="fade">
                                      <p:cBhvr>
                                        <p:cTn id="7" dur="1000"/>
                                        <p:tgtEl>
                                          <p:spTgt spid="3670018"/>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679938"/>
                                        </p:tgtEl>
                                        <p:attrNameLst>
                                          <p:attrName>style.visibility</p:attrName>
                                        </p:attrNameLst>
                                      </p:cBhvr>
                                      <p:to>
                                        <p:strVal val="visible"/>
                                      </p:to>
                                    </p:set>
                                    <p:animEffect transition="in" filter="fade">
                                      <p:cBhvr>
                                        <p:cTn id="11" dur="500"/>
                                        <p:tgtEl>
                                          <p:spTgt spid="679938"/>
                                        </p:tgtEl>
                                      </p:cBhvr>
                                    </p:animEffect>
                                  </p:childTnLst>
                                </p:cTn>
                              </p:par>
                            </p:childTnLst>
                          </p:cTn>
                        </p:par>
                        <p:par>
                          <p:cTn id="12" fill="hold">
                            <p:stCondLst>
                              <p:cond delay="2500"/>
                            </p:stCondLst>
                            <p:childTnLst>
                              <p:par>
                                <p:cTn id="13" presetID="10" presetClass="entr" presetSubtype="0" fill="hold" grpId="0" nodeType="afterEffect">
                                  <p:stCondLst>
                                    <p:cond delay="2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par>
                                <p:cTn id="16" presetID="28" presetClass="entr" presetSubtype="0" repeatCount="indefinite" fill="hold" grpId="0" nodeType="withEffect">
                                  <p:stCondLst>
                                    <p:cond delay="0"/>
                                  </p:stCondLst>
                                  <p:childTnLst>
                                    <p:set>
                                      <p:cBhvr>
                                        <p:cTn id="17" dur="1" fill="hold">
                                          <p:stCondLst>
                                            <p:cond delay="0"/>
                                          </p:stCondLst>
                                        </p:cTn>
                                        <p:tgtEl>
                                          <p:spTgt spid="3670019">
                                            <p:txEl>
                                              <p:pRg st="0" end="0"/>
                                            </p:txEl>
                                          </p:spTgt>
                                        </p:tgtEl>
                                        <p:attrNameLst>
                                          <p:attrName>style.visibility</p:attrName>
                                        </p:attrNameLst>
                                      </p:cBhvr>
                                      <p:to>
                                        <p:strVal val="visible"/>
                                      </p:to>
                                    </p:set>
                                    <p:anim calcmode="lin" valueType="num">
                                      <p:cBhvr>
                                        <p:cTn id="18" dur="50000" fill="hold"/>
                                        <p:tgtEl>
                                          <p:spTgt spid="3670019">
                                            <p:txEl>
                                              <p:pRg st="0" end="0"/>
                                            </p:txEl>
                                          </p:spTgt>
                                        </p:tgtEl>
                                        <p:attrNameLst>
                                          <p:attrName>ppt_x</p:attrName>
                                        </p:attrNameLst>
                                      </p:cBhvr>
                                      <p:tavLst>
                                        <p:tav tm="0">
                                          <p:val>
                                            <p:strVal val="#ppt_x"/>
                                          </p:val>
                                        </p:tav>
                                        <p:tav tm="100000">
                                          <p:val>
                                            <p:strVal val="#ppt_x"/>
                                          </p:val>
                                        </p:tav>
                                      </p:tavLst>
                                    </p:anim>
                                    <p:anim calcmode="lin" valueType="num">
                                      <p:cBhvr>
                                        <p:cTn id="19" dur="50000" fill="hold"/>
                                        <p:tgtEl>
                                          <p:spTgt spid="3670019">
                                            <p:txEl>
                                              <p:pRg st="0" end="0"/>
                                            </p:txEl>
                                          </p:spTgt>
                                        </p:tgtEl>
                                        <p:attrNameLst>
                                          <p:attrName>ppt_y</p:attrName>
                                        </p:attrNameLst>
                                      </p:cBhvr>
                                      <p:tavLst>
                                        <p:tav tm="0">
                                          <p:val>
                                            <p:strVal val="#ppt_y+1"/>
                                          </p:val>
                                        </p:tav>
                                        <p:tav tm="100000">
                                          <p:val>
                                            <p:strVal val="#ppt_y-1"/>
                                          </p:val>
                                        </p:tav>
                                      </p:tavLst>
                                    </p:anim>
                                  </p:childTnLst>
                                </p:cTn>
                              </p:par>
                              <p:par>
                                <p:cTn id="20" presetID="28" presetClass="entr" presetSubtype="0" repeatCount="indefinite" fill="hold" grpId="0" nodeType="withEffect">
                                  <p:stCondLst>
                                    <p:cond delay="0"/>
                                  </p:stCondLst>
                                  <p:childTnLst>
                                    <p:set>
                                      <p:cBhvr>
                                        <p:cTn id="21" dur="1" fill="hold">
                                          <p:stCondLst>
                                            <p:cond delay="0"/>
                                          </p:stCondLst>
                                        </p:cTn>
                                        <p:tgtEl>
                                          <p:spTgt spid="3670019">
                                            <p:txEl>
                                              <p:pRg st="1" end="1"/>
                                            </p:txEl>
                                          </p:spTgt>
                                        </p:tgtEl>
                                        <p:attrNameLst>
                                          <p:attrName>style.visibility</p:attrName>
                                        </p:attrNameLst>
                                      </p:cBhvr>
                                      <p:to>
                                        <p:strVal val="visible"/>
                                      </p:to>
                                    </p:set>
                                    <p:anim calcmode="lin" valueType="num">
                                      <p:cBhvr>
                                        <p:cTn id="22" dur="50000" fill="hold"/>
                                        <p:tgtEl>
                                          <p:spTgt spid="3670019">
                                            <p:txEl>
                                              <p:pRg st="1" end="1"/>
                                            </p:txEl>
                                          </p:spTgt>
                                        </p:tgtEl>
                                        <p:attrNameLst>
                                          <p:attrName>ppt_x</p:attrName>
                                        </p:attrNameLst>
                                      </p:cBhvr>
                                      <p:tavLst>
                                        <p:tav tm="0">
                                          <p:val>
                                            <p:strVal val="#ppt_x"/>
                                          </p:val>
                                        </p:tav>
                                        <p:tav tm="100000">
                                          <p:val>
                                            <p:strVal val="#ppt_x"/>
                                          </p:val>
                                        </p:tav>
                                      </p:tavLst>
                                    </p:anim>
                                    <p:anim calcmode="lin" valueType="num">
                                      <p:cBhvr>
                                        <p:cTn id="23" dur="50000" fill="hold"/>
                                        <p:tgtEl>
                                          <p:spTgt spid="3670019">
                                            <p:txEl>
                                              <p:pRg st="1" end="1"/>
                                            </p:txEl>
                                          </p:spTgt>
                                        </p:tgtEl>
                                        <p:attrNameLst>
                                          <p:attrName>ppt_y</p:attrName>
                                        </p:attrNameLst>
                                      </p:cBhvr>
                                      <p:tavLst>
                                        <p:tav tm="0">
                                          <p:val>
                                            <p:strVal val="#ppt_y+1"/>
                                          </p:val>
                                        </p:tav>
                                        <p:tav tm="100000">
                                          <p:val>
                                            <p:strVal val="#ppt_y-1"/>
                                          </p:val>
                                        </p:tav>
                                      </p:tavLst>
                                    </p:anim>
                                  </p:childTnLst>
                                </p:cTn>
                              </p:par>
                              <p:par>
                                <p:cTn id="24" presetID="28" presetClass="entr" presetSubtype="0" repeatCount="indefinite" fill="hold" grpId="0" nodeType="withEffect">
                                  <p:stCondLst>
                                    <p:cond delay="0"/>
                                  </p:stCondLst>
                                  <p:childTnLst>
                                    <p:set>
                                      <p:cBhvr>
                                        <p:cTn id="25" dur="1" fill="hold">
                                          <p:stCondLst>
                                            <p:cond delay="0"/>
                                          </p:stCondLst>
                                        </p:cTn>
                                        <p:tgtEl>
                                          <p:spTgt spid="3670019">
                                            <p:txEl>
                                              <p:pRg st="2" end="2"/>
                                            </p:txEl>
                                          </p:spTgt>
                                        </p:tgtEl>
                                        <p:attrNameLst>
                                          <p:attrName>style.visibility</p:attrName>
                                        </p:attrNameLst>
                                      </p:cBhvr>
                                      <p:to>
                                        <p:strVal val="visible"/>
                                      </p:to>
                                    </p:set>
                                    <p:anim calcmode="lin" valueType="num">
                                      <p:cBhvr>
                                        <p:cTn id="26" dur="50000" fill="hold"/>
                                        <p:tgtEl>
                                          <p:spTgt spid="3670019">
                                            <p:txEl>
                                              <p:pRg st="2" end="2"/>
                                            </p:txEl>
                                          </p:spTgt>
                                        </p:tgtEl>
                                        <p:attrNameLst>
                                          <p:attrName>ppt_x</p:attrName>
                                        </p:attrNameLst>
                                      </p:cBhvr>
                                      <p:tavLst>
                                        <p:tav tm="0">
                                          <p:val>
                                            <p:strVal val="#ppt_x"/>
                                          </p:val>
                                        </p:tav>
                                        <p:tav tm="100000">
                                          <p:val>
                                            <p:strVal val="#ppt_x"/>
                                          </p:val>
                                        </p:tav>
                                      </p:tavLst>
                                    </p:anim>
                                    <p:anim calcmode="lin" valueType="num">
                                      <p:cBhvr>
                                        <p:cTn id="27" dur="50000" fill="hold"/>
                                        <p:tgtEl>
                                          <p:spTgt spid="3670019">
                                            <p:txEl>
                                              <p:pRg st="2" end="2"/>
                                            </p:txEl>
                                          </p:spTgt>
                                        </p:tgtEl>
                                        <p:attrNameLst>
                                          <p:attrName>ppt_y</p:attrName>
                                        </p:attrNameLst>
                                      </p:cBhvr>
                                      <p:tavLst>
                                        <p:tav tm="0">
                                          <p:val>
                                            <p:strVal val="#ppt_y+1"/>
                                          </p:val>
                                        </p:tav>
                                        <p:tav tm="100000">
                                          <p:val>
                                            <p:strVal val="#ppt_y-1"/>
                                          </p:val>
                                        </p:tav>
                                      </p:tavLst>
                                    </p:anim>
                                  </p:childTnLst>
                                </p:cTn>
                              </p:par>
                              <p:par>
                                <p:cTn id="28" presetID="28" presetClass="entr" presetSubtype="0" repeatCount="indefinite" fill="hold" grpId="0" nodeType="withEffect">
                                  <p:stCondLst>
                                    <p:cond delay="0"/>
                                  </p:stCondLst>
                                  <p:childTnLst>
                                    <p:set>
                                      <p:cBhvr>
                                        <p:cTn id="29" dur="1" fill="hold">
                                          <p:stCondLst>
                                            <p:cond delay="0"/>
                                          </p:stCondLst>
                                        </p:cTn>
                                        <p:tgtEl>
                                          <p:spTgt spid="3670019">
                                            <p:txEl>
                                              <p:pRg st="3" end="3"/>
                                            </p:txEl>
                                          </p:spTgt>
                                        </p:tgtEl>
                                        <p:attrNameLst>
                                          <p:attrName>style.visibility</p:attrName>
                                        </p:attrNameLst>
                                      </p:cBhvr>
                                      <p:to>
                                        <p:strVal val="visible"/>
                                      </p:to>
                                    </p:set>
                                    <p:anim calcmode="lin" valueType="num">
                                      <p:cBhvr>
                                        <p:cTn id="30" dur="50000" fill="hold"/>
                                        <p:tgtEl>
                                          <p:spTgt spid="3670019">
                                            <p:txEl>
                                              <p:pRg st="3" end="3"/>
                                            </p:txEl>
                                          </p:spTgt>
                                        </p:tgtEl>
                                        <p:attrNameLst>
                                          <p:attrName>ppt_x</p:attrName>
                                        </p:attrNameLst>
                                      </p:cBhvr>
                                      <p:tavLst>
                                        <p:tav tm="0">
                                          <p:val>
                                            <p:strVal val="#ppt_x"/>
                                          </p:val>
                                        </p:tav>
                                        <p:tav tm="100000">
                                          <p:val>
                                            <p:strVal val="#ppt_x"/>
                                          </p:val>
                                        </p:tav>
                                      </p:tavLst>
                                    </p:anim>
                                    <p:anim calcmode="lin" valueType="num">
                                      <p:cBhvr>
                                        <p:cTn id="31" dur="50000" fill="hold"/>
                                        <p:tgtEl>
                                          <p:spTgt spid="3670019">
                                            <p:txEl>
                                              <p:pRg st="3" end="3"/>
                                            </p:txEl>
                                          </p:spTgt>
                                        </p:tgtEl>
                                        <p:attrNameLst>
                                          <p:attrName>ppt_y</p:attrName>
                                        </p:attrNameLst>
                                      </p:cBhvr>
                                      <p:tavLst>
                                        <p:tav tm="0">
                                          <p:val>
                                            <p:strVal val="#ppt_y+1"/>
                                          </p:val>
                                        </p:tav>
                                        <p:tav tm="100000">
                                          <p:val>
                                            <p:strVal val="#ppt_y-1"/>
                                          </p:val>
                                        </p:tav>
                                      </p:tavLst>
                                    </p:anim>
                                  </p:childTnLst>
                                </p:cTn>
                              </p:par>
                              <p:par>
                                <p:cTn id="32" presetID="28" presetClass="entr" presetSubtype="0" repeatCount="indefinite" fill="hold" grpId="0" nodeType="withEffect">
                                  <p:stCondLst>
                                    <p:cond delay="0"/>
                                  </p:stCondLst>
                                  <p:childTnLst>
                                    <p:set>
                                      <p:cBhvr>
                                        <p:cTn id="33" dur="1" fill="hold">
                                          <p:stCondLst>
                                            <p:cond delay="0"/>
                                          </p:stCondLst>
                                        </p:cTn>
                                        <p:tgtEl>
                                          <p:spTgt spid="3670019">
                                            <p:txEl>
                                              <p:pRg st="4" end="4"/>
                                            </p:txEl>
                                          </p:spTgt>
                                        </p:tgtEl>
                                        <p:attrNameLst>
                                          <p:attrName>style.visibility</p:attrName>
                                        </p:attrNameLst>
                                      </p:cBhvr>
                                      <p:to>
                                        <p:strVal val="visible"/>
                                      </p:to>
                                    </p:set>
                                    <p:anim calcmode="lin" valueType="num">
                                      <p:cBhvr>
                                        <p:cTn id="34" dur="50000" fill="hold"/>
                                        <p:tgtEl>
                                          <p:spTgt spid="3670019">
                                            <p:txEl>
                                              <p:pRg st="4" end="4"/>
                                            </p:txEl>
                                          </p:spTgt>
                                        </p:tgtEl>
                                        <p:attrNameLst>
                                          <p:attrName>ppt_x</p:attrName>
                                        </p:attrNameLst>
                                      </p:cBhvr>
                                      <p:tavLst>
                                        <p:tav tm="0">
                                          <p:val>
                                            <p:strVal val="#ppt_x"/>
                                          </p:val>
                                        </p:tav>
                                        <p:tav tm="100000">
                                          <p:val>
                                            <p:strVal val="#ppt_x"/>
                                          </p:val>
                                        </p:tav>
                                      </p:tavLst>
                                    </p:anim>
                                    <p:anim calcmode="lin" valueType="num">
                                      <p:cBhvr>
                                        <p:cTn id="35" dur="50000" fill="hold"/>
                                        <p:tgtEl>
                                          <p:spTgt spid="3670019">
                                            <p:txEl>
                                              <p:pRg st="4" end="4"/>
                                            </p:txEl>
                                          </p:spTgt>
                                        </p:tgtEl>
                                        <p:attrNameLst>
                                          <p:attrName>ppt_y</p:attrName>
                                        </p:attrNameLst>
                                      </p:cBhvr>
                                      <p:tavLst>
                                        <p:tav tm="0">
                                          <p:val>
                                            <p:strVal val="#ppt_y+1"/>
                                          </p:val>
                                        </p:tav>
                                        <p:tav tm="100000">
                                          <p:val>
                                            <p:strVal val="#ppt_y-1"/>
                                          </p:val>
                                        </p:tav>
                                      </p:tavLst>
                                    </p:anim>
                                  </p:childTnLst>
                                </p:cTn>
                              </p:par>
                              <p:par>
                                <p:cTn id="36" presetID="28" presetClass="entr" presetSubtype="0" repeatCount="indefinite" fill="hold" grpId="0" nodeType="withEffect">
                                  <p:stCondLst>
                                    <p:cond delay="0"/>
                                  </p:stCondLst>
                                  <p:childTnLst>
                                    <p:set>
                                      <p:cBhvr>
                                        <p:cTn id="37" dur="1" fill="hold">
                                          <p:stCondLst>
                                            <p:cond delay="0"/>
                                          </p:stCondLst>
                                        </p:cTn>
                                        <p:tgtEl>
                                          <p:spTgt spid="3670019">
                                            <p:txEl>
                                              <p:pRg st="6" end="6"/>
                                            </p:txEl>
                                          </p:spTgt>
                                        </p:tgtEl>
                                        <p:attrNameLst>
                                          <p:attrName>style.visibility</p:attrName>
                                        </p:attrNameLst>
                                      </p:cBhvr>
                                      <p:to>
                                        <p:strVal val="visible"/>
                                      </p:to>
                                    </p:set>
                                    <p:anim calcmode="lin" valueType="num">
                                      <p:cBhvr>
                                        <p:cTn id="38" dur="50000" fill="hold"/>
                                        <p:tgtEl>
                                          <p:spTgt spid="3670019">
                                            <p:txEl>
                                              <p:pRg st="6" end="6"/>
                                            </p:txEl>
                                          </p:spTgt>
                                        </p:tgtEl>
                                        <p:attrNameLst>
                                          <p:attrName>ppt_x</p:attrName>
                                        </p:attrNameLst>
                                      </p:cBhvr>
                                      <p:tavLst>
                                        <p:tav tm="0">
                                          <p:val>
                                            <p:strVal val="#ppt_x"/>
                                          </p:val>
                                        </p:tav>
                                        <p:tav tm="100000">
                                          <p:val>
                                            <p:strVal val="#ppt_x"/>
                                          </p:val>
                                        </p:tav>
                                      </p:tavLst>
                                    </p:anim>
                                    <p:anim calcmode="lin" valueType="num">
                                      <p:cBhvr>
                                        <p:cTn id="39" dur="50000" fill="hold"/>
                                        <p:tgtEl>
                                          <p:spTgt spid="3670019">
                                            <p:txEl>
                                              <p:pRg st="6" end="6"/>
                                            </p:txEl>
                                          </p:spTgt>
                                        </p:tgtEl>
                                        <p:attrNameLst>
                                          <p:attrName>ppt_y</p:attrName>
                                        </p:attrNameLst>
                                      </p:cBhvr>
                                      <p:tavLst>
                                        <p:tav tm="0">
                                          <p:val>
                                            <p:strVal val="#ppt_y+1"/>
                                          </p:val>
                                        </p:tav>
                                        <p:tav tm="100000">
                                          <p:val>
                                            <p:strVal val="#ppt_y-1"/>
                                          </p:val>
                                        </p:tav>
                                      </p:tavLst>
                                    </p:anim>
                                  </p:childTnLst>
                                </p:cTn>
                              </p:par>
                              <p:par>
                                <p:cTn id="40" presetID="28" presetClass="entr" presetSubtype="0" repeatCount="indefinite" fill="hold" grpId="0" nodeType="withEffect">
                                  <p:stCondLst>
                                    <p:cond delay="0"/>
                                  </p:stCondLst>
                                  <p:childTnLst>
                                    <p:set>
                                      <p:cBhvr>
                                        <p:cTn id="41" dur="1" fill="hold">
                                          <p:stCondLst>
                                            <p:cond delay="0"/>
                                          </p:stCondLst>
                                        </p:cTn>
                                        <p:tgtEl>
                                          <p:spTgt spid="3670019">
                                            <p:txEl>
                                              <p:pRg st="8" end="8"/>
                                            </p:txEl>
                                          </p:spTgt>
                                        </p:tgtEl>
                                        <p:attrNameLst>
                                          <p:attrName>style.visibility</p:attrName>
                                        </p:attrNameLst>
                                      </p:cBhvr>
                                      <p:to>
                                        <p:strVal val="visible"/>
                                      </p:to>
                                    </p:set>
                                    <p:anim calcmode="lin" valueType="num">
                                      <p:cBhvr>
                                        <p:cTn id="42" dur="50000" fill="hold"/>
                                        <p:tgtEl>
                                          <p:spTgt spid="3670019">
                                            <p:txEl>
                                              <p:pRg st="8" end="8"/>
                                            </p:txEl>
                                          </p:spTgt>
                                        </p:tgtEl>
                                        <p:attrNameLst>
                                          <p:attrName>ppt_x</p:attrName>
                                        </p:attrNameLst>
                                      </p:cBhvr>
                                      <p:tavLst>
                                        <p:tav tm="0">
                                          <p:val>
                                            <p:strVal val="#ppt_x"/>
                                          </p:val>
                                        </p:tav>
                                        <p:tav tm="100000">
                                          <p:val>
                                            <p:strVal val="#ppt_x"/>
                                          </p:val>
                                        </p:tav>
                                      </p:tavLst>
                                    </p:anim>
                                    <p:anim calcmode="lin" valueType="num">
                                      <p:cBhvr>
                                        <p:cTn id="43" dur="50000" fill="hold"/>
                                        <p:tgtEl>
                                          <p:spTgt spid="3670019">
                                            <p:txEl>
                                              <p:pRg st="8" end="8"/>
                                            </p:txEl>
                                          </p:spTgt>
                                        </p:tgtEl>
                                        <p:attrNameLst>
                                          <p:attrName>ppt_y</p:attrName>
                                        </p:attrNameLst>
                                      </p:cBhvr>
                                      <p:tavLst>
                                        <p:tav tm="0">
                                          <p:val>
                                            <p:strVal val="#ppt_y+1"/>
                                          </p:val>
                                        </p:tav>
                                        <p:tav tm="100000">
                                          <p:val>
                                            <p:strVal val="#ppt_y-1"/>
                                          </p:val>
                                        </p:tav>
                                      </p:tavLst>
                                    </p:anim>
                                  </p:childTnLst>
                                </p:cTn>
                              </p:par>
                              <p:par>
                                <p:cTn id="44" presetID="28" presetClass="entr" presetSubtype="0" repeatCount="indefinite" fill="hold" grpId="0" nodeType="withEffect">
                                  <p:stCondLst>
                                    <p:cond delay="0"/>
                                  </p:stCondLst>
                                  <p:childTnLst>
                                    <p:set>
                                      <p:cBhvr>
                                        <p:cTn id="45" dur="1" fill="hold">
                                          <p:stCondLst>
                                            <p:cond delay="0"/>
                                          </p:stCondLst>
                                        </p:cTn>
                                        <p:tgtEl>
                                          <p:spTgt spid="3670019">
                                            <p:txEl>
                                              <p:pRg st="9" end="9"/>
                                            </p:txEl>
                                          </p:spTgt>
                                        </p:tgtEl>
                                        <p:attrNameLst>
                                          <p:attrName>style.visibility</p:attrName>
                                        </p:attrNameLst>
                                      </p:cBhvr>
                                      <p:to>
                                        <p:strVal val="visible"/>
                                      </p:to>
                                    </p:set>
                                    <p:anim calcmode="lin" valueType="num">
                                      <p:cBhvr>
                                        <p:cTn id="46" dur="50000" fill="hold"/>
                                        <p:tgtEl>
                                          <p:spTgt spid="3670019">
                                            <p:txEl>
                                              <p:pRg st="9" end="9"/>
                                            </p:txEl>
                                          </p:spTgt>
                                        </p:tgtEl>
                                        <p:attrNameLst>
                                          <p:attrName>ppt_x</p:attrName>
                                        </p:attrNameLst>
                                      </p:cBhvr>
                                      <p:tavLst>
                                        <p:tav tm="0">
                                          <p:val>
                                            <p:strVal val="#ppt_x"/>
                                          </p:val>
                                        </p:tav>
                                        <p:tav tm="100000">
                                          <p:val>
                                            <p:strVal val="#ppt_x"/>
                                          </p:val>
                                        </p:tav>
                                      </p:tavLst>
                                    </p:anim>
                                    <p:anim calcmode="lin" valueType="num">
                                      <p:cBhvr>
                                        <p:cTn id="47" dur="50000" fill="hold"/>
                                        <p:tgtEl>
                                          <p:spTgt spid="3670019">
                                            <p:txEl>
                                              <p:pRg st="9" end="9"/>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0018" grpId="0"/>
      <p:bldP spid="5" grpId="0" animBg="1"/>
      <p:bldP spid="3670019"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15-year-olds can do</a:t>
            </a:r>
            <a:endParaRPr lang="en-GB" dirty="0"/>
          </a:p>
        </p:txBody>
      </p:sp>
    </p:spTree>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22914" name="AutoShape 2"/>
          <p:cNvSpPr>
            <a:spLocks noChangeArrowheads="1"/>
          </p:cNvSpPr>
          <p:nvPr/>
        </p:nvSpPr>
        <p:spPr bwMode="auto">
          <a:xfrm>
            <a:off x="5935663" y="169863"/>
            <a:ext cx="3140075" cy="1425575"/>
          </a:xfrm>
          <a:prstGeom prst="wedgeRoundRectCallout">
            <a:avLst>
              <a:gd name="adj1" fmla="val -49958"/>
              <a:gd name="adj2" fmla="val 61338"/>
              <a:gd name="adj3" fmla="val 16667"/>
            </a:avLst>
          </a:prstGeom>
          <a:gradFill rotWithShape="1">
            <a:gsLst>
              <a:gs pos="0">
                <a:schemeClr val="tx2"/>
              </a:gs>
              <a:gs pos="100000">
                <a:schemeClr val="tx2">
                  <a:gamma/>
                  <a:shade val="76078"/>
                  <a:invGamma/>
                </a:schemeClr>
              </a:gs>
            </a:gsLst>
            <a:path path="rect">
              <a:fillToRect l="50000" t="50000" r="50000" b="50000"/>
            </a:path>
          </a:gradFill>
          <a:ln w="12700">
            <a:solidFill>
              <a:srgbClr val="99FF66"/>
            </a:solidFill>
            <a:miter lim="800000"/>
            <a:headEnd/>
            <a:tailEnd/>
          </a:ln>
          <a:effectLst/>
        </p:spPr>
        <p:txBody>
          <a:bodyPr wrap="none" anchor="ctr"/>
          <a:lstStyle/>
          <a:p>
            <a:pPr algn="ctr">
              <a:defRPr/>
            </a:pPr>
            <a:endParaRPr lang="en-GB" sz="2400">
              <a:latin typeface="Times New Roman" pitchFamily="18" charset="0"/>
              <a:cs typeface="Arial" charset="0"/>
            </a:endParaRPr>
          </a:p>
        </p:txBody>
      </p:sp>
      <p:sp>
        <p:nvSpPr>
          <p:cNvPr id="5123" name="Rectangle 3"/>
          <p:cNvSpPr>
            <a:spLocks noChangeArrowheads="1"/>
          </p:cNvSpPr>
          <p:nvPr/>
        </p:nvSpPr>
        <p:spPr bwMode="auto">
          <a:xfrm>
            <a:off x="5786438" y="195263"/>
            <a:ext cx="3357562" cy="1260475"/>
          </a:xfrm>
          <a:prstGeom prst="rect">
            <a:avLst/>
          </a:prstGeom>
          <a:noFill/>
          <a:ln w="12700">
            <a:noFill/>
            <a:miter lim="800000"/>
            <a:headEnd/>
            <a:tailEnd/>
          </a:ln>
        </p:spPr>
        <p:txBody>
          <a:bodyPr lIns="90488" tIns="44450" rIns="90488" bIns="44450"/>
          <a:lstStyle/>
          <a:p>
            <a:pPr marL="365125">
              <a:spcBef>
                <a:spcPct val="20000"/>
              </a:spcBef>
              <a:buSzPct val="75000"/>
              <a:buFont typeface="Monotype Sorts"/>
              <a:buNone/>
            </a:pPr>
            <a:r>
              <a:rPr lang="en-GB" sz="2100">
                <a:solidFill>
                  <a:srgbClr val="FFFF00"/>
                </a:solidFill>
                <a:latin typeface="Comic Sans MS" pitchFamily="66" charset="0"/>
              </a:rPr>
              <a:t>Average performance</a:t>
            </a:r>
            <a:br>
              <a:rPr lang="en-GB" sz="2100">
                <a:solidFill>
                  <a:srgbClr val="FFFF00"/>
                </a:solidFill>
                <a:latin typeface="Comic Sans MS" pitchFamily="66" charset="0"/>
              </a:rPr>
            </a:br>
            <a:r>
              <a:rPr lang="en-GB" sz="2100">
                <a:solidFill>
                  <a:srgbClr val="FFFF00"/>
                </a:solidFill>
                <a:latin typeface="Comic Sans MS" pitchFamily="66" charset="0"/>
              </a:rPr>
              <a:t>of 15-year-olds in reading – extrapolate and apply</a:t>
            </a:r>
          </a:p>
        </p:txBody>
      </p:sp>
      <p:sp>
        <p:nvSpPr>
          <p:cNvPr id="1029" name="Rectangle 4"/>
          <p:cNvSpPr>
            <a:spLocks noChangeArrowheads="1"/>
          </p:cNvSpPr>
          <p:nvPr/>
        </p:nvSpPr>
        <p:spPr bwMode="auto">
          <a:xfrm>
            <a:off x="4651375" y="3810000"/>
            <a:ext cx="533400" cy="3048000"/>
          </a:xfrm>
          <a:prstGeom prst="rect">
            <a:avLst/>
          </a:prstGeom>
          <a:solidFill>
            <a:srgbClr val="CC0000"/>
          </a:solidFill>
          <a:ln w="12700">
            <a:noFill/>
            <a:miter lim="800000"/>
            <a:headEnd/>
            <a:tailEnd/>
          </a:ln>
        </p:spPr>
        <p:txBody>
          <a:bodyPr anchor="ctr">
            <a:spAutoFit/>
          </a:bodyPr>
          <a:lstStyle/>
          <a:p>
            <a:endParaRPr lang="en-GB"/>
          </a:p>
        </p:txBody>
      </p:sp>
      <p:sp>
        <p:nvSpPr>
          <p:cNvPr id="1030" name="Rectangle 5"/>
          <p:cNvSpPr>
            <a:spLocks noChangeArrowheads="1"/>
          </p:cNvSpPr>
          <p:nvPr/>
        </p:nvSpPr>
        <p:spPr bwMode="auto">
          <a:xfrm>
            <a:off x="4651375" y="3124200"/>
            <a:ext cx="533400" cy="685800"/>
          </a:xfrm>
          <a:prstGeom prst="rect">
            <a:avLst/>
          </a:prstGeom>
          <a:solidFill>
            <a:srgbClr val="FFFF00"/>
          </a:solidFill>
          <a:ln w="12700">
            <a:noFill/>
            <a:miter lim="800000"/>
            <a:headEnd/>
            <a:tailEnd/>
          </a:ln>
        </p:spPr>
        <p:txBody>
          <a:bodyPr anchor="ctr">
            <a:spAutoFit/>
          </a:bodyPr>
          <a:lstStyle/>
          <a:p>
            <a:endParaRPr lang="en-GB"/>
          </a:p>
        </p:txBody>
      </p:sp>
      <p:sp>
        <p:nvSpPr>
          <p:cNvPr id="1031" name="Rectangle 6"/>
          <p:cNvSpPr>
            <a:spLocks noChangeArrowheads="1"/>
          </p:cNvSpPr>
          <p:nvPr/>
        </p:nvSpPr>
        <p:spPr bwMode="auto">
          <a:xfrm>
            <a:off x="4651375" y="0"/>
            <a:ext cx="533400" cy="3124200"/>
          </a:xfrm>
          <a:prstGeom prst="rect">
            <a:avLst/>
          </a:prstGeom>
          <a:solidFill>
            <a:srgbClr val="339966"/>
          </a:solidFill>
          <a:ln w="12700">
            <a:noFill/>
            <a:miter lim="800000"/>
            <a:headEnd/>
            <a:tailEnd/>
          </a:ln>
        </p:spPr>
        <p:txBody>
          <a:bodyPr anchor="ctr">
            <a:spAutoFit/>
          </a:bodyPr>
          <a:lstStyle/>
          <a:p>
            <a:endParaRPr lang="en-GB"/>
          </a:p>
        </p:txBody>
      </p:sp>
      <p:sp>
        <p:nvSpPr>
          <p:cNvPr id="5127" name="Rectangle 17"/>
          <p:cNvSpPr>
            <a:spLocks noChangeArrowheads="1"/>
          </p:cNvSpPr>
          <p:nvPr/>
        </p:nvSpPr>
        <p:spPr bwMode="auto">
          <a:xfrm>
            <a:off x="7013575" y="6477000"/>
            <a:ext cx="914400" cy="381000"/>
          </a:xfrm>
          <a:prstGeom prst="rect">
            <a:avLst/>
          </a:prstGeom>
          <a:noFill/>
          <a:ln w="12700">
            <a:noFill/>
            <a:miter lim="800000"/>
            <a:headEnd/>
            <a:tailEnd/>
          </a:ln>
        </p:spPr>
        <p:txBody>
          <a:bodyPr wrap="none" anchor="ctr">
            <a:spAutoFit/>
          </a:bodyPr>
          <a:lstStyle/>
          <a:p>
            <a:endParaRPr lang="en-GB"/>
          </a:p>
        </p:txBody>
      </p:sp>
      <p:sp>
        <p:nvSpPr>
          <p:cNvPr id="1045" name="Text Box 20"/>
          <p:cNvSpPr txBox="1">
            <a:spLocks noChangeArrowheads="1"/>
          </p:cNvSpPr>
          <p:nvPr/>
        </p:nvSpPr>
        <p:spPr bwMode="auto">
          <a:xfrm>
            <a:off x="3186113" y="0"/>
            <a:ext cx="3486150" cy="336550"/>
          </a:xfrm>
          <a:prstGeom prst="rect">
            <a:avLst/>
          </a:prstGeom>
          <a:noFill/>
          <a:ln w="12700">
            <a:noFill/>
            <a:miter lim="800000"/>
            <a:headEnd/>
            <a:tailEnd/>
          </a:ln>
        </p:spPr>
        <p:txBody>
          <a:bodyPr>
            <a:spAutoFit/>
          </a:bodyPr>
          <a:lstStyle/>
          <a:p>
            <a:pPr algn="ctr">
              <a:spcBef>
                <a:spcPct val="50000"/>
              </a:spcBef>
            </a:pPr>
            <a:r>
              <a:rPr lang="en-GB" sz="1600">
                <a:solidFill>
                  <a:srgbClr val="99FF66"/>
                </a:solidFill>
                <a:latin typeface="Comic Sans MS" pitchFamily="66" charset="0"/>
              </a:rPr>
              <a:t>High reading performance</a:t>
            </a:r>
            <a:endParaRPr lang="en-GB" sz="2400">
              <a:solidFill>
                <a:srgbClr val="99FF66"/>
              </a:solidFill>
              <a:latin typeface="Times New Roman" pitchFamily="18" charset="0"/>
            </a:endParaRPr>
          </a:p>
        </p:txBody>
      </p:sp>
      <p:sp>
        <p:nvSpPr>
          <p:cNvPr id="1046" name="Text Box 21"/>
          <p:cNvSpPr txBox="1">
            <a:spLocks noChangeArrowheads="1"/>
          </p:cNvSpPr>
          <p:nvPr/>
        </p:nvSpPr>
        <p:spPr bwMode="auto">
          <a:xfrm>
            <a:off x="2820988" y="6513513"/>
            <a:ext cx="4230687" cy="336550"/>
          </a:xfrm>
          <a:prstGeom prst="rect">
            <a:avLst/>
          </a:prstGeom>
          <a:noFill/>
          <a:ln w="12700">
            <a:noFill/>
            <a:miter lim="800000"/>
            <a:headEnd/>
            <a:tailEnd/>
          </a:ln>
        </p:spPr>
        <p:txBody>
          <a:bodyPr>
            <a:spAutoFit/>
          </a:bodyPr>
          <a:lstStyle/>
          <a:p>
            <a:pPr algn="ctr">
              <a:spcBef>
                <a:spcPct val="50000"/>
              </a:spcBef>
            </a:pPr>
            <a:r>
              <a:rPr lang="en-GB" sz="1600">
                <a:solidFill>
                  <a:srgbClr val="FF6600"/>
                </a:solidFill>
                <a:latin typeface="Comic Sans MS" pitchFamily="66" charset="0"/>
              </a:rPr>
              <a:t>Low reading performance</a:t>
            </a:r>
            <a:endParaRPr lang="en-GB" sz="2400">
              <a:solidFill>
                <a:srgbClr val="FF6600"/>
              </a:solidFill>
              <a:latin typeface="Times New Roman" pitchFamily="18" charset="0"/>
            </a:endParaRPr>
          </a:p>
        </p:txBody>
      </p:sp>
      <p:sp>
        <p:nvSpPr>
          <p:cNvPr id="1047" name="Line 22"/>
          <p:cNvSpPr>
            <a:spLocks noChangeShapeType="1"/>
          </p:cNvSpPr>
          <p:nvPr/>
        </p:nvSpPr>
        <p:spPr bwMode="auto">
          <a:xfrm flipV="1">
            <a:off x="4927600" y="249238"/>
            <a:ext cx="12700" cy="6367462"/>
          </a:xfrm>
          <a:prstGeom prst="line">
            <a:avLst/>
          </a:prstGeom>
          <a:noFill/>
          <a:ln w="38100">
            <a:solidFill>
              <a:srgbClr val="FFFF00"/>
            </a:solidFill>
            <a:round/>
            <a:headEnd/>
            <a:tailEnd type="triangle" w="med" len="med"/>
          </a:ln>
        </p:spPr>
        <p:txBody>
          <a:bodyPr wrap="none" anchor="ctr"/>
          <a:lstStyle/>
          <a:p>
            <a:endParaRPr lang="en-US"/>
          </a:p>
        </p:txBody>
      </p:sp>
      <p:sp>
        <p:nvSpPr>
          <p:cNvPr id="25" name="TextBox 24"/>
          <p:cNvSpPr txBox="1"/>
          <p:nvPr/>
        </p:nvSpPr>
        <p:spPr>
          <a:xfrm>
            <a:off x="4838700" y="6272213"/>
            <a:ext cx="3725863" cy="307975"/>
          </a:xfrm>
          <a:prstGeom prst="rect">
            <a:avLst/>
          </a:prstGeom>
          <a:noFill/>
        </p:spPr>
        <p:txBody>
          <a:bodyPr>
            <a:spAutoFit/>
          </a:bodyPr>
          <a:lstStyle/>
          <a:p>
            <a:pPr>
              <a:defRPr/>
            </a:pPr>
            <a:r>
              <a:rPr lang="en-US" sz="1400" i="1" dirty="0">
                <a:latin typeface="+mj-lt"/>
                <a:cs typeface="Arial" charset="0"/>
              </a:rPr>
              <a:t> … 17 countries perform below this line</a:t>
            </a:r>
          </a:p>
        </p:txBody>
      </p:sp>
      <p:graphicFrame>
        <p:nvGraphicFramePr>
          <p:cNvPr id="16" name="Object 2"/>
          <p:cNvGraphicFramePr>
            <a:graphicFrameLocks noChangeAspect="1"/>
          </p:cNvGraphicFramePr>
          <p:nvPr/>
        </p:nvGraphicFramePr>
        <p:xfrm>
          <a:off x="539552" y="-387424"/>
          <a:ext cx="9070975" cy="6840760"/>
        </p:xfrm>
        <a:graphic>
          <a:graphicData uri="http://schemas.openxmlformats.org/drawingml/2006/chart">
            <c:chart xmlns:c="http://schemas.openxmlformats.org/drawingml/2006/chart" xmlns:r="http://schemas.openxmlformats.org/officeDocument/2006/relationships" r:id="rId3"/>
          </a:graphicData>
        </a:graphic>
      </p:graphicFrame>
      <p:sp>
        <p:nvSpPr>
          <p:cNvPr id="13" name="Oval 12"/>
          <p:cNvSpPr/>
          <p:nvPr/>
        </p:nvSpPr>
        <p:spPr bwMode="auto">
          <a:xfrm>
            <a:off x="2483768" y="2564904"/>
            <a:ext cx="1512168" cy="519351"/>
          </a:xfrm>
          <a:prstGeom prst="ellipse">
            <a:avLst/>
          </a:prstGeom>
          <a:noFill/>
          <a:ln w="31750" cap="flat" cmpd="sng" algn="ctr">
            <a:solidFill>
              <a:srgbClr val="66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46"/>
                                        </p:tgtEl>
                                        <p:attrNameLst>
                                          <p:attrName>style.visibility</p:attrName>
                                        </p:attrNameLst>
                                      </p:cBhvr>
                                      <p:to>
                                        <p:strVal val="visible"/>
                                      </p:to>
                                    </p:set>
                                    <p:animEffect transition="in" filter="fade">
                                      <p:cBhvr>
                                        <p:cTn id="7" dur="1000"/>
                                        <p:tgtEl>
                                          <p:spTgt spid="1046"/>
                                        </p:tgtEl>
                                      </p:cBhvr>
                                    </p:animEffect>
                                    <p:anim calcmode="lin" valueType="num">
                                      <p:cBhvr>
                                        <p:cTn id="8" dur="1000" fill="hold"/>
                                        <p:tgtEl>
                                          <p:spTgt spid="1046"/>
                                        </p:tgtEl>
                                        <p:attrNameLst>
                                          <p:attrName>ppt_x</p:attrName>
                                        </p:attrNameLst>
                                      </p:cBhvr>
                                      <p:tavLst>
                                        <p:tav tm="0">
                                          <p:val>
                                            <p:strVal val="#ppt_x"/>
                                          </p:val>
                                        </p:tav>
                                        <p:tav tm="100000">
                                          <p:val>
                                            <p:strVal val="#ppt_x"/>
                                          </p:val>
                                        </p:tav>
                                      </p:tavLst>
                                    </p:anim>
                                    <p:anim calcmode="lin" valueType="num">
                                      <p:cBhvr>
                                        <p:cTn id="9" dur="1000" fill="hold"/>
                                        <p:tgtEl>
                                          <p:spTgt spid="10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029"/>
                                        </p:tgtEl>
                                        <p:attrNameLst>
                                          <p:attrName>style.visibility</p:attrName>
                                        </p:attrNameLst>
                                      </p:cBhvr>
                                      <p:to>
                                        <p:strVal val="visible"/>
                                      </p:to>
                                    </p:set>
                                    <p:animEffect transition="in" filter="wipe(down)">
                                      <p:cBhvr>
                                        <p:cTn id="13" dur="2000"/>
                                        <p:tgtEl>
                                          <p:spTgt spid="1029"/>
                                        </p:tgtEl>
                                      </p:cBhvr>
                                    </p:animEffect>
                                  </p:childTnLst>
                                </p:cTn>
                              </p:par>
                            </p:childTnLst>
                          </p:cTn>
                        </p:par>
                        <p:par>
                          <p:cTn id="14" fill="hold">
                            <p:stCondLst>
                              <p:cond delay="3000"/>
                            </p:stCondLst>
                            <p:childTnLst>
                              <p:par>
                                <p:cTn id="15" presetID="22" presetClass="entr" presetSubtype="4" fill="hold" grpId="0" nodeType="after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wipe(down)">
                                      <p:cBhvr>
                                        <p:cTn id="17" dur="2000"/>
                                        <p:tgtEl>
                                          <p:spTgt spid="1030"/>
                                        </p:tgtEl>
                                      </p:cBhvr>
                                    </p:animEffect>
                                  </p:childTnLst>
                                </p:cTn>
                              </p:par>
                            </p:childTnLst>
                          </p:cTn>
                        </p:par>
                        <p:par>
                          <p:cTn id="18" fill="hold">
                            <p:stCondLst>
                              <p:cond delay="5000"/>
                            </p:stCondLst>
                            <p:childTnLst>
                              <p:par>
                                <p:cTn id="19" presetID="22" presetClass="entr" presetSubtype="4" fill="hold" grpId="0" nodeType="afterEffect">
                                  <p:stCondLst>
                                    <p:cond delay="0"/>
                                  </p:stCondLst>
                                  <p:childTnLst>
                                    <p:set>
                                      <p:cBhvr>
                                        <p:cTn id="20" dur="1" fill="hold">
                                          <p:stCondLst>
                                            <p:cond delay="0"/>
                                          </p:stCondLst>
                                        </p:cTn>
                                        <p:tgtEl>
                                          <p:spTgt spid="1031"/>
                                        </p:tgtEl>
                                        <p:attrNameLst>
                                          <p:attrName>style.visibility</p:attrName>
                                        </p:attrNameLst>
                                      </p:cBhvr>
                                      <p:to>
                                        <p:strVal val="visible"/>
                                      </p:to>
                                    </p:set>
                                    <p:animEffect transition="in" filter="wipe(down)">
                                      <p:cBhvr>
                                        <p:cTn id="21" dur="2000"/>
                                        <p:tgtEl>
                                          <p:spTgt spid="1031"/>
                                        </p:tgtEl>
                                      </p:cBhvr>
                                    </p:animEffect>
                                  </p:childTnLst>
                                </p:cTn>
                              </p:par>
                            </p:childTnLst>
                          </p:cTn>
                        </p:par>
                        <p:par>
                          <p:cTn id="22" fill="hold">
                            <p:stCondLst>
                              <p:cond delay="7000"/>
                            </p:stCondLst>
                            <p:childTnLst>
                              <p:par>
                                <p:cTn id="23" presetID="47" presetClass="entr" presetSubtype="0" fill="hold" grpId="0" nodeType="afterEffect">
                                  <p:stCondLst>
                                    <p:cond delay="0"/>
                                  </p:stCondLst>
                                  <p:childTnLst>
                                    <p:set>
                                      <p:cBhvr>
                                        <p:cTn id="24" dur="1" fill="hold">
                                          <p:stCondLst>
                                            <p:cond delay="0"/>
                                          </p:stCondLst>
                                        </p:cTn>
                                        <p:tgtEl>
                                          <p:spTgt spid="1045"/>
                                        </p:tgtEl>
                                        <p:attrNameLst>
                                          <p:attrName>style.visibility</p:attrName>
                                        </p:attrNameLst>
                                      </p:cBhvr>
                                      <p:to>
                                        <p:strVal val="visible"/>
                                      </p:to>
                                    </p:set>
                                    <p:animEffect transition="in" filter="fade">
                                      <p:cBhvr>
                                        <p:cTn id="25" dur="1000"/>
                                        <p:tgtEl>
                                          <p:spTgt spid="1045"/>
                                        </p:tgtEl>
                                      </p:cBhvr>
                                    </p:animEffect>
                                    <p:anim calcmode="lin" valueType="num">
                                      <p:cBhvr>
                                        <p:cTn id="26" dur="1000" fill="hold"/>
                                        <p:tgtEl>
                                          <p:spTgt spid="1045"/>
                                        </p:tgtEl>
                                        <p:attrNameLst>
                                          <p:attrName>ppt_x</p:attrName>
                                        </p:attrNameLst>
                                      </p:cBhvr>
                                      <p:tavLst>
                                        <p:tav tm="0">
                                          <p:val>
                                            <p:strVal val="#ppt_x"/>
                                          </p:val>
                                        </p:tav>
                                        <p:tav tm="100000">
                                          <p:val>
                                            <p:strVal val="#ppt_x"/>
                                          </p:val>
                                        </p:tav>
                                      </p:tavLst>
                                    </p:anim>
                                    <p:anim calcmode="lin" valueType="num">
                                      <p:cBhvr>
                                        <p:cTn id="27" dur="1000" fill="hold"/>
                                        <p:tgtEl>
                                          <p:spTgt spid="1045"/>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22" presetClass="entr" presetSubtype="4" fill="hold" grpId="0" nodeType="afterEffect">
                                  <p:stCondLst>
                                    <p:cond delay="0"/>
                                  </p:stCondLst>
                                  <p:childTnLst>
                                    <p:set>
                                      <p:cBhvr>
                                        <p:cTn id="30" dur="1" fill="hold">
                                          <p:stCondLst>
                                            <p:cond delay="0"/>
                                          </p:stCondLst>
                                        </p:cTn>
                                        <p:tgtEl>
                                          <p:spTgt spid="1047"/>
                                        </p:tgtEl>
                                        <p:attrNameLst>
                                          <p:attrName>style.visibility</p:attrName>
                                        </p:attrNameLst>
                                      </p:cBhvr>
                                      <p:to>
                                        <p:strVal val="visible"/>
                                      </p:to>
                                    </p:set>
                                    <p:animEffect transition="in" filter="wipe(down)">
                                      <p:cBhvr>
                                        <p:cTn id="31" dur="500"/>
                                        <p:tgtEl>
                                          <p:spTgt spid="1047"/>
                                        </p:tgtEl>
                                      </p:cBhvr>
                                    </p:animEffect>
                                  </p:childTnLst>
                                </p:cTn>
                              </p:par>
                            </p:childTnLst>
                          </p:cTn>
                        </p:par>
                        <p:par>
                          <p:cTn id="32" fill="hold">
                            <p:stCondLst>
                              <p:cond delay="8500"/>
                            </p:stCondLst>
                            <p:childTnLst>
                              <p:par>
                                <p:cTn id="33" presetID="29"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1000" fill="hold"/>
                                        <p:tgtEl>
                                          <p:spTgt spid="25"/>
                                        </p:tgtEl>
                                        <p:attrNameLst>
                                          <p:attrName>ppt_x</p:attrName>
                                        </p:attrNameLst>
                                      </p:cBhvr>
                                      <p:tavLst>
                                        <p:tav tm="0">
                                          <p:val>
                                            <p:strVal val="#ppt_x-.2"/>
                                          </p:val>
                                        </p:tav>
                                        <p:tav tm="100000">
                                          <p:val>
                                            <p:strVal val="#ppt_x"/>
                                          </p:val>
                                        </p:tav>
                                      </p:tavLst>
                                    </p:anim>
                                    <p:anim calcmode="lin" valueType="num">
                                      <p:cBhvr>
                                        <p:cTn id="36"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5"/>
                                        </p:tgtEl>
                                      </p:cBhvr>
                                    </p:animEffect>
                                  </p:childTnLst>
                                </p:cTn>
                              </p:par>
                            </p:childTnLst>
                          </p:cTn>
                        </p:par>
                        <p:par>
                          <p:cTn id="38" fill="hold">
                            <p:stCondLst>
                              <p:cond delay="9500"/>
                            </p:stCondLst>
                            <p:childTnLst>
                              <p:par>
                                <p:cTn id="39" presetID="10" presetClass="entr" presetSubtype="0" fill="hold" grpId="0" nodeType="afterEffect">
                                  <p:stCondLst>
                                    <p:cond delay="0"/>
                                  </p:stCondLst>
                                  <p:childTnLst>
                                    <p:set>
                                      <p:cBhvr>
                                        <p:cTn id="40" dur="1" fill="hold">
                                          <p:stCondLst>
                                            <p:cond delay="0"/>
                                          </p:stCondLst>
                                        </p:cTn>
                                        <p:tgtEl>
                                          <p:spTgt spid="16">
                                            <p:graphicEl>
                                              <a:chart seriesIdx="-4" categoryIdx="0" bldStep="category"/>
                                            </p:graphicEl>
                                          </p:spTgt>
                                        </p:tgtEl>
                                        <p:attrNameLst>
                                          <p:attrName>style.visibility</p:attrName>
                                        </p:attrNameLst>
                                      </p:cBhvr>
                                      <p:to>
                                        <p:strVal val="visible"/>
                                      </p:to>
                                    </p:set>
                                    <p:animEffect transition="in" filter="fade">
                                      <p:cBhvr>
                                        <p:cTn id="41" dur="500"/>
                                        <p:tgtEl>
                                          <p:spTgt spid="16">
                                            <p:graphicEl>
                                              <a:chart seriesIdx="-4" categoryIdx="0" bldStep="category"/>
                                            </p:graphicEl>
                                          </p:spTgt>
                                        </p:tgtEl>
                                      </p:cBhvr>
                                    </p:animEffect>
                                  </p:childTnLst>
                                </p:cTn>
                              </p:par>
                            </p:childTnLst>
                          </p:cTn>
                        </p:par>
                        <p:par>
                          <p:cTn id="42" fill="hold">
                            <p:stCondLst>
                              <p:cond delay="10000"/>
                            </p:stCondLst>
                            <p:childTnLst>
                              <p:par>
                                <p:cTn id="43" presetID="10" presetClass="entr" presetSubtype="0" fill="hold" grpId="0" nodeType="afterEffect">
                                  <p:stCondLst>
                                    <p:cond delay="0"/>
                                  </p:stCondLst>
                                  <p:childTnLst>
                                    <p:set>
                                      <p:cBhvr>
                                        <p:cTn id="44" dur="1" fill="hold">
                                          <p:stCondLst>
                                            <p:cond delay="0"/>
                                          </p:stCondLst>
                                        </p:cTn>
                                        <p:tgtEl>
                                          <p:spTgt spid="16">
                                            <p:graphicEl>
                                              <a:chart seriesIdx="-4" categoryIdx="1" bldStep="category"/>
                                            </p:graphicEl>
                                          </p:spTgt>
                                        </p:tgtEl>
                                        <p:attrNameLst>
                                          <p:attrName>style.visibility</p:attrName>
                                        </p:attrNameLst>
                                      </p:cBhvr>
                                      <p:to>
                                        <p:strVal val="visible"/>
                                      </p:to>
                                    </p:set>
                                    <p:animEffect transition="in" filter="fade">
                                      <p:cBhvr>
                                        <p:cTn id="45" dur="500"/>
                                        <p:tgtEl>
                                          <p:spTgt spid="16">
                                            <p:graphicEl>
                                              <a:chart seriesIdx="-4" categoryIdx="1" bldStep="category"/>
                                            </p:graphicEl>
                                          </p:spTgt>
                                        </p:tgtEl>
                                      </p:cBhvr>
                                    </p:animEffect>
                                  </p:childTnLst>
                                </p:cTn>
                              </p:par>
                            </p:childTnLst>
                          </p:cTn>
                        </p:par>
                        <p:par>
                          <p:cTn id="46" fill="hold">
                            <p:stCondLst>
                              <p:cond delay="10500"/>
                            </p:stCondLst>
                            <p:childTnLst>
                              <p:par>
                                <p:cTn id="47" presetID="10" presetClass="entr" presetSubtype="0" fill="hold" grpId="0" nodeType="afterEffect">
                                  <p:stCondLst>
                                    <p:cond delay="0"/>
                                  </p:stCondLst>
                                  <p:childTnLst>
                                    <p:set>
                                      <p:cBhvr>
                                        <p:cTn id="48" dur="1" fill="hold">
                                          <p:stCondLst>
                                            <p:cond delay="0"/>
                                          </p:stCondLst>
                                        </p:cTn>
                                        <p:tgtEl>
                                          <p:spTgt spid="16">
                                            <p:graphicEl>
                                              <a:chart seriesIdx="-4" categoryIdx="2" bldStep="category"/>
                                            </p:graphicEl>
                                          </p:spTgt>
                                        </p:tgtEl>
                                        <p:attrNameLst>
                                          <p:attrName>style.visibility</p:attrName>
                                        </p:attrNameLst>
                                      </p:cBhvr>
                                      <p:to>
                                        <p:strVal val="visible"/>
                                      </p:to>
                                    </p:set>
                                    <p:animEffect transition="in" filter="fade">
                                      <p:cBhvr>
                                        <p:cTn id="49" dur="500"/>
                                        <p:tgtEl>
                                          <p:spTgt spid="16">
                                            <p:graphicEl>
                                              <a:chart seriesIdx="-4" categoryIdx="2" bldStep="category"/>
                                            </p:graphicEl>
                                          </p:spTgt>
                                        </p:tgtEl>
                                      </p:cBhvr>
                                    </p:animEffect>
                                  </p:childTnLst>
                                </p:cTn>
                              </p:par>
                            </p:childTnLst>
                          </p:cTn>
                        </p:par>
                        <p:par>
                          <p:cTn id="50" fill="hold">
                            <p:stCondLst>
                              <p:cond delay="11000"/>
                            </p:stCondLst>
                            <p:childTnLst>
                              <p:par>
                                <p:cTn id="51" presetID="10" presetClass="entr" presetSubtype="0" fill="hold" grpId="0" nodeType="afterEffect">
                                  <p:stCondLst>
                                    <p:cond delay="0"/>
                                  </p:stCondLst>
                                  <p:childTnLst>
                                    <p:set>
                                      <p:cBhvr>
                                        <p:cTn id="52" dur="1" fill="hold">
                                          <p:stCondLst>
                                            <p:cond delay="0"/>
                                          </p:stCondLst>
                                        </p:cTn>
                                        <p:tgtEl>
                                          <p:spTgt spid="16">
                                            <p:graphicEl>
                                              <a:chart seriesIdx="-4" categoryIdx="3" bldStep="category"/>
                                            </p:graphicEl>
                                          </p:spTgt>
                                        </p:tgtEl>
                                        <p:attrNameLst>
                                          <p:attrName>style.visibility</p:attrName>
                                        </p:attrNameLst>
                                      </p:cBhvr>
                                      <p:to>
                                        <p:strVal val="visible"/>
                                      </p:to>
                                    </p:set>
                                    <p:animEffect transition="in" filter="fade">
                                      <p:cBhvr>
                                        <p:cTn id="53" dur="500"/>
                                        <p:tgtEl>
                                          <p:spTgt spid="16">
                                            <p:graphicEl>
                                              <a:chart seriesIdx="-4" categoryIdx="3" bldStep="category"/>
                                            </p:graphicEl>
                                          </p:spTgt>
                                        </p:tgtEl>
                                      </p:cBhvr>
                                    </p:animEffect>
                                  </p:childTnLst>
                                </p:cTn>
                              </p:par>
                            </p:childTnLst>
                          </p:cTn>
                        </p:par>
                        <p:par>
                          <p:cTn id="54" fill="hold">
                            <p:stCondLst>
                              <p:cond delay="11500"/>
                            </p:stCondLst>
                            <p:childTnLst>
                              <p:par>
                                <p:cTn id="55" presetID="10" presetClass="entr" presetSubtype="0" fill="hold" grpId="0" nodeType="afterEffect">
                                  <p:stCondLst>
                                    <p:cond delay="0"/>
                                  </p:stCondLst>
                                  <p:childTnLst>
                                    <p:set>
                                      <p:cBhvr>
                                        <p:cTn id="56" dur="1" fill="hold">
                                          <p:stCondLst>
                                            <p:cond delay="0"/>
                                          </p:stCondLst>
                                        </p:cTn>
                                        <p:tgtEl>
                                          <p:spTgt spid="16">
                                            <p:graphicEl>
                                              <a:chart seriesIdx="-4" categoryIdx="4" bldStep="category"/>
                                            </p:graphicEl>
                                          </p:spTgt>
                                        </p:tgtEl>
                                        <p:attrNameLst>
                                          <p:attrName>style.visibility</p:attrName>
                                        </p:attrNameLst>
                                      </p:cBhvr>
                                      <p:to>
                                        <p:strVal val="visible"/>
                                      </p:to>
                                    </p:set>
                                    <p:animEffect transition="in" filter="fade">
                                      <p:cBhvr>
                                        <p:cTn id="57" dur="500"/>
                                        <p:tgtEl>
                                          <p:spTgt spid="16">
                                            <p:graphicEl>
                                              <a:chart seriesIdx="-4" categoryIdx="4" bldStep="category"/>
                                            </p:graphicEl>
                                          </p:spTgt>
                                        </p:tgtEl>
                                      </p:cBhvr>
                                    </p:animEffect>
                                  </p:childTnLst>
                                </p:cTn>
                              </p:par>
                            </p:childTnLst>
                          </p:cTn>
                        </p:par>
                        <p:par>
                          <p:cTn id="58" fill="hold">
                            <p:stCondLst>
                              <p:cond delay="12000"/>
                            </p:stCondLst>
                            <p:childTnLst>
                              <p:par>
                                <p:cTn id="59" presetID="10" presetClass="entr" presetSubtype="0" fill="hold" grpId="0" nodeType="afterEffect">
                                  <p:stCondLst>
                                    <p:cond delay="0"/>
                                  </p:stCondLst>
                                  <p:childTnLst>
                                    <p:set>
                                      <p:cBhvr>
                                        <p:cTn id="60" dur="1" fill="hold">
                                          <p:stCondLst>
                                            <p:cond delay="0"/>
                                          </p:stCondLst>
                                        </p:cTn>
                                        <p:tgtEl>
                                          <p:spTgt spid="16">
                                            <p:graphicEl>
                                              <a:chart seriesIdx="-4" categoryIdx="5" bldStep="category"/>
                                            </p:graphicEl>
                                          </p:spTgt>
                                        </p:tgtEl>
                                        <p:attrNameLst>
                                          <p:attrName>style.visibility</p:attrName>
                                        </p:attrNameLst>
                                      </p:cBhvr>
                                      <p:to>
                                        <p:strVal val="visible"/>
                                      </p:to>
                                    </p:set>
                                    <p:animEffect transition="in" filter="fade">
                                      <p:cBhvr>
                                        <p:cTn id="61" dur="500"/>
                                        <p:tgtEl>
                                          <p:spTgt spid="16">
                                            <p:graphicEl>
                                              <a:chart seriesIdx="-4" categoryIdx="5" bldStep="category"/>
                                            </p:graphicEl>
                                          </p:spTgt>
                                        </p:tgtEl>
                                      </p:cBhvr>
                                    </p:animEffect>
                                  </p:childTnLst>
                                </p:cTn>
                              </p:par>
                            </p:childTnLst>
                          </p:cTn>
                        </p:par>
                        <p:par>
                          <p:cTn id="62" fill="hold">
                            <p:stCondLst>
                              <p:cond delay="12500"/>
                            </p:stCondLst>
                            <p:childTnLst>
                              <p:par>
                                <p:cTn id="63" presetID="10" presetClass="entr" presetSubtype="0" fill="hold" grpId="0" nodeType="afterEffect">
                                  <p:stCondLst>
                                    <p:cond delay="0"/>
                                  </p:stCondLst>
                                  <p:childTnLst>
                                    <p:set>
                                      <p:cBhvr>
                                        <p:cTn id="64" dur="1" fill="hold">
                                          <p:stCondLst>
                                            <p:cond delay="0"/>
                                          </p:stCondLst>
                                        </p:cTn>
                                        <p:tgtEl>
                                          <p:spTgt spid="16">
                                            <p:graphicEl>
                                              <a:chart seriesIdx="-4" categoryIdx="6" bldStep="category"/>
                                            </p:graphicEl>
                                          </p:spTgt>
                                        </p:tgtEl>
                                        <p:attrNameLst>
                                          <p:attrName>style.visibility</p:attrName>
                                        </p:attrNameLst>
                                      </p:cBhvr>
                                      <p:to>
                                        <p:strVal val="visible"/>
                                      </p:to>
                                    </p:set>
                                    <p:animEffect transition="in" filter="fade">
                                      <p:cBhvr>
                                        <p:cTn id="65" dur="500"/>
                                        <p:tgtEl>
                                          <p:spTgt spid="16">
                                            <p:graphicEl>
                                              <a:chart seriesIdx="-4" categoryIdx="6" bldStep="category"/>
                                            </p:graphicEl>
                                          </p:spTgt>
                                        </p:tgtEl>
                                      </p:cBhvr>
                                    </p:animEffect>
                                  </p:childTnLst>
                                </p:cTn>
                              </p:par>
                            </p:childTnLst>
                          </p:cTn>
                        </p:par>
                        <p:par>
                          <p:cTn id="66" fill="hold">
                            <p:stCondLst>
                              <p:cond delay="13000"/>
                            </p:stCondLst>
                            <p:childTnLst>
                              <p:par>
                                <p:cTn id="67" presetID="10" presetClass="entr" presetSubtype="0" fill="hold" grpId="0" nodeType="afterEffect">
                                  <p:stCondLst>
                                    <p:cond delay="0"/>
                                  </p:stCondLst>
                                  <p:childTnLst>
                                    <p:set>
                                      <p:cBhvr>
                                        <p:cTn id="68" dur="1" fill="hold">
                                          <p:stCondLst>
                                            <p:cond delay="0"/>
                                          </p:stCondLst>
                                        </p:cTn>
                                        <p:tgtEl>
                                          <p:spTgt spid="16">
                                            <p:graphicEl>
                                              <a:chart seriesIdx="-4" categoryIdx="7" bldStep="category"/>
                                            </p:graphicEl>
                                          </p:spTgt>
                                        </p:tgtEl>
                                        <p:attrNameLst>
                                          <p:attrName>style.visibility</p:attrName>
                                        </p:attrNameLst>
                                      </p:cBhvr>
                                      <p:to>
                                        <p:strVal val="visible"/>
                                      </p:to>
                                    </p:set>
                                    <p:animEffect transition="in" filter="fade">
                                      <p:cBhvr>
                                        <p:cTn id="69" dur="500"/>
                                        <p:tgtEl>
                                          <p:spTgt spid="16">
                                            <p:graphicEl>
                                              <a:chart seriesIdx="-4" categoryIdx="7" bldStep="category"/>
                                            </p:graphicEl>
                                          </p:spTgt>
                                        </p:tgtEl>
                                      </p:cBhvr>
                                    </p:animEffect>
                                  </p:childTnLst>
                                </p:cTn>
                              </p:par>
                            </p:childTnLst>
                          </p:cTn>
                        </p:par>
                        <p:par>
                          <p:cTn id="70" fill="hold">
                            <p:stCondLst>
                              <p:cond delay="13500"/>
                            </p:stCondLst>
                            <p:childTnLst>
                              <p:par>
                                <p:cTn id="71" presetID="10" presetClass="entr" presetSubtype="0" fill="hold" grpId="0" nodeType="afterEffect">
                                  <p:stCondLst>
                                    <p:cond delay="0"/>
                                  </p:stCondLst>
                                  <p:childTnLst>
                                    <p:set>
                                      <p:cBhvr>
                                        <p:cTn id="72" dur="1" fill="hold">
                                          <p:stCondLst>
                                            <p:cond delay="0"/>
                                          </p:stCondLst>
                                        </p:cTn>
                                        <p:tgtEl>
                                          <p:spTgt spid="16">
                                            <p:graphicEl>
                                              <a:chart seriesIdx="-4" categoryIdx="8" bldStep="category"/>
                                            </p:graphicEl>
                                          </p:spTgt>
                                        </p:tgtEl>
                                        <p:attrNameLst>
                                          <p:attrName>style.visibility</p:attrName>
                                        </p:attrNameLst>
                                      </p:cBhvr>
                                      <p:to>
                                        <p:strVal val="visible"/>
                                      </p:to>
                                    </p:set>
                                    <p:animEffect transition="in" filter="fade">
                                      <p:cBhvr>
                                        <p:cTn id="73" dur="500"/>
                                        <p:tgtEl>
                                          <p:spTgt spid="16">
                                            <p:graphicEl>
                                              <a:chart seriesIdx="-4" categoryIdx="8" bldStep="category"/>
                                            </p:graphicEl>
                                          </p:spTgt>
                                        </p:tgtEl>
                                      </p:cBhvr>
                                    </p:animEffect>
                                  </p:childTnLst>
                                </p:cTn>
                              </p:par>
                            </p:childTnLst>
                          </p:cTn>
                        </p:par>
                        <p:par>
                          <p:cTn id="74" fill="hold">
                            <p:stCondLst>
                              <p:cond delay="14000"/>
                            </p:stCondLst>
                            <p:childTnLst>
                              <p:par>
                                <p:cTn id="75" presetID="10" presetClass="entr" presetSubtype="0" fill="hold" grpId="0" nodeType="afterEffect">
                                  <p:stCondLst>
                                    <p:cond delay="0"/>
                                  </p:stCondLst>
                                  <p:childTnLst>
                                    <p:set>
                                      <p:cBhvr>
                                        <p:cTn id="76" dur="1" fill="hold">
                                          <p:stCondLst>
                                            <p:cond delay="0"/>
                                          </p:stCondLst>
                                        </p:cTn>
                                        <p:tgtEl>
                                          <p:spTgt spid="16">
                                            <p:graphicEl>
                                              <a:chart seriesIdx="-4" categoryIdx="9" bldStep="category"/>
                                            </p:graphicEl>
                                          </p:spTgt>
                                        </p:tgtEl>
                                        <p:attrNameLst>
                                          <p:attrName>style.visibility</p:attrName>
                                        </p:attrNameLst>
                                      </p:cBhvr>
                                      <p:to>
                                        <p:strVal val="visible"/>
                                      </p:to>
                                    </p:set>
                                    <p:animEffect transition="in" filter="fade">
                                      <p:cBhvr>
                                        <p:cTn id="77" dur="500"/>
                                        <p:tgtEl>
                                          <p:spTgt spid="16">
                                            <p:graphicEl>
                                              <a:chart seriesIdx="-4" categoryIdx="9" bldStep="category"/>
                                            </p:graphicEl>
                                          </p:spTgt>
                                        </p:tgtEl>
                                      </p:cBhvr>
                                    </p:animEffect>
                                  </p:childTnLst>
                                </p:cTn>
                              </p:par>
                            </p:childTnLst>
                          </p:cTn>
                        </p:par>
                        <p:par>
                          <p:cTn id="78" fill="hold">
                            <p:stCondLst>
                              <p:cond delay="14500"/>
                            </p:stCondLst>
                            <p:childTnLst>
                              <p:par>
                                <p:cTn id="79" presetID="10" presetClass="entr" presetSubtype="0" fill="hold" grpId="0" nodeType="afterEffect">
                                  <p:stCondLst>
                                    <p:cond delay="0"/>
                                  </p:stCondLst>
                                  <p:childTnLst>
                                    <p:set>
                                      <p:cBhvr>
                                        <p:cTn id="80" dur="1" fill="hold">
                                          <p:stCondLst>
                                            <p:cond delay="0"/>
                                          </p:stCondLst>
                                        </p:cTn>
                                        <p:tgtEl>
                                          <p:spTgt spid="16">
                                            <p:graphicEl>
                                              <a:chart seriesIdx="-4" categoryIdx="10" bldStep="category"/>
                                            </p:graphicEl>
                                          </p:spTgt>
                                        </p:tgtEl>
                                        <p:attrNameLst>
                                          <p:attrName>style.visibility</p:attrName>
                                        </p:attrNameLst>
                                      </p:cBhvr>
                                      <p:to>
                                        <p:strVal val="visible"/>
                                      </p:to>
                                    </p:set>
                                    <p:animEffect transition="in" filter="fade">
                                      <p:cBhvr>
                                        <p:cTn id="81" dur="500"/>
                                        <p:tgtEl>
                                          <p:spTgt spid="16">
                                            <p:graphicEl>
                                              <a:chart seriesIdx="-4" categoryIdx="10" bldStep="category"/>
                                            </p:graphicEl>
                                          </p:spTgt>
                                        </p:tgtEl>
                                      </p:cBhvr>
                                    </p:animEffect>
                                  </p:childTnLst>
                                </p:cTn>
                              </p:par>
                            </p:childTnLst>
                          </p:cTn>
                        </p:par>
                        <p:par>
                          <p:cTn id="82" fill="hold">
                            <p:stCondLst>
                              <p:cond delay="15000"/>
                            </p:stCondLst>
                            <p:childTnLst>
                              <p:par>
                                <p:cTn id="83" presetID="10" presetClass="entr" presetSubtype="0" fill="hold" grpId="0" nodeType="afterEffect">
                                  <p:stCondLst>
                                    <p:cond delay="0"/>
                                  </p:stCondLst>
                                  <p:childTnLst>
                                    <p:set>
                                      <p:cBhvr>
                                        <p:cTn id="84" dur="1" fill="hold">
                                          <p:stCondLst>
                                            <p:cond delay="0"/>
                                          </p:stCondLst>
                                        </p:cTn>
                                        <p:tgtEl>
                                          <p:spTgt spid="16">
                                            <p:graphicEl>
                                              <a:chart seriesIdx="-4" categoryIdx="11" bldStep="category"/>
                                            </p:graphicEl>
                                          </p:spTgt>
                                        </p:tgtEl>
                                        <p:attrNameLst>
                                          <p:attrName>style.visibility</p:attrName>
                                        </p:attrNameLst>
                                      </p:cBhvr>
                                      <p:to>
                                        <p:strVal val="visible"/>
                                      </p:to>
                                    </p:set>
                                    <p:animEffect transition="in" filter="fade">
                                      <p:cBhvr>
                                        <p:cTn id="85" dur="500"/>
                                        <p:tgtEl>
                                          <p:spTgt spid="16">
                                            <p:graphicEl>
                                              <a:chart seriesIdx="-4" categoryIdx="11" bldStep="category"/>
                                            </p:graphicEl>
                                          </p:spTgt>
                                        </p:tgtEl>
                                      </p:cBhvr>
                                    </p:animEffect>
                                  </p:childTnLst>
                                </p:cTn>
                              </p:par>
                            </p:childTnLst>
                          </p:cTn>
                        </p:par>
                        <p:par>
                          <p:cTn id="86" fill="hold">
                            <p:stCondLst>
                              <p:cond delay="15500"/>
                            </p:stCondLst>
                            <p:childTnLst>
                              <p:par>
                                <p:cTn id="87" presetID="10" presetClass="entr" presetSubtype="0" fill="hold" grpId="0" nodeType="afterEffect">
                                  <p:stCondLst>
                                    <p:cond delay="0"/>
                                  </p:stCondLst>
                                  <p:childTnLst>
                                    <p:set>
                                      <p:cBhvr>
                                        <p:cTn id="88" dur="1" fill="hold">
                                          <p:stCondLst>
                                            <p:cond delay="0"/>
                                          </p:stCondLst>
                                        </p:cTn>
                                        <p:tgtEl>
                                          <p:spTgt spid="16">
                                            <p:graphicEl>
                                              <a:chart seriesIdx="-4" categoryIdx="12" bldStep="category"/>
                                            </p:graphicEl>
                                          </p:spTgt>
                                        </p:tgtEl>
                                        <p:attrNameLst>
                                          <p:attrName>style.visibility</p:attrName>
                                        </p:attrNameLst>
                                      </p:cBhvr>
                                      <p:to>
                                        <p:strVal val="visible"/>
                                      </p:to>
                                    </p:set>
                                    <p:animEffect transition="in" filter="fade">
                                      <p:cBhvr>
                                        <p:cTn id="89" dur="500"/>
                                        <p:tgtEl>
                                          <p:spTgt spid="16">
                                            <p:graphicEl>
                                              <a:chart seriesIdx="-4" categoryIdx="12" bldStep="category"/>
                                            </p:graphicEl>
                                          </p:spTgt>
                                        </p:tgtEl>
                                      </p:cBhvr>
                                    </p:animEffect>
                                  </p:childTnLst>
                                </p:cTn>
                              </p:par>
                            </p:childTnLst>
                          </p:cTn>
                        </p:par>
                        <p:par>
                          <p:cTn id="90" fill="hold">
                            <p:stCondLst>
                              <p:cond delay="16000"/>
                            </p:stCondLst>
                            <p:childTnLst>
                              <p:par>
                                <p:cTn id="91" presetID="10" presetClass="entr" presetSubtype="0" fill="hold" grpId="0" nodeType="afterEffect">
                                  <p:stCondLst>
                                    <p:cond delay="0"/>
                                  </p:stCondLst>
                                  <p:childTnLst>
                                    <p:set>
                                      <p:cBhvr>
                                        <p:cTn id="92" dur="1" fill="hold">
                                          <p:stCondLst>
                                            <p:cond delay="0"/>
                                          </p:stCondLst>
                                        </p:cTn>
                                        <p:tgtEl>
                                          <p:spTgt spid="16">
                                            <p:graphicEl>
                                              <a:chart seriesIdx="-4" categoryIdx="13" bldStep="category"/>
                                            </p:graphicEl>
                                          </p:spTgt>
                                        </p:tgtEl>
                                        <p:attrNameLst>
                                          <p:attrName>style.visibility</p:attrName>
                                        </p:attrNameLst>
                                      </p:cBhvr>
                                      <p:to>
                                        <p:strVal val="visible"/>
                                      </p:to>
                                    </p:set>
                                    <p:animEffect transition="in" filter="fade">
                                      <p:cBhvr>
                                        <p:cTn id="93" dur="500"/>
                                        <p:tgtEl>
                                          <p:spTgt spid="16">
                                            <p:graphicEl>
                                              <a:chart seriesIdx="-4" categoryIdx="13" bldStep="category"/>
                                            </p:graphicEl>
                                          </p:spTgt>
                                        </p:tgtEl>
                                      </p:cBhvr>
                                    </p:animEffect>
                                  </p:childTnLst>
                                </p:cTn>
                              </p:par>
                            </p:childTnLst>
                          </p:cTn>
                        </p:par>
                        <p:par>
                          <p:cTn id="94" fill="hold">
                            <p:stCondLst>
                              <p:cond delay="16500"/>
                            </p:stCondLst>
                            <p:childTnLst>
                              <p:par>
                                <p:cTn id="95" presetID="10" presetClass="entr" presetSubtype="0" fill="hold" grpId="0" nodeType="afterEffect">
                                  <p:stCondLst>
                                    <p:cond delay="0"/>
                                  </p:stCondLst>
                                  <p:childTnLst>
                                    <p:set>
                                      <p:cBhvr>
                                        <p:cTn id="96" dur="1" fill="hold">
                                          <p:stCondLst>
                                            <p:cond delay="0"/>
                                          </p:stCondLst>
                                        </p:cTn>
                                        <p:tgtEl>
                                          <p:spTgt spid="16">
                                            <p:graphicEl>
                                              <a:chart seriesIdx="-4" categoryIdx="14" bldStep="category"/>
                                            </p:graphicEl>
                                          </p:spTgt>
                                        </p:tgtEl>
                                        <p:attrNameLst>
                                          <p:attrName>style.visibility</p:attrName>
                                        </p:attrNameLst>
                                      </p:cBhvr>
                                      <p:to>
                                        <p:strVal val="visible"/>
                                      </p:to>
                                    </p:set>
                                    <p:animEffect transition="in" filter="fade">
                                      <p:cBhvr>
                                        <p:cTn id="97" dur="500"/>
                                        <p:tgtEl>
                                          <p:spTgt spid="16">
                                            <p:graphicEl>
                                              <a:chart seriesIdx="-4" categoryIdx="14" bldStep="category"/>
                                            </p:graphicEl>
                                          </p:spTgt>
                                        </p:tgtEl>
                                      </p:cBhvr>
                                    </p:animEffect>
                                  </p:childTnLst>
                                </p:cTn>
                              </p:par>
                            </p:childTnLst>
                          </p:cTn>
                        </p:par>
                        <p:par>
                          <p:cTn id="98" fill="hold">
                            <p:stCondLst>
                              <p:cond delay="17000"/>
                            </p:stCondLst>
                            <p:childTnLst>
                              <p:par>
                                <p:cTn id="99" presetID="10" presetClass="entr" presetSubtype="0" fill="hold" grpId="0" nodeType="afterEffect">
                                  <p:stCondLst>
                                    <p:cond delay="0"/>
                                  </p:stCondLst>
                                  <p:childTnLst>
                                    <p:set>
                                      <p:cBhvr>
                                        <p:cTn id="100" dur="1" fill="hold">
                                          <p:stCondLst>
                                            <p:cond delay="0"/>
                                          </p:stCondLst>
                                        </p:cTn>
                                        <p:tgtEl>
                                          <p:spTgt spid="16">
                                            <p:graphicEl>
                                              <a:chart seriesIdx="-4" categoryIdx="15" bldStep="category"/>
                                            </p:graphicEl>
                                          </p:spTgt>
                                        </p:tgtEl>
                                        <p:attrNameLst>
                                          <p:attrName>style.visibility</p:attrName>
                                        </p:attrNameLst>
                                      </p:cBhvr>
                                      <p:to>
                                        <p:strVal val="visible"/>
                                      </p:to>
                                    </p:set>
                                    <p:animEffect transition="in" filter="fade">
                                      <p:cBhvr>
                                        <p:cTn id="101" dur="500"/>
                                        <p:tgtEl>
                                          <p:spTgt spid="16">
                                            <p:graphicEl>
                                              <a:chart seriesIdx="-4" categoryIdx="15" bldStep="category"/>
                                            </p:graphicEl>
                                          </p:spTgt>
                                        </p:tgtEl>
                                      </p:cBhvr>
                                    </p:animEffect>
                                  </p:childTnLst>
                                </p:cTn>
                              </p:par>
                            </p:childTnLst>
                          </p:cTn>
                        </p:par>
                        <p:par>
                          <p:cTn id="102" fill="hold">
                            <p:stCondLst>
                              <p:cond delay="17500"/>
                            </p:stCondLst>
                            <p:childTnLst>
                              <p:par>
                                <p:cTn id="103" presetID="10" presetClass="entr" presetSubtype="0" fill="hold" grpId="0" nodeType="afterEffect">
                                  <p:stCondLst>
                                    <p:cond delay="0"/>
                                  </p:stCondLst>
                                  <p:childTnLst>
                                    <p:set>
                                      <p:cBhvr>
                                        <p:cTn id="104" dur="1" fill="hold">
                                          <p:stCondLst>
                                            <p:cond delay="0"/>
                                          </p:stCondLst>
                                        </p:cTn>
                                        <p:tgtEl>
                                          <p:spTgt spid="16">
                                            <p:graphicEl>
                                              <a:chart seriesIdx="-4" categoryIdx="16" bldStep="category"/>
                                            </p:graphicEl>
                                          </p:spTgt>
                                        </p:tgtEl>
                                        <p:attrNameLst>
                                          <p:attrName>style.visibility</p:attrName>
                                        </p:attrNameLst>
                                      </p:cBhvr>
                                      <p:to>
                                        <p:strVal val="visible"/>
                                      </p:to>
                                    </p:set>
                                    <p:animEffect transition="in" filter="fade">
                                      <p:cBhvr>
                                        <p:cTn id="105" dur="500"/>
                                        <p:tgtEl>
                                          <p:spTgt spid="16">
                                            <p:graphicEl>
                                              <a:chart seriesIdx="-4" categoryIdx="16" bldStep="category"/>
                                            </p:graphicEl>
                                          </p:spTgt>
                                        </p:tgtEl>
                                      </p:cBhvr>
                                    </p:animEffect>
                                  </p:childTnLst>
                                </p:cTn>
                              </p:par>
                            </p:childTnLst>
                          </p:cTn>
                        </p:par>
                        <p:par>
                          <p:cTn id="106" fill="hold">
                            <p:stCondLst>
                              <p:cond delay="18000"/>
                            </p:stCondLst>
                            <p:childTnLst>
                              <p:par>
                                <p:cTn id="107" presetID="10" presetClass="entr" presetSubtype="0" fill="hold" grpId="0" nodeType="afterEffect">
                                  <p:stCondLst>
                                    <p:cond delay="0"/>
                                  </p:stCondLst>
                                  <p:childTnLst>
                                    <p:set>
                                      <p:cBhvr>
                                        <p:cTn id="108" dur="1" fill="hold">
                                          <p:stCondLst>
                                            <p:cond delay="0"/>
                                          </p:stCondLst>
                                        </p:cTn>
                                        <p:tgtEl>
                                          <p:spTgt spid="16">
                                            <p:graphicEl>
                                              <a:chart seriesIdx="-4" categoryIdx="17" bldStep="category"/>
                                            </p:graphicEl>
                                          </p:spTgt>
                                        </p:tgtEl>
                                        <p:attrNameLst>
                                          <p:attrName>style.visibility</p:attrName>
                                        </p:attrNameLst>
                                      </p:cBhvr>
                                      <p:to>
                                        <p:strVal val="visible"/>
                                      </p:to>
                                    </p:set>
                                    <p:animEffect transition="in" filter="fade">
                                      <p:cBhvr>
                                        <p:cTn id="109" dur="500"/>
                                        <p:tgtEl>
                                          <p:spTgt spid="16">
                                            <p:graphicEl>
                                              <a:chart seriesIdx="-4" categoryIdx="17" bldStep="category"/>
                                            </p:graphicEl>
                                          </p:spTgt>
                                        </p:tgtEl>
                                      </p:cBhvr>
                                    </p:animEffect>
                                  </p:childTnLst>
                                </p:cTn>
                              </p:par>
                            </p:childTnLst>
                          </p:cTn>
                        </p:par>
                        <p:par>
                          <p:cTn id="110" fill="hold">
                            <p:stCondLst>
                              <p:cond delay="18500"/>
                            </p:stCondLst>
                            <p:childTnLst>
                              <p:par>
                                <p:cTn id="111" presetID="10" presetClass="entr" presetSubtype="0" fill="hold" grpId="0" nodeType="afterEffect">
                                  <p:stCondLst>
                                    <p:cond delay="0"/>
                                  </p:stCondLst>
                                  <p:childTnLst>
                                    <p:set>
                                      <p:cBhvr>
                                        <p:cTn id="112" dur="1" fill="hold">
                                          <p:stCondLst>
                                            <p:cond delay="0"/>
                                          </p:stCondLst>
                                        </p:cTn>
                                        <p:tgtEl>
                                          <p:spTgt spid="16">
                                            <p:graphicEl>
                                              <a:chart seriesIdx="-4" categoryIdx="18" bldStep="category"/>
                                            </p:graphicEl>
                                          </p:spTgt>
                                        </p:tgtEl>
                                        <p:attrNameLst>
                                          <p:attrName>style.visibility</p:attrName>
                                        </p:attrNameLst>
                                      </p:cBhvr>
                                      <p:to>
                                        <p:strVal val="visible"/>
                                      </p:to>
                                    </p:set>
                                    <p:animEffect transition="in" filter="fade">
                                      <p:cBhvr>
                                        <p:cTn id="113" dur="500"/>
                                        <p:tgtEl>
                                          <p:spTgt spid="16">
                                            <p:graphicEl>
                                              <a:chart seriesIdx="-4" categoryIdx="18" bldStep="category"/>
                                            </p:graphicEl>
                                          </p:spTgt>
                                        </p:tgtEl>
                                      </p:cBhvr>
                                    </p:animEffect>
                                  </p:childTnLst>
                                </p:cTn>
                              </p:par>
                            </p:childTnLst>
                          </p:cTn>
                        </p:par>
                        <p:par>
                          <p:cTn id="114" fill="hold">
                            <p:stCondLst>
                              <p:cond delay="19000"/>
                            </p:stCondLst>
                            <p:childTnLst>
                              <p:par>
                                <p:cTn id="115" presetID="10" presetClass="entr" presetSubtype="0" fill="hold" grpId="0" nodeType="afterEffect">
                                  <p:stCondLst>
                                    <p:cond delay="0"/>
                                  </p:stCondLst>
                                  <p:childTnLst>
                                    <p:set>
                                      <p:cBhvr>
                                        <p:cTn id="116" dur="1" fill="hold">
                                          <p:stCondLst>
                                            <p:cond delay="0"/>
                                          </p:stCondLst>
                                        </p:cTn>
                                        <p:tgtEl>
                                          <p:spTgt spid="16">
                                            <p:graphicEl>
                                              <a:chart seriesIdx="-4" categoryIdx="19" bldStep="category"/>
                                            </p:graphicEl>
                                          </p:spTgt>
                                        </p:tgtEl>
                                        <p:attrNameLst>
                                          <p:attrName>style.visibility</p:attrName>
                                        </p:attrNameLst>
                                      </p:cBhvr>
                                      <p:to>
                                        <p:strVal val="visible"/>
                                      </p:to>
                                    </p:set>
                                    <p:animEffect transition="in" filter="fade">
                                      <p:cBhvr>
                                        <p:cTn id="117" dur="500"/>
                                        <p:tgtEl>
                                          <p:spTgt spid="16">
                                            <p:graphicEl>
                                              <a:chart seriesIdx="-4" categoryIdx="19" bldStep="category"/>
                                            </p:graphicEl>
                                          </p:spTgt>
                                        </p:tgtEl>
                                      </p:cBhvr>
                                    </p:animEffect>
                                  </p:childTnLst>
                                </p:cTn>
                              </p:par>
                            </p:childTnLst>
                          </p:cTn>
                        </p:par>
                        <p:par>
                          <p:cTn id="118" fill="hold">
                            <p:stCondLst>
                              <p:cond delay="19500"/>
                            </p:stCondLst>
                            <p:childTnLst>
                              <p:par>
                                <p:cTn id="119" presetID="10" presetClass="entr" presetSubtype="0" fill="hold" grpId="0" nodeType="afterEffect">
                                  <p:stCondLst>
                                    <p:cond delay="0"/>
                                  </p:stCondLst>
                                  <p:childTnLst>
                                    <p:set>
                                      <p:cBhvr>
                                        <p:cTn id="120" dur="1" fill="hold">
                                          <p:stCondLst>
                                            <p:cond delay="0"/>
                                          </p:stCondLst>
                                        </p:cTn>
                                        <p:tgtEl>
                                          <p:spTgt spid="16">
                                            <p:graphicEl>
                                              <a:chart seriesIdx="-4" categoryIdx="20" bldStep="category"/>
                                            </p:graphicEl>
                                          </p:spTgt>
                                        </p:tgtEl>
                                        <p:attrNameLst>
                                          <p:attrName>style.visibility</p:attrName>
                                        </p:attrNameLst>
                                      </p:cBhvr>
                                      <p:to>
                                        <p:strVal val="visible"/>
                                      </p:to>
                                    </p:set>
                                    <p:animEffect transition="in" filter="fade">
                                      <p:cBhvr>
                                        <p:cTn id="121" dur="500"/>
                                        <p:tgtEl>
                                          <p:spTgt spid="16">
                                            <p:graphicEl>
                                              <a:chart seriesIdx="-4" categoryIdx="20" bldStep="category"/>
                                            </p:graphicEl>
                                          </p:spTgt>
                                        </p:tgtEl>
                                      </p:cBhvr>
                                    </p:animEffect>
                                  </p:childTnLst>
                                </p:cTn>
                              </p:par>
                            </p:childTnLst>
                          </p:cTn>
                        </p:par>
                        <p:par>
                          <p:cTn id="122" fill="hold">
                            <p:stCondLst>
                              <p:cond delay="20000"/>
                            </p:stCondLst>
                            <p:childTnLst>
                              <p:par>
                                <p:cTn id="123" presetID="10" presetClass="entr" presetSubtype="0" fill="hold" grpId="0" nodeType="afterEffect">
                                  <p:stCondLst>
                                    <p:cond delay="0"/>
                                  </p:stCondLst>
                                  <p:childTnLst>
                                    <p:set>
                                      <p:cBhvr>
                                        <p:cTn id="124" dur="1" fill="hold">
                                          <p:stCondLst>
                                            <p:cond delay="0"/>
                                          </p:stCondLst>
                                        </p:cTn>
                                        <p:tgtEl>
                                          <p:spTgt spid="16">
                                            <p:graphicEl>
                                              <a:chart seriesIdx="-4" categoryIdx="21" bldStep="category"/>
                                            </p:graphicEl>
                                          </p:spTgt>
                                        </p:tgtEl>
                                        <p:attrNameLst>
                                          <p:attrName>style.visibility</p:attrName>
                                        </p:attrNameLst>
                                      </p:cBhvr>
                                      <p:to>
                                        <p:strVal val="visible"/>
                                      </p:to>
                                    </p:set>
                                    <p:animEffect transition="in" filter="fade">
                                      <p:cBhvr>
                                        <p:cTn id="125" dur="500"/>
                                        <p:tgtEl>
                                          <p:spTgt spid="16">
                                            <p:graphicEl>
                                              <a:chart seriesIdx="-4" categoryIdx="21" bldStep="category"/>
                                            </p:graphicEl>
                                          </p:spTgt>
                                        </p:tgtEl>
                                      </p:cBhvr>
                                    </p:animEffect>
                                  </p:childTnLst>
                                </p:cTn>
                              </p:par>
                            </p:childTnLst>
                          </p:cTn>
                        </p:par>
                        <p:par>
                          <p:cTn id="126" fill="hold">
                            <p:stCondLst>
                              <p:cond delay="20500"/>
                            </p:stCondLst>
                            <p:childTnLst>
                              <p:par>
                                <p:cTn id="127" presetID="10" presetClass="entr" presetSubtype="0" fill="hold" grpId="0" nodeType="afterEffect">
                                  <p:stCondLst>
                                    <p:cond delay="0"/>
                                  </p:stCondLst>
                                  <p:childTnLst>
                                    <p:set>
                                      <p:cBhvr>
                                        <p:cTn id="128" dur="1" fill="hold">
                                          <p:stCondLst>
                                            <p:cond delay="0"/>
                                          </p:stCondLst>
                                        </p:cTn>
                                        <p:tgtEl>
                                          <p:spTgt spid="16">
                                            <p:graphicEl>
                                              <a:chart seriesIdx="-4" categoryIdx="22" bldStep="category"/>
                                            </p:graphicEl>
                                          </p:spTgt>
                                        </p:tgtEl>
                                        <p:attrNameLst>
                                          <p:attrName>style.visibility</p:attrName>
                                        </p:attrNameLst>
                                      </p:cBhvr>
                                      <p:to>
                                        <p:strVal val="visible"/>
                                      </p:to>
                                    </p:set>
                                    <p:animEffect transition="in" filter="fade">
                                      <p:cBhvr>
                                        <p:cTn id="129" dur="500"/>
                                        <p:tgtEl>
                                          <p:spTgt spid="16">
                                            <p:graphicEl>
                                              <a:chart seriesIdx="-4" categoryIdx="22" bldStep="category"/>
                                            </p:graphicEl>
                                          </p:spTgt>
                                        </p:tgtEl>
                                      </p:cBhvr>
                                    </p:animEffect>
                                  </p:childTnLst>
                                </p:cTn>
                              </p:par>
                            </p:childTnLst>
                          </p:cTn>
                        </p:par>
                        <p:par>
                          <p:cTn id="130" fill="hold">
                            <p:stCondLst>
                              <p:cond delay="21000"/>
                            </p:stCondLst>
                            <p:childTnLst>
                              <p:par>
                                <p:cTn id="131" presetID="10" presetClass="entr" presetSubtype="0" fill="hold" grpId="0" nodeType="afterEffect">
                                  <p:stCondLst>
                                    <p:cond delay="0"/>
                                  </p:stCondLst>
                                  <p:childTnLst>
                                    <p:set>
                                      <p:cBhvr>
                                        <p:cTn id="132" dur="1" fill="hold">
                                          <p:stCondLst>
                                            <p:cond delay="0"/>
                                          </p:stCondLst>
                                        </p:cTn>
                                        <p:tgtEl>
                                          <p:spTgt spid="16">
                                            <p:graphicEl>
                                              <a:chart seriesIdx="-4" categoryIdx="23" bldStep="category"/>
                                            </p:graphicEl>
                                          </p:spTgt>
                                        </p:tgtEl>
                                        <p:attrNameLst>
                                          <p:attrName>style.visibility</p:attrName>
                                        </p:attrNameLst>
                                      </p:cBhvr>
                                      <p:to>
                                        <p:strVal val="visible"/>
                                      </p:to>
                                    </p:set>
                                    <p:animEffect transition="in" filter="fade">
                                      <p:cBhvr>
                                        <p:cTn id="133" dur="500"/>
                                        <p:tgtEl>
                                          <p:spTgt spid="16">
                                            <p:graphicEl>
                                              <a:chart seriesIdx="-4" categoryIdx="23" bldStep="category"/>
                                            </p:graphicEl>
                                          </p:spTgt>
                                        </p:tgtEl>
                                      </p:cBhvr>
                                    </p:animEffect>
                                  </p:childTnLst>
                                </p:cTn>
                              </p:par>
                            </p:childTnLst>
                          </p:cTn>
                        </p:par>
                        <p:par>
                          <p:cTn id="134" fill="hold">
                            <p:stCondLst>
                              <p:cond delay="21500"/>
                            </p:stCondLst>
                            <p:childTnLst>
                              <p:par>
                                <p:cTn id="135" presetID="10" presetClass="entr" presetSubtype="0" fill="hold" grpId="0" nodeType="afterEffect">
                                  <p:stCondLst>
                                    <p:cond delay="0"/>
                                  </p:stCondLst>
                                  <p:childTnLst>
                                    <p:set>
                                      <p:cBhvr>
                                        <p:cTn id="136" dur="1" fill="hold">
                                          <p:stCondLst>
                                            <p:cond delay="0"/>
                                          </p:stCondLst>
                                        </p:cTn>
                                        <p:tgtEl>
                                          <p:spTgt spid="16">
                                            <p:graphicEl>
                                              <a:chart seriesIdx="-4" categoryIdx="24" bldStep="category"/>
                                            </p:graphicEl>
                                          </p:spTgt>
                                        </p:tgtEl>
                                        <p:attrNameLst>
                                          <p:attrName>style.visibility</p:attrName>
                                        </p:attrNameLst>
                                      </p:cBhvr>
                                      <p:to>
                                        <p:strVal val="visible"/>
                                      </p:to>
                                    </p:set>
                                    <p:animEffect transition="in" filter="fade">
                                      <p:cBhvr>
                                        <p:cTn id="137" dur="500"/>
                                        <p:tgtEl>
                                          <p:spTgt spid="16">
                                            <p:graphicEl>
                                              <a:chart seriesIdx="-4" categoryIdx="24" bldStep="category"/>
                                            </p:graphicEl>
                                          </p:spTgt>
                                        </p:tgtEl>
                                      </p:cBhvr>
                                    </p:animEffect>
                                  </p:childTnLst>
                                </p:cTn>
                              </p:par>
                            </p:childTnLst>
                          </p:cTn>
                        </p:par>
                        <p:par>
                          <p:cTn id="138" fill="hold">
                            <p:stCondLst>
                              <p:cond delay="22000"/>
                            </p:stCondLst>
                            <p:childTnLst>
                              <p:par>
                                <p:cTn id="139" presetID="10" presetClass="entr" presetSubtype="0" fill="hold" grpId="0" nodeType="afterEffect">
                                  <p:stCondLst>
                                    <p:cond delay="0"/>
                                  </p:stCondLst>
                                  <p:childTnLst>
                                    <p:set>
                                      <p:cBhvr>
                                        <p:cTn id="140" dur="1" fill="hold">
                                          <p:stCondLst>
                                            <p:cond delay="0"/>
                                          </p:stCondLst>
                                        </p:cTn>
                                        <p:tgtEl>
                                          <p:spTgt spid="16">
                                            <p:graphicEl>
                                              <a:chart seriesIdx="-4" categoryIdx="25" bldStep="category"/>
                                            </p:graphicEl>
                                          </p:spTgt>
                                        </p:tgtEl>
                                        <p:attrNameLst>
                                          <p:attrName>style.visibility</p:attrName>
                                        </p:attrNameLst>
                                      </p:cBhvr>
                                      <p:to>
                                        <p:strVal val="visible"/>
                                      </p:to>
                                    </p:set>
                                    <p:animEffect transition="in" filter="fade">
                                      <p:cBhvr>
                                        <p:cTn id="141" dur="500"/>
                                        <p:tgtEl>
                                          <p:spTgt spid="16">
                                            <p:graphicEl>
                                              <a:chart seriesIdx="-4" categoryIdx="25" bldStep="category"/>
                                            </p:graphicEl>
                                          </p:spTgt>
                                        </p:tgtEl>
                                      </p:cBhvr>
                                    </p:animEffect>
                                  </p:childTnLst>
                                </p:cTn>
                              </p:par>
                            </p:childTnLst>
                          </p:cTn>
                        </p:par>
                        <p:par>
                          <p:cTn id="142" fill="hold">
                            <p:stCondLst>
                              <p:cond delay="22500"/>
                            </p:stCondLst>
                            <p:childTnLst>
                              <p:par>
                                <p:cTn id="143" presetID="10" presetClass="entr" presetSubtype="0" fill="hold" grpId="0" nodeType="afterEffect">
                                  <p:stCondLst>
                                    <p:cond delay="0"/>
                                  </p:stCondLst>
                                  <p:childTnLst>
                                    <p:set>
                                      <p:cBhvr>
                                        <p:cTn id="144" dur="1" fill="hold">
                                          <p:stCondLst>
                                            <p:cond delay="0"/>
                                          </p:stCondLst>
                                        </p:cTn>
                                        <p:tgtEl>
                                          <p:spTgt spid="16">
                                            <p:graphicEl>
                                              <a:chart seriesIdx="-4" categoryIdx="26" bldStep="category"/>
                                            </p:graphicEl>
                                          </p:spTgt>
                                        </p:tgtEl>
                                        <p:attrNameLst>
                                          <p:attrName>style.visibility</p:attrName>
                                        </p:attrNameLst>
                                      </p:cBhvr>
                                      <p:to>
                                        <p:strVal val="visible"/>
                                      </p:to>
                                    </p:set>
                                    <p:animEffect transition="in" filter="fade">
                                      <p:cBhvr>
                                        <p:cTn id="145" dur="500"/>
                                        <p:tgtEl>
                                          <p:spTgt spid="16">
                                            <p:graphicEl>
                                              <a:chart seriesIdx="-4" categoryIdx="26" bldStep="category"/>
                                            </p:graphicEl>
                                          </p:spTgt>
                                        </p:tgtEl>
                                      </p:cBhvr>
                                    </p:animEffect>
                                  </p:childTnLst>
                                </p:cTn>
                              </p:par>
                            </p:childTnLst>
                          </p:cTn>
                        </p:par>
                        <p:par>
                          <p:cTn id="146" fill="hold">
                            <p:stCondLst>
                              <p:cond delay="23000"/>
                            </p:stCondLst>
                            <p:childTnLst>
                              <p:par>
                                <p:cTn id="147" presetID="10" presetClass="entr" presetSubtype="0" fill="hold" grpId="0" nodeType="afterEffect">
                                  <p:stCondLst>
                                    <p:cond delay="0"/>
                                  </p:stCondLst>
                                  <p:childTnLst>
                                    <p:set>
                                      <p:cBhvr>
                                        <p:cTn id="148" dur="1" fill="hold">
                                          <p:stCondLst>
                                            <p:cond delay="0"/>
                                          </p:stCondLst>
                                        </p:cTn>
                                        <p:tgtEl>
                                          <p:spTgt spid="16">
                                            <p:graphicEl>
                                              <a:chart seriesIdx="-4" categoryIdx="27" bldStep="category"/>
                                            </p:graphicEl>
                                          </p:spTgt>
                                        </p:tgtEl>
                                        <p:attrNameLst>
                                          <p:attrName>style.visibility</p:attrName>
                                        </p:attrNameLst>
                                      </p:cBhvr>
                                      <p:to>
                                        <p:strVal val="visible"/>
                                      </p:to>
                                    </p:set>
                                    <p:animEffect transition="in" filter="fade">
                                      <p:cBhvr>
                                        <p:cTn id="149" dur="500"/>
                                        <p:tgtEl>
                                          <p:spTgt spid="16">
                                            <p:graphicEl>
                                              <a:chart seriesIdx="-4" categoryIdx="27" bldStep="category"/>
                                            </p:graphicEl>
                                          </p:spTgt>
                                        </p:tgtEl>
                                      </p:cBhvr>
                                    </p:animEffect>
                                  </p:childTnLst>
                                </p:cTn>
                              </p:par>
                            </p:childTnLst>
                          </p:cTn>
                        </p:par>
                        <p:par>
                          <p:cTn id="150" fill="hold">
                            <p:stCondLst>
                              <p:cond delay="23500"/>
                            </p:stCondLst>
                            <p:childTnLst>
                              <p:par>
                                <p:cTn id="151" presetID="10" presetClass="entr" presetSubtype="0" fill="hold" grpId="0" nodeType="afterEffect">
                                  <p:stCondLst>
                                    <p:cond delay="0"/>
                                  </p:stCondLst>
                                  <p:childTnLst>
                                    <p:set>
                                      <p:cBhvr>
                                        <p:cTn id="152" dur="1" fill="hold">
                                          <p:stCondLst>
                                            <p:cond delay="0"/>
                                          </p:stCondLst>
                                        </p:cTn>
                                        <p:tgtEl>
                                          <p:spTgt spid="16">
                                            <p:graphicEl>
                                              <a:chart seriesIdx="-4" categoryIdx="28" bldStep="category"/>
                                            </p:graphicEl>
                                          </p:spTgt>
                                        </p:tgtEl>
                                        <p:attrNameLst>
                                          <p:attrName>style.visibility</p:attrName>
                                        </p:attrNameLst>
                                      </p:cBhvr>
                                      <p:to>
                                        <p:strVal val="visible"/>
                                      </p:to>
                                    </p:set>
                                    <p:animEffect transition="in" filter="fade">
                                      <p:cBhvr>
                                        <p:cTn id="153" dur="500"/>
                                        <p:tgtEl>
                                          <p:spTgt spid="16">
                                            <p:graphicEl>
                                              <a:chart seriesIdx="-4" categoryIdx="28" bldStep="category"/>
                                            </p:graphicEl>
                                          </p:spTgt>
                                        </p:tgtEl>
                                      </p:cBhvr>
                                    </p:animEffect>
                                  </p:childTnLst>
                                </p:cTn>
                              </p:par>
                            </p:childTnLst>
                          </p:cTn>
                        </p:par>
                        <p:par>
                          <p:cTn id="154" fill="hold">
                            <p:stCondLst>
                              <p:cond delay="24000"/>
                            </p:stCondLst>
                            <p:childTnLst>
                              <p:par>
                                <p:cTn id="155" presetID="10" presetClass="entr" presetSubtype="0" fill="hold" grpId="0" nodeType="afterEffect">
                                  <p:stCondLst>
                                    <p:cond delay="0"/>
                                  </p:stCondLst>
                                  <p:childTnLst>
                                    <p:set>
                                      <p:cBhvr>
                                        <p:cTn id="156" dur="1" fill="hold">
                                          <p:stCondLst>
                                            <p:cond delay="0"/>
                                          </p:stCondLst>
                                        </p:cTn>
                                        <p:tgtEl>
                                          <p:spTgt spid="16">
                                            <p:graphicEl>
                                              <a:chart seriesIdx="-4" categoryIdx="29" bldStep="category"/>
                                            </p:graphicEl>
                                          </p:spTgt>
                                        </p:tgtEl>
                                        <p:attrNameLst>
                                          <p:attrName>style.visibility</p:attrName>
                                        </p:attrNameLst>
                                      </p:cBhvr>
                                      <p:to>
                                        <p:strVal val="visible"/>
                                      </p:to>
                                    </p:set>
                                    <p:animEffect transition="in" filter="fade">
                                      <p:cBhvr>
                                        <p:cTn id="157" dur="500"/>
                                        <p:tgtEl>
                                          <p:spTgt spid="16">
                                            <p:graphicEl>
                                              <a:chart seriesIdx="-4" categoryIdx="29" bldStep="category"/>
                                            </p:graphicEl>
                                          </p:spTgt>
                                        </p:tgtEl>
                                      </p:cBhvr>
                                    </p:animEffect>
                                  </p:childTnLst>
                                </p:cTn>
                              </p:par>
                            </p:childTnLst>
                          </p:cTn>
                        </p:par>
                        <p:par>
                          <p:cTn id="158" fill="hold">
                            <p:stCondLst>
                              <p:cond delay="24500"/>
                            </p:stCondLst>
                            <p:childTnLst>
                              <p:par>
                                <p:cTn id="159" presetID="10" presetClass="entr" presetSubtype="0" fill="hold" grpId="0" nodeType="afterEffect">
                                  <p:stCondLst>
                                    <p:cond delay="0"/>
                                  </p:stCondLst>
                                  <p:childTnLst>
                                    <p:set>
                                      <p:cBhvr>
                                        <p:cTn id="160" dur="1" fill="hold">
                                          <p:stCondLst>
                                            <p:cond delay="0"/>
                                          </p:stCondLst>
                                        </p:cTn>
                                        <p:tgtEl>
                                          <p:spTgt spid="16">
                                            <p:graphicEl>
                                              <a:chart seriesIdx="-4" categoryIdx="30" bldStep="category"/>
                                            </p:graphicEl>
                                          </p:spTgt>
                                        </p:tgtEl>
                                        <p:attrNameLst>
                                          <p:attrName>style.visibility</p:attrName>
                                        </p:attrNameLst>
                                      </p:cBhvr>
                                      <p:to>
                                        <p:strVal val="visible"/>
                                      </p:to>
                                    </p:set>
                                    <p:animEffect transition="in" filter="fade">
                                      <p:cBhvr>
                                        <p:cTn id="161" dur="500"/>
                                        <p:tgtEl>
                                          <p:spTgt spid="16">
                                            <p:graphicEl>
                                              <a:chart seriesIdx="-4" categoryIdx="30" bldStep="category"/>
                                            </p:graphicEl>
                                          </p:spTgt>
                                        </p:tgtEl>
                                      </p:cBhvr>
                                    </p:animEffect>
                                  </p:childTnLst>
                                </p:cTn>
                              </p:par>
                            </p:childTnLst>
                          </p:cTn>
                        </p:par>
                        <p:par>
                          <p:cTn id="162" fill="hold">
                            <p:stCondLst>
                              <p:cond delay="25000"/>
                            </p:stCondLst>
                            <p:childTnLst>
                              <p:par>
                                <p:cTn id="163" presetID="10" presetClass="entr" presetSubtype="0" fill="hold" grpId="0" nodeType="afterEffect">
                                  <p:stCondLst>
                                    <p:cond delay="0"/>
                                  </p:stCondLst>
                                  <p:childTnLst>
                                    <p:set>
                                      <p:cBhvr>
                                        <p:cTn id="164" dur="1" fill="hold">
                                          <p:stCondLst>
                                            <p:cond delay="0"/>
                                          </p:stCondLst>
                                        </p:cTn>
                                        <p:tgtEl>
                                          <p:spTgt spid="16">
                                            <p:graphicEl>
                                              <a:chart seriesIdx="-4" categoryIdx="31" bldStep="category"/>
                                            </p:graphicEl>
                                          </p:spTgt>
                                        </p:tgtEl>
                                        <p:attrNameLst>
                                          <p:attrName>style.visibility</p:attrName>
                                        </p:attrNameLst>
                                      </p:cBhvr>
                                      <p:to>
                                        <p:strVal val="visible"/>
                                      </p:to>
                                    </p:set>
                                    <p:animEffect transition="in" filter="fade">
                                      <p:cBhvr>
                                        <p:cTn id="165" dur="500"/>
                                        <p:tgtEl>
                                          <p:spTgt spid="16">
                                            <p:graphicEl>
                                              <a:chart seriesIdx="-4" categoryIdx="31" bldStep="category"/>
                                            </p:graphicEl>
                                          </p:spTgt>
                                        </p:tgtEl>
                                      </p:cBhvr>
                                    </p:animEffect>
                                  </p:childTnLst>
                                </p:cTn>
                              </p:par>
                            </p:childTnLst>
                          </p:cTn>
                        </p:par>
                        <p:par>
                          <p:cTn id="166" fill="hold">
                            <p:stCondLst>
                              <p:cond delay="25500"/>
                            </p:stCondLst>
                            <p:childTnLst>
                              <p:par>
                                <p:cTn id="167" presetID="10" presetClass="entr" presetSubtype="0" fill="hold" grpId="0" nodeType="afterEffect">
                                  <p:stCondLst>
                                    <p:cond delay="0"/>
                                  </p:stCondLst>
                                  <p:childTnLst>
                                    <p:set>
                                      <p:cBhvr>
                                        <p:cTn id="168" dur="1" fill="hold">
                                          <p:stCondLst>
                                            <p:cond delay="0"/>
                                          </p:stCondLst>
                                        </p:cTn>
                                        <p:tgtEl>
                                          <p:spTgt spid="16">
                                            <p:graphicEl>
                                              <a:chart seriesIdx="-4" categoryIdx="32" bldStep="category"/>
                                            </p:graphicEl>
                                          </p:spTgt>
                                        </p:tgtEl>
                                        <p:attrNameLst>
                                          <p:attrName>style.visibility</p:attrName>
                                        </p:attrNameLst>
                                      </p:cBhvr>
                                      <p:to>
                                        <p:strVal val="visible"/>
                                      </p:to>
                                    </p:set>
                                    <p:animEffect transition="in" filter="fade">
                                      <p:cBhvr>
                                        <p:cTn id="169" dur="500"/>
                                        <p:tgtEl>
                                          <p:spTgt spid="16">
                                            <p:graphicEl>
                                              <a:chart seriesIdx="-4" categoryIdx="32" bldStep="category"/>
                                            </p:graphicEl>
                                          </p:spTgt>
                                        </p:tgtEl>
                                      </p:cBhvr>
                                    </p:animEffect>
                                  </p:childTnLst>
                                </p:cTn>
                              </p:par>
                            </p:childTnLst>
                          </p:cTn>
                        </p:par>
                        <p:par>
                          <p:cTn id="170" fill="hold">
                            <p:stCondLst>
                              <p:cond delay="26000"/>
                            </p:stCondLst>
                            <p:childTnLst>
                              <p:par>
                                <p:cTn id="171" presetID="10" presetClass="entr" presetSubtype="0" fill="hold" grpId="0" nodeType="afterEffect">
                                  <p:stCondLst>
                                    <p:cond delay="0"/>
                                  </p:stCondLst>
                                  <p:childTnLst>
                                    <p:set>
                                      <p:cBhvr>
                                        <p:cTn id="172" dur="1" fill="hold">
                                          <p:stCondLst>
                                            <p:cond delay="0"/>
                                          </p:stCondLst>
                                        </p:cTn>
                                        <p:tgtEl>
                                          <p:spTgt spid="16">
                                            <p:graphicEl>
                                              <a:chart seriesIdx="-4" categoryIdx="33" bldStep="category"/>
                                            </p:graphicEl>
                                          </p:spTgt>
                                        </p:tgtEl>
                                        <p:attrNameLst>
                                          <p:attrName>style.visibility</p:attrName>
                                        </p:attrNameLst>
                                      </p:cBhvr>
                                      <p:to>
                                        <p:strVal val="visible"/>
                                      </p:to>
                                    </p:set>
                                    <p:animEffect transition="in" filter="fade">
                                      <p:cBhvr>
                                        <p:cTn id="173" dur="500"/>
                                        <p:tgtEl>
                                          <p:spTgt spid="16">
                                            <p:graphicEl>
                                              <a:chart seriesIdx="-4" categoryIdx="33" bldStep="category"/>
                                            </p:graphicEl>
                                          </p:spTgt>
                                        </p:tgtEl>
                                      </p:cBhvr>
                                    </p:animEffect>
                                  </p:childTnLst>
                                </p:cTn>
                              </p:par>
                            </p:childTnLst>
                          </p:cTn>
                        </p:par>
                        <p:par>
                          <p:cTn id="174" fill="hold">
                            <p:stCondLst>
                              <p:cond delay="26500"/>
                            </p:stCondLst>
                            <p:childTnLst>
                              <p:par>
                                <p:cTn id="175" presetID="10" presetClass="entr" presetSubtype="0" fill="hold" grpId="0" nodeType="afterEffect">
                                  <p:stCondLst>
                                    <p:cond delay="0"/>
                                  </p:stCondLst>
                                  <p:childTnLst>
                                    <p:set>
                                      <p:cBhvr>
                                        <p:cTn id="176" dur="1" fill="hold">
                                          <p:stCondLst>
                                            <p:cond delay="0"/>
                                          </p:stCondLst>
                                        </p:cTn>
                                        <p:tgtEl>
                                          <p:spTgt spid="16">
                                            <p:graphicEl>
                                              <a:chart seriesIdx="-4" categoryIdx="34" bldStep="category"/>
                                            </p:graphicEl>
                                          </p:spTgt>
                                        </p:tgtEl>
                                        <p:attrNameLst>
                                          <p:attrName>style.visibility</p:attrName>
                                        </p:attrNameLst>
                                      </p:cBhvr>
                                      <p:to>
                                        <p:strVal val="visible"/>
                                      </p:to>
                                    </p:set>
                                    <p:animEffect transition="in" filter="fade">
                                      <p:cBhvr>
                                        <p:cTn id="177" dur="500"/>
                                        <p:tgtEl>
                                          <p:spTgt spid="16">
                                            <p:graphicEl>
                                              <a:chart seriesIdx="-4" categoryIdx="34" bldStep="category"/>
                                            </p:graphicEl>
                                          </p:spTgt>
                                        </p:tgtEl>
                                      </p:cBhvr>
                                    </p:animEffect>
                                  </p:childTnLst>
                                </p:cTn>
                              </p:par>
                            </p:childTnLst>
                          </p:cTn>
                        </p:par>
                        <p:par>
                          <p:cTn id="178" fill="hold">
                            <p:stCondLst>
                              <p:cond delay="27000"/>
                            </p:stCondLst>
                            <p:childTnLst>
                              <p:par>
                                <p:cTn id="179" presetID="10" presetClass="entr" presetSubtype="0" fill="hold" grpId="0" nodeType="afterEffect">
                                  <p:stCondLst>
                                    <p:cond delay="0"/>
                                  </p:stCondLst>
                                  <p:childTnLst>
                                    <p:set>
                                      <p:cBhvr>
                                        <p:cTn id="180" dur="1" fill="hold">
                                          <p:stCondLst>
                                            <p:cond delay="0"/>
                                          </p:stCondLst>
                                        </p:cTn>
                                        <p:tgtEl>
                                          <p:spTgt spid="16">
                                            <p:graphicEl>
                                              <a:chart seriesIdx="-4" categoryIdx="35" bldStep="category"/>
                                            </p:graphicEl>
                                          </p:spTgt>
                                        </p:tgtEl>
                                        <p:attrNameLst>
                                          <p:attrName>style.visibility</p:attrName>
                                        </p:attrNameLst>
                                      </p:cBhvr>
                                      <p:to>
                                        <p:strVal val="visible"/>
                                      </p:to>
                                    </p:set>
                                    <p:animEffect transition="in" filter="fade">
                                      <p:cBhvr>
                                        <p:cTn id="181" dur="500"/>
                                        <p:tgtEl>
                                          <p:spTgt spid="16">
                                            <p:graphicEl>
                                              <a:chart seriesIdx="-4" categoryIdx="35" bldStep="category"/>
                                            </p:graphicEl>
                                          </p:spTgt>
                                        </p:tgtEl>
                                      </p:cBhvr>
                                    </p:animEffect>
                                  </p:childTnLst>
                                </p:cTn>
                              </p:par>
                            </p:childTnLst>
                          </p:cTn>
                        </p:par>
                        <p:par>
                          <p:cTn id="182" fill="hold">
                            <p:stCondLst>
                              <p:cond delay="27500"/>
                            </p:stCondLst>
                            <p:childTnLst>
                              <p:par>
                                <p:cTn id="183" presetID="10" presetClass="entr" presetSubtype="0" fill="hold" grpId="0" nodeType="afterEffect">
                                  <p:stCondLst>
                                    <p:cond delay="0"/>
                                  </p:stCondLst>
                                  <p:childTnLst>
                                    <p:set>
                                      <p:cBhvr>
                                        <p:cTn id="184" dur="1" fill="hold">
                                          <p:stCondLst>
                                            <p:cond delay="0"/>
                                          </p:stCondLst>
                                        </p:cTn>
                                        <p:tgtEl>
                                          <p:spTgt spid="16">
                                            <p:graphicEl>
                                              <a:chart seriesIdx="-4" categoryIdx="36" bldStep="category"/>
                                            </p:graphicEl>
                                          </p:spTgt>
                                        </p:tgtEl>
                                        <p:attrNameLst>
                                          <p:attrName>style.visibility</p:attrName>
                                        </p:attrNameLst>
                                      </p:cBhvr>
                                      <p:to>
                                        <p:strVal val="visible"/>
                                      </p:to>
                                    </p:set>
                                    <p:animEffect transition="in" filter="fade">
                                      <p:cBhvr>
                                        <p:cTn id="185" dur="500"/>
                                        <p:tgtEl>
                                          <p:spTgt spid="16">
                                            <p:graphicEl>
                                              <a:chart seriesIdx="-4" categoryIdx="36" bldStep="category"/>
                                            </p:graphicEl>
                                          </p:spTgt>
                                        </p:tgtEl>
                                      </p:cBhvr>
                                    </p:animEffect>
                                  </p:childTnLst>
                                </p:cTn>
                              </p:par>
                            </p:childTnLst>
                          </p:cTn>
                        </p:par>
                        <p:par>
                          <p:cTn id="186" fill="hold">
                            <p:stCondLst>
                              <p:cond delay="28000"/>
                            </p:stCondLst>
                            <p:childTnLst>
                              <p:par>
                                <p:cTn id="187" presetID="10" presetClass="entr" presetSubtype="0" fill="hold" grpId="0" nodeType="afterEffect">
                                  <p:stCondLst>
                                    <p:cond delay="0"/>
                                  </p:stCondLst>
                                  <p:childTnLst>
                                    <p:set>
                                      <p:cBhvr>
                                        <p:cTn id="188" dur="1" fill="hold">
                                          <p:stCondLst>
                                            <p:cond delay="0"/>
                                          </p:stCondLst>
                                        </p:cTn>
                                        <p:tgtEl>
                                          <p:spTgt spid="16">
                                            <p:graphicEl>
                                              <a:chart seriesIdx="-4" categoryIdx="37" bldStep="category"/>
                                            </p:graphicEl>
                                          </p:spTgt>
                                        </p:tgtEl>
                                        <p:attrNameLst>
                                          <p:attrName>style.visibility</p:attrName>
                                        </p:attrNameLst>
                                      </p:cBhvr>
                                      <p:to>
                                        <p:strVal val="visible"/>
                                      </p:to>
                                    </p:set>
                                    <p:animEffect transition="in" filter="fade">
                                      <p:cBhvr>
                                        <p:cTn id="189" dur="500"/>
                                        <p:tgtEl>
                                          <p:spTgt spid="16">
                                            <p:graphicEl>
                                              <a:chart seriesIdx="-4" categoryIdx="37" bldStep="category"/>
                                            </p:graphicEl>
                                          </p:spTgt>
                                        </p:tgtEl>
                                      </p:cBhvr>
                                    </p:animEffect>
                                  </p:childTnLst>
                                </p:cTn>
                              </p:par>
                            </p:childTnLst>
                          </p:cTn>
                        </p:par>
                        <p:par>
                          <p:cTn id="190" fill="hold">
                            <p:stCondLst>
                              <p:cond delay="28500"/>
                            </p:stCondLst>
                            <p:childTnLst>
                              <p:par>
                                <p:cTn id="191" presetID="10" presetClass="entr" presetSubtype="0" fill="hold" grpId="0" nodeType="afterEffect">
                                  <p:stCondLst>
                                    <p:cond delay="0"/>
                                  </p:stCondLst>
                                  <p:childTnLst>
                                    <p:set>
                                      <p:cBhvr>
                                        <p:cTn id="192" dur="1" fill="hold">
                                          <p:stCondLst>
                                            <p:cond delay="0"/>
                                          </p:stCondLst>
                                        </p:cTn>
                                        <p:tgtEl>
                                          <p:spTgt spid="16">
                                            <p:graphicEl>
                                              <a:chart seriesIdx="-4" categoryIdx="38" bldStep="category"/>
                                            </p:graphicEl>
                                          </p:spTgt>
                                        </p:tgtEl>
                                        <p:attrNameLst>
                                          <p:attrName>style.visibility</p:attrName>
                                        </p:attrNameLst>
                                      </p:cBhvr>
                                      <p:to>
                                        <p:strVal val="visible"/>
                                      </p:to>
                                    </p:set>
                                    <p:animEffect transition="in" filter="fade">
                                      <p:cBhvr>
                                        <p:cTn id="193" dur="500"/>
                                        <p:tgtEl>
                                          <p:spTgt spid="16">
                                            <p:graphicEl>
                                              <a:chart seriesIdx="-4" categoryIdx="38" bldStep="category"/>
                                            </p:graphicEl>
                                          </p:spTgt>
                                        </p:tgtEl>
                                      </p:cBhvr>
                                    </p:animEffect>
                                  </p:childTnLst>
                                </p:cTn>
                              </p:par>
                            </p:childTnLst>
                          </p:cTn>
                        </p:par>
                        <p:par>
                          <p:cTn id="194" fill="hold">
                            <p:stCondLst>
                              <p:cond delay="29000"/>
                            </p:stCondLst>
                            <p:childTnLst>
                              <p:par>
                                <p:cTn id="195" presetID="10" presetClass="entr" presetSubtype="0" fill="hold" grpId="0" nodeType="afterEffect">
                                  <p:stCondLst>
                                    <p:cond delay="0"/>
                                  </p:stCondLst>
                                  <p:childTnLst>
                                    <p:set>
                                      <p:cBhvr>
                                        <p:cTn id="196" dur="1" fill="hold">
                                          <p:stCondLst>
                                            <p:cond delay="0"/>
                                          </p:stCondLst>
                                        </p:cTn>
                                        <p:tgtEl>
                                          <p:spTgt spid="16">
                                            <p:graphicEl>
                                              <a:chart seriesIdx="-4" categoryIdx="39" bldStep="category"/>
                                            </p:graphicEl>
                                          </p:spTgt>
                                        </p:tgtEl>
                                        <p:attrNameLst>
                                          <p:attrName>style.visibility</p:attrName>
                                        </p:attrNameLst>
                                      </p:cBhvr>
                                      <p:to>
                                        <p:strVal val="visible"/>
                                      </p:to>
                                    </p:set>
                                    <p:animEffect transition="in" filter="fade">
                                      <p:cBhvr>
                                        <p:cTn id="197" dur="500"/>
                                        <p:tgtEl>
                                          <p:spTgt spid="16">
                                            <p:graphicEl>
                                              <a:chart seriesIdx="-4" categoryIdx="39" bldStep="category"/>
                                            </p:graphicEl>
                                          </p:spTgt>
                                        </p:tgtEl>
                                      </p:cBhvr>
                                    </p:animEffect>
                                  </p:childTnLst>
                                </p:cTn>
                              </p:par>
                            </p:childTnLst>
                          </p:cTn>
                        </p:par>
                        <p:par>
                          <p:cTn id="198" fill="hold">
                            <p:stCondLst>
                              <p:cond delay="29500"/>
                            </p:stCondLst>
                            <p:childTnLst>
                              <p:par>
                                <p:cTn id="199" presetID="10" presetClass="entr" presetSubtype="0" fill="hold" grpId="0" nodeType="afterEffect">
                                  <p:stCondLst>
                                    <p:cond delay="0"/>
                                  </p:stCondLst>
                                  <p:childTnLst>
                                    <p:set>
                                      <p:cBhvr>
                                        <p:cTn id="200" dur="1" fill="hold">
                                          <p:stCondLst>
                                            <p:cond delay="0"/>
                                          </p:stCondLst>
                                        </p:cTn>
                                        <p:tgtEl>
                                          <p:spTgt spid="16">
                                            <p:graphicEl>
                                              <a:chart seriesIdx="-4" categoryIdx="40" bldStep="category"/>
                                            </p:graphicEl>
                                          </p:spTgt>
                                        </p:tgtEl>
                                        <p:attrNameLst>
                                          <p:attrName>style.visibility</p:attrName>
                                        </p:attrNameLst>
                                      </p:cBhvr>
                                      <p:to>
                                        <p:strVal val="visible"/>
                                      </p:to>
                                    </p:set>
                                    <p:animEffect transition="in" filter="fade">
                                      <p:cBhvr>
                                        <p:cTn id="201" dur="500"/>
                                        <p:tgtEl>
                                          <p:spTgt spid="16">
                                            <p:graphicEl>
                                              <a:chart seriesIdx="-4" categoryIdx="40" bldStep="category"/>
                                            </p:graphicEl>
                                          </p:spTgt>
                                        </p:tgtEl>
                                      </p:cBhvr>
                                    </p:animEffect>
                                  </p:childTnLst>
                                </p:cTn>
                              </p:par>
                            </p:childTnLst>
                          </p:cTn>
                        </p:par>
                        <p:par>
                          <p:cTn id="202" fill="hold">
                            <p:stCondLst>
                              <p:cond delay="30000"/>
                            </p:stCondLst>
                            <p:childTnLst>
                              <p:par>
                                <p:cTn id="203" presetID="10" presetClass="entr" presetSubtype="0" fill="hold" grpId="0" nodeType="afterEffect">
                                  <p:stCondLst>
                                    <p:cond delay="0"/>
                                  </p:stCondLst>
                                  <p:childTnLst>
                                    <p:set>
                                      <p:cBhvr>
                                        <p:cTn id="204" dur="1" fill="hold">
                                          <p:stCondLst>
                                            <p:cond delay="0"/>
                                          </p:stCondLst>
                                        </p:cTn>
                                        <p:tgtEl>
                                          <p:spTgt spid="16">
                                            <p:graphicEl>
                                              <a:chart seriesIdx="-4" categoryIdx="41" bldStep="category"/>
                                            </p:graphicEl>
                                          </p:spTgt>
                                        </p:tgtEl>
                                        <p:attrNameLst>
                                          <p:attrName>style.visibility</p:attrName>
                                        </p:attrNameLst>
                                      </p:cBhvr>
                                      <p:to>
                                        <p:strVal val="visible"/>
                                      </p:to>
                                    </p:set>
                                    <p:animEffect transition="in" filter="fade">
                                      <p:cBhvr>
                                        <p:cTn id="205" dur="500"/>
                                        <p:tgtEl>
                                          <p:spTgt spid="16">
                                            <p:graphicEl>
                                              <a:chart seriesIdx="-4" categoryIdx="41" bldStep="category"/>
                                            </p:graphicEl>
                                          </p:spTgt>
                                        </p:tgtEl>
                                      </p:cBhvr>
                                    </p:animEffect>
                                  </p:childTnLst>
                                </p:cTn>
                              </p:par>
                            </p:childTnLst>
                          </p:cTn>
                        </p:par>
                        <p:par>
                          <p:cTn id="206" fill="hold">
                            <p:stCondLst>
                              <p:cond delay="30500"/>
                            </p:stCondLst>
                            <p:childTnLst>
                              <p:par>
                                <p:cTn id="207" presetID="10" presetClass="entr" presetSubtype="0" fill="hold" grpId="0" nodeType="afterEffect">
                                  <p:stCondLst>
                                    <p:cond delay="0"/>
                                  </p:stCondLst>
                                  <p:childTnLst>
                                    <p:set>
                                      <p:cBhvr>
                                        <p:cTn id="208" dur="1" fill="hold">
                                          <p:stCondLst>
                                            <p:cond delay="0"/>
                                          </p:stCondLst>
                                        </p:cTn>
                                        <p:tgtEl>
                                          <p:spTgt spid="16">
                                            <p:graphicEl>
                                              <a:chart seriesIdx="-4" categoryIdx="42" bldStep="category"/>
                                            </p:graphicEl>
                                          </p:spTgt>
                                        </p:tgtEl>
                                        <p:attrNameLst>
                                          <p:attrName>style.visibility</p:attrName>
                                        </p:attrNameLst>
                                      </p:cBhvr>
                                      <p:to>
                                        <p:strVal val="visible"/>
                                      </p:to>
                                    </p:set>
                                    <p:animEffect transition="in" filter="fade">
                                      <p:cBhvr>
                                        <p:cTn id="209" dur="500"/>
                                        <p:tgtEl>
                                          <p:spTgt spid="16">
                                            <p:graphicEl>
                                              <a:chart seriesIdx="-4" categoryIdx="42" bldStep="category"/>
                                            </p:graphicEl>
                                          </p:spTgt>
                                        </p:tgtEl>
                                      </p:cBhvr>
                                    </p:animEffect>
                                  </p:childTnLst>
                                </p:cTn>
                              </p:par>
                            </p:childTnLst>
                          </p:cTn>
                        </p:par>
                        <p:par>
                          <p:cTn id="210" fill="hold">
                            <p:stCondLst>
                              <p:cond delay="31000"/>
                            </p:stCondLst>
                            <p:childTnLst>
                              <p:par>
                                <p:cTn id="211" presetID="10" presetClass="entr" presetSubtype="0" fill="hold" grpId="0" nodeType="afterEffect">
                                  <p:stCondLst>
                                    <p:cond delay="0"/>
                                  </p:stCondLst>
                                  <p:childTnLst>
                                    <p:set>
                                      <p:cBhvr>
                                        <p:cTn id="212" dur="1" fill="hold">
                                          <p:stCondLst>
                                            <p:cond delay="0"/>
                                          </p:stCondLst>
                                        </p:cTn>
                                        <p:tgtEl>
                                          <p:spTgt spid="16">
                                            <p:graphicEl>
                                              <a:chart seriesIdx="-4" categoryIdx="43" bldStep="category"/>
                                            </p:graphicEl>
                                          </p:spTgt>
                                        </p:tgtEl>
                                        <p:attrNameLst>
                                          <p:attrName>style.visibility</p:attrName>
                                        </p:attrNameLst>
                                      </p:cBhvr>
                                      <p:to>
                                        <p:strVal val="visible"/>
                                      </p:to>
                                    </p:set>
                                    <p:animEffect transition="in" filter="fade">
                                      <p:cBhvr>
                                        <p:cTn id="213" dur="500"/>
                                        <p:tgtEl>
                                          <p:spTgt spid="16">
                                            <p:graphicEl>
                                              <a:chart seriesIdx="-4" categoryIdx="43" bldStep="category"/>
                                            </p:graphicEl>
                                          </p:spTgt>
                                        </p:tgtEl>
                                      </p:cBhvr>
                                    </p:animEffect>
                                  </p:childTnLst>
                                </p:cTn>
                              </p:par>
                            </p:childTnLst>
                          </p:cTn>
                        </p:par>
                        <p:par>
                          <p:cTn id="214" fill="hold">
                            <p:stCondLst>
                              <p:cond delay="31500"/>
                            </p:stCondLst>
                            <p:childTnLst>
                              <p:par>
                                <p:cTn id="215" presetID="10" presetClass="entr" presetSubtype="0" fill="hold" grpId="0" nodeType="afterEffect">
                                  <p:stCondLst>
                                    <p:cond delay="0"/>
                                  </p:stCondLst>
                                  <p:childTnLst>
                                    <p:set>
                                      <p:cBhvr>
                                        <p:cTn id="216" dur="1" fill="hold">
                                          <p:stCondLst>
                                            <p:cond delay="0"/>
                                          </p:stCondLst>
                                        </p:cTn>
                                        <p:tgtEl>
                                          <p:spTgt spid="16">
                                            <p:graphicEl>
                                              <a:chart seriesIdx="-4" categoryIdx="44" bldStep="category"/>
                                            </p:graphicEl>
                                          </p:spTgt>
                                        </p:tgtEl>
                                        <p:attrNameLst>
                                          <p:attrName>style.visibility</p:attrName>
                                        </p:attrNameLst>
                                      </p:cBhvr>
                                      <p:to>
                                        <p:strVal val="visible"/>
                                      </p:to>
                                    </p:set>
                                    <p:animEffect transition="in" filter="fade">
                                      <p:cBhvr>
                                        <p:cTn id="217" dur="500"/>
                                        <p:tgtEl>
                                          <p:spTgt spid="16">
                                            <p:graphicEl>
                                              <a:chart seriesIdx="-4" categoryIdx="44" bldStep="category"/>
                                            </p:graphicEl>
                                          </p:spTgt>
                                        </p:tgtEl>
                                      </p:cBhvr>
                                    </p:animEffect>
                                  </p:childTnLst>
                                </p:cTn>
                              </p:par>
                            </p:childTnLst>
                          </p:cTn>
                        </p:par>
                        <p:par>
                          <p:cTn id="218" fill="hold">
                            <p:stCondLst>
                              <p:cond delay="32000"/>
                            </p:stCondLst>
                            <p:childTnLst>
                              <p:par>
                                <p:cTn id="219" presetID="23" presetClass="entr" presetSubtype="32" fill="hold" grpId="0" nodeType="afterEffect">
                                  <p:stCondLst>
                                    <p:cond delay="0"/>
                                  </p:stCondLst>
                                  <p:childTnLst>
                                    <p:set>
                                      <p:cBhvr>
                                        <p:cTn id="220" dur="1" fill="hold">
                                          <p:stCondLst>
                                            <p:cond delay="0"/>
                                          </p:stCondLst>
                                        </p:cTn>
                                        <p:tgtEl>
                                          <p:spTgt spid="13"/>
                                        </p:tgtEl>
                                        <p:attrNameLst>
                                          <p:attrName>style.visibility</p:attrName>
                                        </p:attrNameLst>
                                      </p:cBhvr>
                                      <p:to>
                                        <p:strVal val="visible"/>
                                      </p:to>
                                    </p:set>
                                    <p:anim calcmode="lin" valueType="num">
                                      <p:cBhvr>
                                        <p:cTn id="221" dur="500" fill="hold"/>
                                        <p:tgtEl>
                                          <p:spTgt spid="13"/>
                                        </p:tgtEl>
                                        <p:attrNameLst>
                                          <p:attrName>ppt_w</p:attrName>
                                        </p:attrNameLst>
                                      </p:cBhvr>
                                      <p:tavLst>
                                        <p:tav tm="0">
                                          <p:val>
                                            <p:strVal val="4*#ppt_w"/>
                                          </p:val>
                                        </p:tav>
                                        <p:tav tm="100000">
                                          <p:val>
                                            <p:strVal val="#ppt_w"/>
                                          </p:val>
                                        </p:tav>
                                      </p:tavLst>
                                    </p:anim>
                                    <p:anim calcmode="lin" valueType="num">
                                      <p:cBhvr>
                                        <p:cTn id="222" dur="500" fill="hold"/>
                                        <p:tgtEl>
                                          <p:spTgt spid="1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45" grpId="0"/>
      <p:bldP spid="1046" grpId="0"/>
      <p:bldP spid="1047" grpId="0" animBg="1"/>
      <p:bldP spid="25" grpId="0"/>
      <p:bldGraphic spid="16" grpId="0">
        <p:bldSub>
          <a:bldChart bld="category" animBg="0"/>
        </p:bldSub>
      </p:bldGraphic>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 name="AutoShape 2"/>
          <p:cNvSpPr>
            <a:spLocks noChangeArrowheads="1"/>
          </p:cNvSpPr>
          <p:nvPr/>
        </p:nvSpPr>
        <p:spPr bwMode="auto">
          <a:xfrm>
            <a:off x="5935663" y="169863"/>
            <a:ext cx="3140075" cy="1425575"/>
          </a:xfrm>
          <a:prstGeom prst="wedgeRoundRectCallout">
            <a:avLst>
              <a:gd name="adj1" fmla="val -49958"/>
              <a:gd name="adj2" fmla="val 61338"/>
              <a:gd name="adj3" fmla="val 16667"/>
            </a:avLst>
          </a:prstGeom>
          <a:gradFill rotWithShape="1">
            <a:gsLst>
              <a:gs pos="0">
                <a:schemeClr val="tx2"/>
              </a:gs>
              <a:gs pos="100000">
                <a:schemeClr val="tx2">
                  <a:gamma/>
                  <a:shade val="76078"/>
                  <a:invGamma/>
                </a:schemeClr>
              </a:gs>
            </a:gsLst>
            <a:path path="rect">
              <a:fillToRect l="50000" t="50000" r="50000" b="50000"/>
            </a:path>
          </a:gradFill>
          <a:ln w="12700">
            <a:solidFill>
              <a:srgbClr val="99FF66"/>
            </a:solidFill>
            <a:miter lim="800000"/>
            <a:headEnd/>
            <a:tailEnd/>
          </a:ln>
          <a:effectLst/>
        </p:spPr>
        <p:txBody>
          <a:bodyPr wrap="none" anchor="ctr"/>
          <a:lstStyle/>
          <a:p>
            <a:pPr algn="ctr">
              <a:defRPr/>
            </a:pPr>
            <a:endParaRPr lang="en-GB" sz="2400">
              <a:latin typeface="Times New Roman" pitchFamily="18" charset="0"/>
            </a:endParaRPr>
          </a:p>
        </p:txBody>
      </p:sp>
      <p:sp>
        <p:nvSpPr>
          <p:cNvPr id="6147" name="Rectangle 3"/>
          <p:cNvSpPr>
            <a:spLocks noChangeArrowheads="1"/>
          </p:cNvSpPr>
          <p:nvPr/>
        </p:nvSpPr>
        <p:spPr bwMode="auto">
          <a:xfrm>
            <a:off x="5786438" y="195263"/>
            <a:ext cx="3357562" cy="1260475"/>
          </a:xfrm>
          <a:prstGeom prst="rect">
            <a:avLst/>
          </a:prstGeom>
          <a:noFill/>
          <a:ln w="12700">
            <a:noFill/>
            <a:miter lim="800000"/>
            <a:headEnd/>
            <a:tailEnd/>
          </a:ln>
        </p:spPr>
        <p:txBody>
          <a:bodyPr lIns="90488" tIns="44450" rIns="90488" bIns="44450"/>
          <a:lstStyle/>
          <a:p>
            <a:pPr marL="365125">
              <a:spcBef>
                <a:spcPct val="20000"/>
              </a:spcBef>
              <a:buSzPct val="75000"/>
              <a:buFont typeface="Monotype Sorts"/>
              <a:buNone/>
            </a:pPr>
            <a:r>
              <a:rPr lang="en-GB" sz="2100">
                <a:solidFill>
                  <a:srgbClr val="FFFF00"/>
                </a:solidFill>
                <a:latin typeface="Comic Sans MS" pitchFamily="66" charset="0"/>
              </a:rPr>
              <a:t>Average performance</a:t>
            </a:r>
            <a:br>
              <a:rPr lang="en-GB" sz="2100">
                <a:solidFill>
                  <a:srgbClr val="FFFF00"/>
                </a:solidFill>
                <a:latin typeface="Comic Sans MS" pitchFamily="66" charset="0"/>
              </a:rPr>
            </a:br>
            <a:r>
              <a:rPr lang="en-GB" sz="2100">
                <a:solidFill>
                  <a:srgbClr val="FFFF00"/>
                </a:solidFill>
                <a:latin typeface="Comic Sans MS" pitchFamily="66" charset="0"/>
              </a:rPr>
              <a:t>of 15-year-olds in science – extrapolate and apply</a:t>
            </a:r>
          </a:p>
        </p:txBody>
      </p:sp>
      <p:sp>
        <p:nvSpPr>
          <p:cNvPr id="6148" name="Rectangle 4"/>
          <p:cNvSpPr>
            <a:spLocks noChangeArrowheads="1"/>
          </p:cNvSpPr>
          <p:nvPr/>
        </p:nvSpPr>
        <p:spPr bwMode="auto">
          <a:xfrm>
            <a:off x="4651375" y="3810000"/>
            <a:ext cx="533400" cy="3048000"/>
          </a:xfrm>
          <a:prstGeom prst="rect">
            <a:avLst/>
          </a:prstGeom>
          <a:solidFill>
            <a:srgbClr val="CC0000"/>
          </a:solidFill>
          <a:ln w="12700">
            <a:noFill/>
            <a:miter lim="800000"/>
            <a:headEnd/>
            <a:tailEnd/>
          </a:ln>
        </p:spPr>
        <p:txBody>
          <a:bodyPr anchor="ctr">
            <a:spAutoFit/>
          </a:bodyPr>
          <a:lstStyle/>
          <a:p>
            <a:endParaRPr lang="en-GB"/>
          </a:p>
        </p:txBody>
      </p:sp>
      <p:sp>
        <p:nvSpPr>
          <p:cNvPr id="6149" name="Rectangle 5"/>
          <p:cNvSpPr>
            <a:spLocks noChangeArrowheads="1"/>
          </p:cNvSpPr>
          <p:nvPr/>
        </p:nvSpPr>
        <p:spPr bwMode="auto">
          <a:xfrm>
            <a:off x="4651375" y="3124200"/>
            <a:ext cx="533400" cy="685800"/>
          </a:xfrm>
          <a:prstGeom prst="rect">
            <a:avLst/>
          </a:prstGeom>
          <a:solidFill>
            <a:srgbClr val="FFFF00"/>
          </a:solidFill>
          <a:ln w="12700">
            <a:noFill/>
            <a:miter lim="800000"/>
            <a:headEnd/>
            <a:tailEnd/>
          </a:ln>
        </p:spPr>
        <p:txBody>
          <a:bodyPr anchor="ctr">
            <a:spAutoFit/>
          </a:bodyPr>
          <a:lstStyle/>
          <a:p>
            <a:endParaRPr lang="en-GB"/>
          </a:p>
        </p:txBody>
      </p:sp>
      <p:sp>
        <p:nvSpPr>
          <p:cNvPr id="6150" name="Rectangle 6"/>
          <p:cNvSpPr>
            <a:spLocks noChangeArrowheads="1"/>
          </p:cNvSpPr>
          <p:nvPr/>
        </p:nvSpPr>
        <p:spPr bwMode="auto">
          <a:xfrm>
            <a:off x="4651375" y="0"/>
            <a:ext cx="533400" cy="3124200"/>
          </a:xfrm>
          <a:prstGeom prst="rect">
            <a:avLst/>
          </a:prstGeom>
          <a:solidFill>
            <a:srgbClr val="339966"/>
          </a:solidFill>
          <a:ln w="12700">
            <a:noFill/>
            <a:miter lim="800000"/>
            <a:headEnd/>
            <a:tailEnd/>
          </a:ln>
        </p:spPr>
        <p:txBody>
          <a:bodyPr anchor="ctr">
            <a:spAutoFit/>
          </a:bodyPr>
          <a:lstStyle/>
          <a:p>
            <a:endParaRPr lang="en-GB"/>
          </a:p>
        </p:txBody>
      </p:sp>
      <p:pic>
        <p:nvPicPr>
          <p:cNvPr id="3622919" name="Picture 7" descr="TEAM3"/>
          <p:cNvPicPr>
            <a:picLocks noChangeAspect="1" noChangeArrowheads="1"/>
          </p:cNvPicPr>
          <p:nvPr/>
        </p:nvPicPr>
        <p:blipFill>
          <a:blip r:embed="rId4" cstate="print"/>
          <a:srcRect/>
          <a:stretch>
            <a:fillRect/>
          </a:stretch>
        </p:blipFill>
        <p:spPr bwMode="auto">
          <a:xfrm>
            <a:off x="4929188" y="0"/>
            <a:ext cx="4214812" cy="6858000"/>
          </a:xfrm>
          <a:prstGeom prst="rect">
            <a:avLst/>
          </a:prstGeom>
          <a:noFill/>
          <a:ln w="9525">
            <a:noFill/>
            <a:miter lim="800000"/>
            <a:headEnd/>
            <a:tailEnd/>
          </a:ln>
        </p:spPr>
      </p:pic>
      <p:pic>
        <p:nvPicPr>
          <p:cNvPr id="3622920" name="Picture 8" descr="WinSingle1"/>
          <p:cNvPicPr>
            <a:picLocks noChangeAspect="1" noChangeArrowheads="1"/>
          </p:cNvPicPr>
          <p:nvPr/>
        </p:nvPicPr>
        <p:blipFill>
          <a:blip r:embed="rId5" cstate="print"/>
          <a:srcRect t="9909"/>
          <a:stretch>
            <a:fillRect/>
          </a:stretch>
        </p:blipFill>
        <p:spPr bwMode="auto">
          <a:xfrm>
            <a:off x="692150" y="0"/>
            <a:ext cx="4275138" cy="6858000"/>
          </a:xfrm>
          <a:prstGeom prst="rect">
            <a:avLst/>
          </a:prstGeom>
          <a:noFill/>
          <a:ln w="9525">
            <a:noFill/>
            <a:miter lim="800000"/>
            <a:headEnd/>
            <a:tailEnd/>
          </a:ln>
        </p:spPr>
      </p:pic>
      <p:sp>
        <p:nvSpPr>
          <p:cNvPr id="3622921" name="Rectangle 9"/>
          <p:cNvSpPr>
            <a:spLocks noChangeArrowheads="1"/>
          </p:cNvSpPr>
          <p:nvPr/>
        </p:nvSpPr>
        <p:spPr bwMode="auto">
          <a:xfrm>
            <a:off x="701675" y="3429000"/>
            <a:ext cx="4230688" cy="3429000"/>
          </a:xfrm>
          <a:prstGeom prst="rect">
            <a:avLst/>
          </a:prstGeom>
          <a:solidFill>
            <a:srgbClr val="CC0000">
              <a:alpha val="89803"/>
            </a:srgbClr>
          </a:solidFill>
          <a:ln w="12700">
            <a:solidFill>
              <a:schemeClr val="tx1"/>
            </a:solidFill>
            <a:miter lim="800000"/>
            <a:headEnd/>
            <a:tailEnd/>
          </a:ln>
        </p:spPr>
        <p:txBody>
          <a:bodyPr wrap="none" anchor="ctr"/>
          <a:lstStyle/>
          <a:p>
            <a:endParaRPr lang="en-GB"/>
          </a:p>
        </p:txBody>
      </p:sp>
      <p:sp>
        <p:nvSpPr>
          <p:cNvPr id="3622922" name="Rectangle 10"/>
          <p:cNvSpPr>
            <a:spLocks noChangeArrowheads="1"/>
          </p:cNvSpPr>
          <p:nvPr/>
        </p:nvSpPr>
        <p:spPr bwMode="auto">
          <a:xfrm>
            <a:off x="4932363" y="3443288"/>
            <a:ext cx="4211637" cy="3417887"/>
          </a:xfrm>
          <a:prstGeom prst="rect">
            <a:avLst/>
          </a:prstGeom>
          <a:solidFill>
            <a:srgbClr val="FFCC00">
              <a:alpha val="89803"/>
            </a:srgbClr>
          </a:solidFill>
          <a:ln w="12700">
            <a:solidFill>
              <a:schemeClr val="tx1"/>
            </a:solidFill>
            <a:miter lim="800000"/>
            <a:headEnd/>
            <a:tailEnd/>
          </a:ln>
        </p:spPr>
        <p:txBody>
          <a:bodyPr wrap="none" anchor="ctr"/>
          <a:lstStyle/>
          <a:p>
            <a:endParaRPr lang="en-GB"/>
          </a:p>
        </p:txBody>
      </p:sp>
      <p:sp>
        <p:nvSpPr>
          <p:cNvPr id="3622923" name="Rectangle 11"/>
          <p:cNvSpPr>
            <a:spLocks noChangeArrowheads="1"/>
          </p:cNvSpPr>
          <p:nvPr/>
        </p:nvSpPr>
        <p:spPr bwMode="auto">
          <a:xfrm>
            <a:off x="701675" y="0"/>
            <a:ext cx="4230688" cy="3414713"/>
          </a:xfrm>
          <a:prstGeom prst="rect">
            <a:avLst/>
          </a:prstGeom>
          <a:solidFill>
            <a:srgbClr val="FFCC00">
              <a:alpha val="89803"/>
            </a:srgbClr>
          </a:solidFill>
          <a:ln w="12700">
            <a:solidFill>
              <a:schemeClr val="tx1"/>
            </a:solidFill>
            <a:miter lim="800000"/>
            <a:headEnd/>
            <a:tailEnd/>
          </a:ln>
        </p:spPr>
        <p:txBody>
          <a:bodyPr wrap="none" anchor="ctr"/>
          <a:lstStyle/>
          <a:p>
            <a:endParaRPr lang="en-GB"/>
          </a:p>
        </p:txBody>
      </p:sp>
      <p:sp>
        <p:nvSpPr>
          <p:cNvPr id="3622924" name="Text Box 12"/>
          <p:cNvSpPr txBox="1">
            <a:spLocks noChangeArrowheads="1"/>
          </p:cNvSpPr>
          <p:nvPr/>
        </p:nvSpPr>
        <p:spPr bwMode="auto">
          <a:xfrm>
            <a:off x="744538" y="5605463"/>
            <a:ext cx="4152900" cy="703262"/>
          </a:xfrm>
          <a:prstGeom prst="rect">
            <a:avLst/>
          </a:prstGeom>
          <a:noFill/>
          <a:ln w="12700">
            <a:noFill/>
            <a:miter lim="800000"/>
            <a:headEnd/>
            <a:tailEnd/>
          </a:ln>
        </p:spPr>
        <p:txBody>
          <a:bodyPr>
            <a:spAutoFit/>
          </a:bodyPr>
          <a:lstStyle/>
          <a:p>
            <a:pPr algn="ctr">
              <a:spcBef>
                <a:spcPct val="50000"/>
              </a:spcBef>
            </a:pPr>
            <a:r>
              <a:rPr lang="en-GB" sz="1600">
                <a:solidFill>
                  <a:srgbClr val="990000"/>
                </a:solidFill>
                <a:latin typeface="Comic Sans MS" pitchFamily="66" charset="0"/>
              </a:rPr>
              <a:t>Low average performance</a:t>
            </a:r>
          </a:p>
          <a:p>
            <a:pPr algn="ctr">
              <a:spcBef>
                <a:spcPct val="50000"/>
              </a:spcBef>
            </a:pPr>
            <a:r>
              <a:rPr lang="en-GB" sz="1600">
                <a:solidFill>
                  <a:srgbClr val="990000"/>
                </a:solidFill>
                <a:latin typeface="Comic Sans MS" pitchFamily="66" charset="0"/>
              </a:rPr>
              <a:t>Large socio-economic disparities</a:t>
            </a:r>
            <a:endParaRPr lang="en-GB" sz="2400">
              <a:solidFill>
                <a:srgbClr val="990000"/>
              </a:solidFill>
              <a:latin typeface="Times New Roman" pitchFamily="18" charset="0"/>
            </a:endParaRPr>
          </a:p>
        </p:txBody>
      </p:sp>
      <p:sp>
        <p:nvSpPr>
          <p:cNvPr id="3622925" name="Text Box 13"/>
          <p:cNvSpPr txBox="1">
            <a:spLocks noChangeArrowheads="1"/>
          </p:cNvSpPr>
          <p:nvPr/>
        </p:nvSpPr>
        <p:spPr bwMode="auto">
          <a:xfrm>
            <a:off x="714375" y="638175"/>
            <a:ext cx="4189413" cy="703263"/>
          </a:xfrm>
          <a:prstGeom prst="rect">
            <a:avLst/>
          </a:prstGeom>
          <a:noFill/>
          <a:ln w="12700">
            <a:noFill/>
            <a:miter lim="800000"/>
            <a:headEnd/>
            <a:tailEnd/>
          </a:ln>
        </p:spPr>
        <p:txBody>
          <a:bodyPr>
            <a:spAutoFit/>
          </a:bodyPr>
          <a:lstStyle/>
          <a:p>
            <a:pPr algn="ctr">
              <a:spcBef>
                <a:spcPct val="50000"/>
              </a:spcBef>
            </a:pPr>
            <a:r>
              <a:rPr lang="en-GB" sz="1600">
                <a:solidFill>
                  <a:schemeClr val="accent2"/>
                </a:solidFill>
                <a:latin typeface="Comic Sans MS" pitchFamily="66" charset="0"/>
              </a:rPr>
              <a:t>High average performance</a:t>
            </a:r>
            <a:endParaRPr lang="en-GB" sz="1600">
              <a:solidFill>
                <a:schemeClr val="hlink"/>
              </a:solidFill>
              <a:latin typeface="Comic Sans MS" pitchFamily="66" charset="0"/>
            </a:endParaRPr>
          </a:p>
          <a:p>
            <a:pPr algn="ctr">
              <a:spcBef>
                <a:spcPct val="50000"/>
              </a:spcBef>
            </a:pPr>
            <a:r>
              <a:rPr lang="en-GB" sz="1600">
                <a:solidFill>
                  <a:schemeClr val="hlink"/>
                </a:solidFill>
                <a:latin typeface="Comic Sans MS" pitchFamily="66" charset="0"/>
              </a:rPr>
              <a:t>Large socio-economic disparities</a:t>
            </a:r>
            <a:endParaRPr lang="en-GB" sz="2400">
              <a:latin typeface="Times New Roman" pitchFamily="18" charset="0"/>
            </a:endParaRPr>
          </a:p>
        </p:txBody>
      </p:sp>
      <p:sp>
        <p:nvSpPr>
          <p:cNvPr id="3622926" name="Text Box 14"/>
          <p:cNvSpPr txBox="1">
            <a:spLocks noChangeArrowheads="1"/>
          </p:cNvSpPr>
          <p:nvPr/>
        </p:nvSpPr>
        <p:spPr bwMode="auto">
          <a:xfrm>
            <a:off x="4949825" y="5605463"/>
            <a:ext cx="4194175" cy="703262"/>
          </a:xfrm>
          <a:prstGeom prst="rect">
            <a:avLst/>
          </a:prstGeom>
          <a:noFill/>
          <a:ln w="12700">
            <a:noFill/>
            <a:miter lim="800000"/>
            <a:headEnd/>
            <a:tailEnd/>
          </a:ln>
        </p:spPr>
        <p:txBody>
          <a:bodyPr>
            <a:spAutoFit/>
          </a:bodyPr>
          <a:lstStyle/>
          <a:p>
            <a:pPr algn="ctr">
              <a:spcBef>
                <a:spcPct val="50000"/>
              </a:spcBef>
            </a:pPr>
            <a:r>
              <a:rPr lang="en-GB" sz="1600">
                <a:solidFill>
                  <a:schemeClr val="hlink"/>
                </a:solidFill>
                <a:latin typeface="Comic Sans MS" pitchFamily="66" charset="0"/>
              </a:rPr>
              <a:t>Low average performance</a:t>
            </a:r>
          </a:p>
          <a:p>
            <a:pPr algn="ctr">
              <a:spcBef>
                <a:spcPct val="50000"/>
              </a:spcBef>
            </a:pPr>
            <a:r>
              <a:rPr lang="en-GB" sz="1600">
                <a:solidFill>
                  <a:schemeClr val="accent2"/>
                </a:solidFill>
                <a:latin typeface="Comic Sans MS" pitchFamily="66" charset="0"/>
              </a:rPr>
              <a:t>High social equity</a:t>
            </a:r>
            <a:endParaRPr lang="en-GB" sz="2400">
              <a:solidFill>
                <a:schemeClr val="accent2"/>
              </a:solidFill>
              <a:latin typeface="Times New Roman" pitchFamily="18" charset="0"/>
            </a:endParaRPr>
          </a:p>
        </p:txBody>
      </p:sp>
      <p:sp>
        <p:nvSpPr>
          <p:cNvPr id="3622927" name="Rectangle 15"/>
          <p:cNvSpPr>
            <a:spLocks noChangeArrowheads="1"/>
          </p:cNvSpPr>
          <p:nvPr/>
        </p:nvSpPr>
        <p:spPr bwMode="auto">
          <a:xfrm>
            <a:off x="4932363" y="0"/>
            <a:ext cx="4211637" cy="3429000"/>
          </a:xfrm>
          <a:prstGeom prst="rect">
            <a:avLst/>
          </a:prstGeom>
          <a:solidFill>
            <a:srgbClr val="99CC00">
              <a:alpha val="89803"/>
            </a:srgbClr>
          </a:solidFill>
          <a:ln w="12700">
            <a:solidFill>
              <a:schemeClr val="tx1"/>
            </a:solidFill>
            <a:miter lim="800000"/>
            <a:headEnd/>
            <a:tailEnd/>
          </a:ln>
        </p:spPr>
        <p:txBody>
          <a:bodyPr wrap="none" anchor="ctr"/>
          <a:lstStyle/>
          <a:p>
            <a:endParaRPr lang="en-GB"/>
          </a:p>
        </p:txBody>
      </p:sp>
      <p:sp>
        <p:nvSpPr>
          <p:cNvPr id="3622928" name="Text Box 16"/>
          <p:cNvSpPr txBox="1">
            <a:spLocks noChangeArrowheads="1"/>
          </p:cNvSpPr>
          <p:nvPr/>
        </p:nvSpPr>
        <p:spPr bwMode="auto">
          <a:xfrm>
            <a:off x="4975225" y="638175"/>
            <a:ext cx="4168775" cy="703263"/>
          </a:xfrm>
          <a:prstGeom prst="rect">
            <a:avLst/>
          </a:prstGeom>
          <a:noFill/>
          <a:ln w="12700">
            <a:noFill/>
            <a:miter lim="800000"/>
            <a:headEnd/>
            <a:tailEnd/>
          </a:ln>
        </p:spPr>
        <p:txBody>
          <a:bodyPr>
            <a:spAutoFit/>
          </a:bodyPr>
          <a:lstStyle/>
          <a:p>
            <a:pPr algn="ctr">
              <a:spcBef>
                <a:spcPct val="50000"/>
              </a:spcBef>
            </a:pPr>
            <a:r>
              <a:rPr lang="en-GB" sz="1600">
                <a:solidFill>
                  <a:schemeClr val="accent2"/>
                </a:solidFill>
                <a:latin typeface="Comic Sans MS" pitchFamily="66" charset="0"/>
              </a:rPr>
              <a:t>High average performance</a:t>
            </a:r>
          </a:p>
          <a:p>
            <a:pPr algn="ctr">
              <a:spcBef>
                <a:spcPct val="50000"/>
              </a:spcBef>
            </a:pPr>
            <a:r>
              <a:rPr lang="en-GB" sz="1600">
                <a:solidFill>
                  <a:schemeClr val="accent2"/>
                </a:solidFill>
                <a:latin typeface="Comic Sans MS" pitchFamily="66" charset="0"/>
              </a:rPr>
              <a:t>High social equity</a:t>
            </a:r>
            <a:endParaRPr lang="en-GB" sz="2400">
              <a:latin typeface="Times New Roman" pitchFamily="18" charset="0"/>
            </a:endParaRPr>
          </a:p>
        </p:txBody>
      </p:sp>
      <p:sp>
        <p:nvSpPr>
          <p:cNvPr id="6161" name="Rectangle 17"/>
          <p:cNvSpPr>
            <a:spLocks noChangeArrowheads="1"/>
          </p:cNvSpPr>
          <p:nvPr/>
        </p:nvSpPr>
        <p:spPr bwMode="auto">
          <a:xfrm>
            <a:off x="7013575" y="6477000"/>
            <a:ext cx="914400" cy="381000"/>
          </a:xfrm>
          <a:prstGeom prst="rect">
            <a:avLst/>
          </a:prstGeom>
          <a:noFill/>
          <a:ln w="12700">
            <a:noFill/>
            <a:miter lim="800000"/>
            <a:headEnd/>
            <a:tailEnd/>
          </a:ln>
        </p:spPr>
        <p:txBody>
          <a:bodyPr wrap="none" anchor="ctr">
            <a:spAutoFit/>
          </a:bodyPr>
          <a:lstStyle/>
          <a:p>
            <a:endParaRPr lang="en-GB"/>
          </a:p>
        </p:txBody>
      </p:sp>
      <p:sp>
        <p:nvSpPr>
          <p:cNvPr id="3622930" name="Text Box 18"/>
          <p:cNvSpPr txBox="1">
            <a:spLocks noChangeArrowheads="1"/>
          </p:cNvSpPr>
          <p:nvPr/>
        </p:nvSpPr>
        <p:spPr bwMode="auto">
          <a:xfrm>
            <a:off x="701675" y="2978150"/>
            <a:ext cx="2249488" cy="825500"/>
          </a:xfrm>
          <a:prstGeom prst="rect">
            <a:avLst/>
          </a:prstGeom>
          <a:solidFill>
            <a:srgbClr val="800000"/>
          </a:solidFill>
          <a:ln w="12700">
            <a:noFill/>
            <a:miter lim="800000"/>
            <a:headEnd/>
            <a:tailEnd/>
          </a:ln>
        </p:spPr>
        <p:txBody>
          <a:bodyPr>
            <a:spAutoFit/>
          </a:bodyPr>
          <a:lstStyle/>
          <a:p>
            <a:pPr algn="ctr">
              <a:spcBef>
                <a:spcPct val="50000"/>
              </a:spcBef>
            </a:pPr>
            <a:r>
              <a:rPr lang="en-GB" sz="1600">
                <a:solidFill>
                  <a:srgbClr val="FFFFFF"/>
                </a:solidFill>
                <a:latin typeface="Comic Sans MS" pitchFamily="66" charset="0"/>
              </a:rPr>
              <a:t>Strong socio-economic impact on student performance</a:t>
            </a:r>
            <a:endParaRPr lang="en-GB" sz="2400">
              <a:solidFill>
                <a:srgbClr val="FFFFFF"/>
              </a:solidFill>
              <a:latin typeface="Times New Roman" pitchFamily="18" charset="0"/>
            </a:endParaRPr>
          </a:p>
        </p:txBody>
      </p:sp>
      <p:sp>
        <p:nvSpPr>
          <p:cNvPr id="3622931" name="Text Box 19"/>
          <p:cNvSpPr txBox="1">
            <a:spLocks noChangeArrowheads="1"/>
          </p:cNvSpPr>
          <p:nvPr/>
        </p:nvSpPr>
        <p:spPr bwMode="auto">
          <a:xfrm>
            <a:off x="6770688" y="2995613"/>
            <a:ext cx="2392362" cy="825500"/>
          </a:xfrm>
          <a:prstGeom prst="rect">
            <a:avLst/>
          </a:prstGeom>
          <a:solidFill>
            <a:schemeClr val="accent2"/>
          </a:solidFill>
          <a:ln w="12700">
            <a:noFill/>
            <a:miter lim="800000"/>
            <a:headEnd/>
            <a:tailEnd/>
          </a:ln>
        </p:spPr>
        <p:txBody>
          <a:bodyPr>
            <a:spAutoFit/>
          </a:bodyPr>
          <a:lstStyle/>
          <a:p>
            <a:pPr algn="ctr">
              <a:spcBef>
                <a:spcPct val="50000"/>
              </a:spcBef>
            </a:pPr>
            <a:r>
              <a:rPr lang="en-GB" sz="1600">
                <a:solidFill>
                  <a:srgbClr val="FFFFFF"/>
                </a:solidFill>
                <a:latin typeface="Comic Sans MS" pitchFamily="66" charset="0"/>
              </a:rPr>
              <a:t>Socially equitable distribution of learning opportunities</a:t>
            </a:r>
            <a:endParaRPr lang="en-GB" sz="2400">
              <a:solidFill>
                <a:srgbClr val="FFFFFF"/>
              </a:solidFill>
              <a:latin typeface="Times New Roman" pitchFamily="18" charset="0"/>
            </a:endParaRPr>
          </a:p>
        </p:txBody>
      </p:sp>
      <p:sp>
        <p:nvSpPr>
          <p:cNvPr id="6164" name="Text Box 20"/>
          <p:cNvSpPr txBox="1">
            <a:spLocks noChangeArrowheads="1"/>
          </p:cNvSpPr>
          <p:nvPr/>
        </p:nvSpPr>
        <p:spPr bwMode="auto">
          <a:xfrm>
            <a:off x="3186113" y="0"/>
            <a:ext cx="3486150" cy="336550"/>
          </a:xfrm>
          <a:prstGeom prst="rect">
            <a:avLst/>
          </a:prstGeom>
          <a:noFill/>
          <a:ln w="12700">
            <a:noFill/>
            <a:miter lim="800000"/>
            <a:headEnd/>
            <a:tailEnd/>
          </a:ln>
        </p:spPr>
        <p:txBody>
          <a:bodyPr>
            <a:spAutoFit/>
          </a:bodyPr>
          <a:lstStyle/>
          <a:p>
            <a:pPr algn="ctr">
              <a:spcBef>
                <a:spcPct val="50000"/>
              </a:spcBef>
            </a:pPr>
            <a:r>
              <a:rPr lang="en-GB" sz="1600">
                <a:solidFill>
                  <a:srgbClr val="99FF66"/>
                </a:solidFill>
                <a:latin typeface="Comic Sans MS" pitchFamily="66" charset="0"/>
              </a:rPr>
              <a:t>High reading performance</a:t>
            </a:r>
            <a:endParaRPr lang="en-GB" sz="2400">
              <a:solidFill>
                <a:srgbClr val="99FF66"/>
              </a:solidFill>
              <a:latin typeface="Times New Roman" pitchFamily="18" charset="0"/>
            </a:endParaRPr>
          </a:p>
        </p:txBody>
      </p:sp>
      <p:sp>
        <p:nvSpPr>
          <p:cNvPr id="6165" name="Text Box 21"/>
          <p:cNvSpPr txBox="1">
            <a:spLocks noChangeArrowheads="1"/>
          </p:cNvSpPr>
          <p:nvPr/>
        </p:nvSpPr>
        <p:spPr bwMode="auto">
          <a:xfrm>
            <a:off x="2820988" y="6513513"/>
            <a:ext cx="4230687" cy="336550"/>
          </a:xfrm>
          <a:prstGeom prst="rect">
            <a:avLst/>
          </a:prstGeom>
          <a:noFill/>
          <a:ln w="12700">
            <a:noFill/>
            <a:miter lim="800000"/>
            <a:headEnd/>
            <a:tailEnd/>
          </a:ln>
        </p:spPr>
        <p:txBody>
          <a:bodyPr>
            <a:spAutoFit/>
          </a:bodyPr>
          <a:lstStyle/>
          <a:p>
            <a:pPr algn="ctr">
              <a:spcBef>
                <a:spcPct val="50000"/>
              </a:spcBef>
            </a:pPr>
            <a:r>
              <a:rPr lang="en-GB" sz="1600">
                <a:solidFill>
                  <a:srgbClr val="FF6600"/>
                </a:solidFill>
                <a:latin typeface="Comic Sans MS" pitchFamily="66" charset="0"/>
              </a:rPr>
              <a:t>Low reading performance</a:t>
            </a:r>
            <a:endParaRPr lang="en-GB" sz="2400">
              <a:solidFill>
                <a:srgbClr val="FF6600"/>
              </a:solidFill>
              <a:latin typeface="Times New Roman" pitchFamily="18" charset="0"/>
            </a:endParaRPr>
          </a:p>
        </p:txBody>
      </p:sp>
      <p:sp>
        <p:nvSpPr>
          <p:cNvPr id="6166" name="Line 22"/>
          <p:cNvSpPr>
            <a:spLocks noChangeShapeType="1"/>
          </p:cNvSpPr>
          <p:nvPr/>
        </p:nvSpPr>
        <p:spPr bwMode="auto">
          <a:xfrm flipV="1">
            <a:off x="4937125" y="368300"/>
            <a:ext cx="0" cy="6121400"/>
          </a:xfrm>
          <a:prstGeom prst="line">
            <a:avLst/>
          </a:prstGeom>
          <a:noFill/>
          <a:ln w="38100">
            <a:solidFill>
              <a:srgbClr val="FFFF00"/>
            </a:solidFill>
            <a:round/>
            <a:headEnd/>
            <a:tailEnd type="triangle" w="med" len="med"/>
          </a:ln>
        </p:spPr>
        <p:txBody>
          <a:bodyPr wrap="none" anchor="ctr"/>
          <a:lstStyle/>
          <a:p>
            <a:endParaRPr lang="en-US"/>
          </a:p>
        </p:txBody>
      </p:sp>
      <p:sp>
        <p:nvSpPr>
          <p:cNvPr id="3622935" name="Line 23"/>
          <p:cNvSpPr>
            <a:spLocks noChangeShapeType="1"/>
          </p:cNvSpPr>
          <p:nvPr/>
        </p:nvSpPr>
        <p:spPr bwMode="auto">
          <a:xfrm>
            <a:off x="2930525" y="3429000"/>
            <a:ext cx="3870325" cy="0"/>
          </a:xfrm>
          <a:prstGeom prst="line">
            <a:avLst/>
          </a:prstGeom>
          <a:noFill/>
          <a:ln w="38100">
            <a:solidFill>
              <a:srgbClr val="FFFF00"/>
            </a:solidFill>
            <a:round/>
            <a:headEnd/>
            <a:tailEnd type="triangle" w="med" len="med"/>
          </a:ln>
        </p:spPr>
        <p:txBody>
          <a:bodyPr wrap="none" anchor="ctr"/>
          <a:lstStyle/>
          <a:p>
            <a:endParaRPr lang="en-US"/>
          </a:p>
        </p:txBody>
      </p:sp>
      <p:graphicFrame>
        <p:nvGraphicFramePr>
          <p:cNvPr id="6168" name="Object 2"/>
          <p:cNvGraphicFramePr>
            <a:graphicFrameLocks noChangeAspect="1"/>
          </p:cNvGraphicFramePr>
          <p:nvPr/>
        </p:nvGraphicFramePr>
        <p:xfrm>
          <a:off x="539552" y="-531440"/>
          <a:ext cx="9070975" cy="6959601"/>
        </p:xfrm>
        <a:graphic>
          <a:graphicData uri="http://schemas.openxmlformats.org/presentationml/2006/ole">
            <p:oleObj spid="_x0000_s251906" r:id="rId6" imgW="9071634" imgH="6956139" progId="Excel.Sheet.8">
              <p:embed/>
            </p:oleObj>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622920"/>
                                        </p:tgtEl>
                                        <p:attrNameLst>
                                          <p:attrName>style.visibility</p:attrName>
                                        </p:attrNameLst>
                                      </p:cBhvr>
                                      <p:to>
                                        <p:strVal val="visible"/>
                                      </p:to>
                                    </p:set>
                                    <p:animEffect transition="in" filter="dissolve">
                                      <p:cBhvr>
                                        <p:cTn id="7" dur="500"/>
                                        <p:tgtEl>
                                          <p:spTgt spid="362292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622930"/>
                                        </p:tgtEl>
                                        <p:attrNameLst>
                                          <p:attrName>style.visibility</p:attrName>
                                        </p:attrNameLst>
                                      </p:cBhvr>
                                      <p:to>
                                        <p:strVal val="visible"/>
                                      </p:to>
                                    </p:set>
                                    <p:animEffect transition="in" filter="dissolve">
                                      <p:cBhvr>
                                        <p:cTn id="11" dur="500"/>
                                        <p:tgtEl>
                                          <p:spTgt spid="3622930"/>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grpId="0" nodeType="clickEffect">
                                  <p:stCondLst>
                                    <p:cond delay="0"/>
                                  </p:stCondLst>
                                  <p:childTnLst>
                                    <p:set>
                                      <p:cBhvr>
                                        <p:cTn id="15" dur="1" fill="hold">
                                          <p:stCondLst>
                                            <p:cond delay="0"/>
                                          </p:stCondLst>
                                        </p:cTn>
                                        <p:tgtEl>
                                          <p:spTgt spid="3622935"/>
                                        </p:tgtEl>
                                        <p:attrNameLst>
                                          <p:attrName>style.visibility</p:attrName>
                                        </p:attrNameLst>
                                      </p:cBhvr>
                                      <p:to>
                                        <p:strVal val="visible"/>
                                      </p:to>
                                    </p:set>
                                    <p:animEffect transition="in" filter="slide(fromLeft)">
                                      <p:cBhvr>
                                        <p:cTn id="16" dur="500"/>
                                        <p:tgtEl>
                                          <p:spTgt spid="3622935"/>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3622919"/>
                                        </p:tgtEl>
                                        <p:attrNameLst>
                                          <p:attrName>style.visibility</p:attrName>
                                        </p:attrNameLst>
                                      </p:cBhvr>
                                      <p:to>
                                        <p:strVal val="visible"/>
                                      </p:to>
                                    </p:set>
                                    <p:animEffect transition="in" filter="dissolve">
                                      <p:cBhvr>
                                        <p:cTn id="20" dur="500"/>
                                        <p:tgtEl>
                                          <p:spTgt spid="3622919"/>
                                        </p:tgtEl>
                                      </p:cBhvr>
                                    </p:animEffect>
                                  </p:childTnLst>
                                </p:cTn>
                              </p:par>
                            </p:childTnLst>
                          </p:cTn>
                        </p:par>
                        <p:par>
                          <p:cTn id="21" fill="hold">
                            <p:stCondLst>
                              <p:cond delay="1000"/>
                            </p:stCondLst>
                            <p:childTnLst>
                              <p:par>
                                <p:cTn id="22" presetID="9" presetClass="entr" presetSubtype="0" fill="hold" grpId="0" nodeType="afterEffect">
                                  <p:stCondLst>
                                    <p:cond delay="0"/>
                                  </p:stCondLst>
                                  <p:childTnLst>
                                    <p:set>
                                      <p:cBhvr>
                                        <p:cTn id="23" dur="1" fill="hold">
                                          <p:stCondLst>
                                            <p:cond delay="0"/>
                                          </p:stCondLst>
                                        </p:cTn>
                                        <p:tgtEl>
                                          <p:spTgt spid="3622931"/>
                                        </p:tgtEl>
                                        <p:attrNameLst>
                                          <p:attrName>style.visibility</p:attrName>
                                        </p:attrNameLst>
                                      </p:cBhvr>
                                      <p:to>
                                        <p:strVal val="visible"/>
                                      </p:to>
                                    </p:set>
                                    <p:animEffect transition="in" filter="dissolve">
                                      <p:cBhvr>
                                        <p:cTn id="24" dur="500"/>
                                        <p:tgtEl>
                                          <p:spTgt spid="362293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622927"/>
                                        </p:tgtEl>
                                        <p:attrNameLst>
                                          <p:attrName>style.visibility</p:attrName>
                                        </p:attrNameLst>
                                      </p:cBhvr>
                                      <p:to>
                                        <p:strVal val="visible"/>
                                      </p:to>
                                    </p:set>
                                    <p:animEffect transition="in" filter="fade">
                                      <p:cBhvr>
                                        <p:cTn id="29" dur="1000"/>
                                        <p:tgtEl>
                                          <p:spTgt spid="3622927"/>
                                        </p:tgtEl>
                                      </p:cBhvr>
                                    </p:animEffect>
                                  </p:childTnLst>
                                </p:cTn>
                              </p:par>
                            </p:childTnLst>
                          </p:cTn>
                        </p:par>
                        <p:par>
                          <p:cTn id="30" fill="hold">
                            <p:stCondLst>
                              <p:cond delay="1000"/>
                            </p:stCondLst>
                            <p:childTnLst>
                              <p:par>
                                <p:cTn id="31" presetID="23" presetClass="entr" presetSubtype="272" fill="hold" grpId="0" nodeType="afterEffect">
                                  <p:stCondLst>
                                    <p:cond delay="0"/>
                                  </p:stCondLst>
                                  <p:childTnLst>
                                    <p:set>
                                      <p:cBhvr>
                                        <p:cTn id="32" dur="1" fill="hold">
                                          <p:stCondLst>
                                            <p:cond delay="0"/>
                                          </p:stCondLst>
                                        </p:cTn>
                                        <p:tgtEl>
                                          <p:spTgt spid="3622928"/>
                                        </p:tgtEl>
                                        <p:attrNameLst>
                                          <p:attrName>style.visibility</p:attrName>
                                        </p:attrNameLst>
                                      </p:cBhvr>
                                      <p:to>
                                        <p:strVal val="visible"/>
                                      </p:to>
                                    </p:set>
                                    <p:anim calcmode="lin" valueType="num">
                                      <p:cBhvr>
                                        <p:cTn id="33" dur="500" fill="hold"/>
                                        <p:tgtEl>
                                          <p:spTgt spid="3622928"/>
                                        </p:tgtEl>
                                        <p:attrNameLst>
                                          <p:attrName>ppt_w</p:attrName>
                                        </p:attrNameLst>
                                      </p:cBhvr>
                                      <p:tavLst>
                                        <p:tav tm="0">
                                          <p:val>
                                            <p:strVal val="2/3*#ppt_w"/>
                                          </p:val>
                                        </p:tav>
                                        <p:tav tm="100000">
                                          <p:val>
                                            <p:strVal val="#ppt_w"/>
                                          </p:val>
                                        </p:tav>
                                      </p:tavLst>
                                    </p:anim>
                                    <p:anim calcmode="lin" valueType="num">
                                      <p:cBhvr>
                                        <p:cTn id="34" dur="500" fill="hold"/>
                                        <p:tgtEl>
                                          <p:spTgt spid="3622928"/>
                                        </p:tgtEl>
                                        <p:attrNameLst>
                                          <p:attrName>ppt_h</p:attrName>
                                        </p:attrNameLst>
                                      </p:cBhvr>
                                      <p:tavLst>
                                        <p:tav tm="0">
                                          <p:val>
                                            <p:strVal val="2/3*#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622921"/>
                                        </p:tgtEl>
                                        <p:attrNameLst>
                                          <p:attrName>style.visibility</p:attrName>
                                        </p:attrNameLst>
                                      </p:cBhvr>
                                      <p:to>
                                        <p:strVal val="visible"/>
                                      </p:to>
                                    </p:set>
                                    <p:animEffect transition="in" filter="fade">
                                      <p:cBhvr>
                                        <p:cTn id="39" dur="1000"/>
                                        <p:tgtEl>
                                          <p:spTgt spid="3622921"/>
                                        </p:tgtEl>
                                      </p:cBhvr>
                                    </p:animEffect>
                                  </p:childTnLst>
                                </p:cTn>
                              </p:par>
                            </p:childTnLst>
                          </p:cTn>
                        </p:par>
                        <p:par>
                          <p:cTn id="40" fill="hold">
                            <p:stCondLst>
                              <p:cond delay="1000"/>
                            </p:stCondLst>
                            <p:childTnLst>
                              <p:par>
                                <p:cTn id="41" presetID="23" presetClass="entr" presetSubtype="272" fill="hold" grpId="0" nodeType="afterEffect">
                                  <p:stCondLst>
                                    <p:cond delay="0"/>
                                  </p:stCondLst>
                                  <p:childTnLst>
                                    <p:set>
                                      <p:cBhvr>
                                        <p:cTn id="42" dur="1" fill="hold">
                                          <p:stCondLst>
                                            <p:cond delay="0"/>
                                          </p:stCondLst>
                                        </p:cTn>
                                        <p:tgtEl>
                                          <p:spTgt spid="3622924"/>
                                        </p:tgtEl>
                                        <p:attrNameLst>
                                          <p:attrName>style.visibility</p:attrName>
                                        </p:attrNameLst>
                                      </p:cBhvr>
                                      <p:to>
                                        <p:strVal val="visible"/>
                                      </p:to>
                                    </p:set>
                                    <p:anim calcmode="lin" valueType="num">
                                      <p:cBhvr>
                                        <p:cTn id="43" dur="500" fill="hold"/>
                                        <p:tgtEl>
                                          <p:spTgt spid="3622924"/>
                                        </p:tgtEl>
                                        <p:attrNameLst>
                                          <p:attrName>ppt_w</p:attrName>
                                        </p:attrNameLst>
                                      </p:cBhvr>
                                      <p:tavLst>
                                        <p:tav tm="0">
                                          <p:val>
                                            <p:strVal val="2/3*#ppt_w"/>
                                          </p:val>
                                        </p:tav>
                                        <p:tav tm="100000">
                                          <p:val>
                                            <p:strVal val="#ppt_w"/>
                                          </p:val>
                                        </p:tav>
                                      </p:tavLst>
                                    </p:anim>
                                    <p:anim calcmode="lin" valueType="num">
                                      <p:cBhvr>
                                        <p:cTn id="44" dur="500" fill="hold"/>
                                        <p:tgtEl>
                                          <p:spTgt spid="3622924"/>
                                        </p:tgtEl>
                                        <p:attrNameLst>
                                          <p:attrName>ppt_h</p:attrName>
                                        </p:attrNameLst>
                                      </p:cBhvr>
                                      <p:tavLst>
                                        <p:tav tm="0">
                                          <p:val>
                                            <p:strVal val="2/3*#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622923"/>
                                        </p:tgtEl>
                                        <p:attrNameLst>
                                          <p:attrName>style.visibility</p:attrName>
                                        </p:attrNameLst>
                                      </p:cBhvr>
                                      <p:to>
                                        <p:strVal val="visible"/>
                                      </p:to>
                                    </p:set>
                                    <p:animEffect transition="in" filter="fade">
                                      <p:cBhvr>
                                        <p:cTn id="49" dur="1000"/>
                                        <p:tgtEl>
                                          <p:spTgt spid="3622923"/>
                                        </p:tgtEl>
                                      </p:cBhvr>
                                    </p:animEffect>
                                  </p:childTnLst>
                                </p:cTn>
                              </p:par>
                            </p:childTnLst>
                          </p:cTn>
                        </p:par>
                        <p:par>
                          <p:cTn id="50" fill="hold">
                            <p:stCondLst>
                              <p:cond delay="1000"/>
                            </p:stCondLst>
                            <p:childTnLst>
                              <p:par>
                                <p:cTn id="51" presetID="23" presetClass="entr" presetSubtype="272" fill="hold" grpId="0" nodeType="afterEffect">
                                  <p:stCondLst>
                                    <p:cond delay="0"/>
                                  </p:stCondLst>
                                  <p:childTnLst>
                                    <p:set>
                                      <p:cBhvr>
                                        <p:cTn id="52" dur="1" fill="hold">
                                          <p:stCondLst>
                                            <p:cond delay="0"/>
                                          </p:stCondLst>
                                        </p:cTn>
                                        <p:tgtEl>
                                          <p:spTgt spid="3622925"/>
                                        </p:tgtEl>
                                        <p:attrNameLst>
                                          <p:attrName>style.visibility</p:attrName>
                                        </p:attrNameLst>
                                      </p:cBhvr>
                                      <p:to>
                                        <p:strVal val="visible"/>
                                      </p:to>
                                    </p:set>
                                    <p:anim calcmode="lin" valueType="num">
                                      <p:cBhvr>
                                        <p:cTn id="53" dur="500" fill="hold"/>
                                        <p:tgtEl>
                                          <p:spTgt spid="3622925"/>
                                        </p:tgtEl>
                                        <p:attrNameLst>
                                          <p:attrName>ppt_w</p:attrName>
                                        </p:attrNameLst>
                                      </p:cBhvr>
                                      <p:tavLst>
                                        <p:tav tm="0">
                                          <p:val>
                                            <p:strVal val="2/3*#ppt_w"/>
                                          </p:val>
                                        </p:tav>
                                        <p:tav tm="100000">
                                          <p:val>
                                            <p:strVal val="#ppt_w"/>
                                          </p:val>
                                        </p:tav>
                                      </p:tavLst>
                                    </p:anim>
                                    <p:anim calcmode="lin" valueType="num">
                                      <p:cBhvr>
                                        <p:cTn id="54" dur="500" fill="hold"/>
                                        <p:tgtEl>
                                          <p:spTgt spid="3622925"/>
                                        </p:tgtEl>
                                        <p:attrNameLst>
                                          <p:attrName>ppt_h</p:attrName>
                                        </p:attrNameLst>
                                      </p:cBhvr>
                                      <p:tavLst>
                                        <p:tav tm="0">
                                          <p:val>
                                            <p:strVal val="2/3*#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622922"/>
                                        </p:tgtEl>
                                        <p:attrNameLst>
                                          <p:attrName>style.visibility</p:attrName>
                                        </p:attrNameLst>
                                      </p:cBhvr>
                                      <p:to>
                                        <p:strVal val="visible"/>
                                      </p:to>
                                    </p:set>
                                    <p:animEffect transition="in" filter="fade">
                                      <p:cBhvr>
                                        <p:cTn id="59" dur="1000"/>
                                        <p:tgtEl>
                                          <p:spTgt spid="3622922"/>
                                        </p:tgtEl>
                                      </p:cBhvr>
                                    </p:animEffect>
                                  </p:childTnLst>
                                </p:cTn>
                              </p:par>
                            </p:childTnLst>
                          </p:cTn>
                        </p:par>
                        <p:par>
                          <p:cTn id="60" fill="hold">
                            <p:stCondLst>
                              <p:cond delay="1000"/>
                            </p:stCondLst>
                            <p:childTnLst>
                              <p:par>
                                <p:cTn id="61" presetID="23" presetClass="entr" presetSubtype="272" fill="hold" grpId="0" nodeType="afterEffect">
                                  <p:stCondLst>
                                    <p:cond delay="0"/>
                                  </p:stCondLst>
                                  <p:childTnLst>
                                    <p:set>
                                      <p:cBhvr>
                                        <p:cTn id="62" dur="1" fill="hold">
                                          <p:stCondLst>
                                            <p:cond delay="0"/>
                                          </p:stCondLst>
                                        </p:cTn>
                                        <p:tgtEl>
                                          <p:spTgt spid="3622926"/>
                                        </p:tgtEl>
                                        <p:attrNameLst>
                                          <p:attrName>style.visibility</p:attrName>
                                        </p:attrNameLst>
                                      </p:cBhvr>
                                      <p:to>
                                        <p:strVal val="visible"/>
                                      </p:to>
                                    </p:set>
                                    <p:anim calcmode="lin" valueType="num">
                                      <p:cBhvr>
                                        <p:cTn id="63" dur="500" fill="hold"/>
                                        <p:tgtEl>
                                          <p:spTgt spid="3622926"/>
                                        </p:tgtEl>
                                        <p:attrNameLst>
                                          <p:attrName>ppt_w</p:attrName>
                                        </p:attrNameLst>
                                      </p:cBhvr>
                                      <p:tavLst>
                                        <p:tav tm="0">
                                          <p:val>
                                            <p:strVal val="2/3*#ppt_w"/>
                                          </p:val>
                                        </p:tav>
                                        <p:tav tm="100000">
                                          <p:val>
                                            <p:strVal val="#ppt_w"/>
                                          </p:val>
                                        </p:tav>
                                      </p:tavLst>
                                    </p:anim>
                                    <p:anim calcmode="lin" valueType="num">
                                      <p:cBhvr>
                                        <p:cTn id="64" dur="500" fill="hold"/>
                                        <p:tgtEl>
                                          <p:spTgt spid="362292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2921" grpId="0" animBg="1"/>
      <p:bldP spid="3622922" grpId="0" animBg="1"/>
      <p:bldP spid="3622923" grpId="0" animBg="1"/>
      <p:bldP spid="3622924" grpId="0" autoUpdateAnimBg="0"/>
      <p:bldP spid="3622925" grpId="0" autoUpdateAnimBg="0"/>
      <p:bldP spid="3622926" grpId="0" autoUpdateAnimBg="0"/>
      <p:bldP spid="3622927" grpId="0" animBg="1"/>
      <p:bldP spid="3622928" grpId="0" autoUpdateAnimBg="0"/>
      <p:bldP spid="3622930" grpId="0" animBg="1" autoUpdateAnimBg="0"/>
      <p:bldP spid="3622931" grpId="0" animBg="1" autoUpdateAnimBg="0"/>
      <p:bldP spid="362293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24962" name="AutoShape 2"/>
          <p:cNvSpPr>
            <a:spLocks noChangeArrowheads="1"/>
          </p:cNvSpPr>
          <p:nvPr/>
        </p:nvSpPr>
        <p:spPr bwMode="auto">
          <a:xfrm>
            <a:off x="5292725" y="169863"/>
            <a:ext cx="3783013" cy="1638300"/>
          </a:xfrm>
          <a:prstGeom prst="wedgeRoundRectCallout">
            <a:avLst>
              <a:gd name="adj1" fmla="val -49958"/>
              <a:gd name="adj2" fmla="val 61338"/>
              <a:gd name="adj3" fmla="val 16667"/>
            </a:avLst>
          </a:prstGeom>
          <a:gradFill rotWithShape="1">
            <a:gsLst>
              <a:gs pos="0">
                <a:schemeClr val="tx2"/>
              </a:gs>
              <a:gs pos="100000">
                <a:schemeClr val="tx2">
                  <a:gamma/>
                  <a:shade val="76078"/>
                  <a:invGamma/>
                </a:schemeClr>
              </a:gs>
            </a:gsLst>
            <a:path path="rect">
              <a:fillToRect l="50000" t="50000" r="50000" b="50000"/>
            </a:path>
          </a:gradFill>
          <a:ln w="12700">
            <a:solidFill>
              <a:srgbClr val="99FF66"/>
            </a:solidFill>
            <a:miter lim="800000"/>
            <a:headEnd/>
            <a:tailEnd/>
          </a:ln>
          <a:effectLst/>
        </p:spPr>
        <p:txBody>
          <a:bodyPr wrap="none" anchor="ctr"/>
          <a:lstStyle/>
          <a:p>
            <a:pPr algn="ctr">
              <a:defRPr/>
            </a:pPr>
            <a:endParaRPr lang="en-GB" sz="2400">
              <a:latin typeface="Times New Roman" pitchFamily="18" charset="0"/>
            </a:endParaRPr>
          </a:p>
        </p:txBody>
      </p:sp>
      <p:sp>
        <p:nvSpPr>
          <p:cNvPr id="7171" name="Rectangle 3"/>
          <p:cNvSpPr>
            <a:spLocks noChangeArrowheads="1"/>
          </p:cNvSpPr>
          <p:nvPr/>
        </p:nvSpPr>
        <p:spPr bwMode="auto">
          <a:xfrm>
            <a:off x="5202238" y="368300"/>
            <a:ext cx="4027487" cy="1260475"/>
          </a:xfrm>
          <a:prstGeom prst="rect">
            <a:avLst/>
          </a:prstGeom>
          <a:noFill/>
          <a:ln w="12700">
            <a:noFill/>
            <a:miter lim="800000"/>
            <a:headEnd/>
            <a:tailEnd/>
          </a:ln>
        </p:spPr>
        <p:txBody>
          <a:bodyPr lIns="90488" tIns="44450" rIns="90488" bIns="44450"/>
          <a:lstStyle/>
          <a:p>
            <a:pPr marL="365125">
              <a:spcBef>
                <a:spcPct val="20000"/>
              </a:spcBef>
              <a:buSzPct val="75000"/>
              <a:buFont typeface="Monotype Sorts"/>
              <a:buNone/>
            </a:pPr>
            <a:r>
              <a:rPr lang="en-GB" sz="2400">
                <a:solidFill>
                  <a:srgbClr val="FFFF00"/>
                </a:solidFill>
                <a:latin typeface="Comic Sans MS" pitchFamily="66" charset="0"/>
              </a:rPr>
              <a:t>Durchschnittliche Schülerleistungen im Bereich Mathematik</a:t>
            </a:r>
            <a:endParaRPr lang="en-GB" sz="2000">
              <a:solidFill>
                <a:srgbClr val="FFFF00"/>
              </a:solidFill>
              <a:latin typeface="Comic Sans MS" pitchFamily="66" charset="0"/>
            </a:endParaRPr>
          </a:p>
        </p:txBody>
      </p:sp>
      <p:sp>
        <p:nvSpPr>
          <p:cNvPr id="7172" name="Rectangle 4"/>
          <p:cNvSpPr>
            <a:spLocks noChangeArrowheads="1"/>
          </p:cNvSpPr>
          <p:nvPr/>
        </p:nvSpPr>
        <p:spPr bwMode="auto">
          <a:xfrm>
            <a:off x="4651375" y="3810000"/>
            <a:ext cx="533400" cy="3048000"/>
          </a:xfrm>
          <a:prstGeom prst="rect">
            <a:avLst/>
          </a:prstGeom>
          <a:solidFill>
            <a:srgbClr val="CC0000"/>
          </a:solidFill>
          <a:ln w="12700">
            <a:noFill/>
            <a:miter lim="800000"/>
            <a:headEnd/>
            <a:tailEnd/>
          </a:ln>
        </p:spPr>
        <p:txBody>
          <a:bodyPr anchor="ctr">
            <a:spAutoFit/>
          </a:bodyPr>
          <a:lstStyle/>
          <a:p>
            <a:endParaRPr lang="en-GB"/>
          </a:p>
        </p:txBody>
      </p:sp>
      <p:sp>
        <p:nvSpPr>
          <p:cNvPr id="7173" name="Rectangle 5"/>
          <p:cNvSpPr>
            <a:spLocks noChangeArrowheads="1"/>
          </p:cNvSpPr>
          <p:nvPr/>
        </p:nvSpPr>
        <p:spPr bwMode="auto">
          <a:xfrm>
            <a:off x="4651375" y="3124200"/>
            <a:ext cx="533400" cy="685800"/>
          </a:xfrm>
          <a:prstGeom prst="rect">
            <a:avLst/>
          </a:prstGeom>
          <a:solidFill>
            <a:srgbClr val="FFFF00"/>
          </a:solidFill>
          <a:ln w="12700">
            <a:noFill/>
            <a:miter lim="800000"/>
            <a:headEnd/>
            <a:tailEnd/>
          </a:ln>
        </p:spPr>
        <p:txBody>
          <a:bodyPr anchor="ctr">
            <a:spAutoFit/>
          </a:bodyPr>
          <a:lstStyle/>
          <a:p>
            <a:endParaRPr lang="en-GB"/>
          </a:p>
        </p:txBody>
      </p:sp>
      <p:sp>
        <p:nvSpPr>
          <p:cNvPr id="7174" name="Rectangle 6"/>
          <p:cNvSpPr>
            <a:spLocks noChangeArrowheads="1"/>
          </p:cNvSpPr>
          <p:nvPr/>
        </p:nvSpPr>
        <p:spPr bwMode="auto">
          <a:xfrm>
            <a:off x="4651375" y="0"/>
            <a:ext cx="533400" cy="3124200"/>
          </a:xfrm>
          <a:prstGeom prst="rect">
            <a:avLst/>
          </a:prstGeom>
          <a:solidFill>
            <a:srgbClr val="339966"/>
          </a:solidFill>
          <a:ln w="12700">
            <a:noFill/>
            <a:miter lim="800000"/>
            <a:headEnd/>
            <a:tailEnd/>
          </a:ln>
        </p:spPr>
        <p:txBody>
          <a:bodyPr anchor="ctr">
            <a:spAutoFit/>
          </a:bodyPr>
          <a:lstStyle/>
          <a:p>
            <a:endParaRPr lang="en-GB"/>
          </a:p>
        </p:txBody>
      </p:sp>
      <p:pic>
        <p:nvPicPr>
          <p:cNvPr id="7175" name="Picture 7" descr="TEAM3"/>
          <p:cNvPicPr>
            <a:picLocks noChangeAspect="1" noChangeArrowheads="1"/>
          </p:cNvPicPr>
          <p:nvPr/>
        </p:nvPicPr>
        <p:blipFill>
          <a:blip r:embed="rId4" cstate="print"/>
          <a:srcRect/>
          <a:stretch>
            <a:fillRect/>
          </a:stretch>
        </p:blipFill>
        <p:spPr bwMode="auto">
          <a:xfrm>
            <a:off x="4932363" y="0"/>
            <a:ext cx="4214812" cy="6858000"/>
          </a:xfrm>
          <a:prstGeom prst="rect">
            <a:avLst/>
          </a:prstGeom>
          <a:noFill/>
          <a:ln w="9525">
            <a:noFill/>
            <a:miter lim="800000"/>
            <a:headEnd/>
            <a:tailEnd/>
          </a:ln>
        </p:spPr>
      </p:pic>
      <p:pic>
        <p:nvPicPr>
          <p:cNvPr id="7176" name="Picture 8" descr="WinSingle1"/>
          <p:cNvPicPr>
            <a:picLocks noChangeAspect="1" noChangeArrowheads="1"/>
          </p:cNvPicPr>
          <p:nvPr/>
        </p:nvPicPr>
        <p:blipFill>
          <a:blip r:embed="rId5" cstate="print"/>
          <a:srcRect t="9909"/>
          <a:stretch>
            <a:fillRect/>
          </a:stretch>
        </p:blipFill>
        <p:spPr bwMode="auto">
          <a:xfrm>
            <a:off x="692150" y="0"/>
            <a:ext cx="4275138" cy="6858000"/>
          </a:xfrm>
          <a:prstGeom prst="rect">
            <a:avLst/>
          </a:prstGeom>
          <a:noFill/>
          <a:ln w="9525">
            <a:noFill/>
            <a:miter lim="800000"/>
            <a:headEnd/>
            <a:tailEnd/>
          </a:ln>
        </p:spPr>
      </p:pic>
      <p:sp>
        <p:nvSpPr>
          <p:cNvPr id="7177" name="Rectangle 9"/>
          <p:cNvSpPr>
            <a:spLocks noChangeArrowheads="1"/>
          </p:cNvSpPr>
          <p:nvPr/>
        </p:nvSpPr>
        <p:spPr bwMode="auto">
          <a:xfrm>
            <a:off x="701675" y="3429000"/>
            <a:ext cx="4230688" cy="3429000"/>
          </a:xfrm>
          <a:prstGeom prst="rect">
            <a:avLst/>
          </a:prstGeom>
          <a:solidFill>
            <a:srgbClr val="CC0000">
              <a:alpha val="89803"/>
            </a:srgbClr>
          </a:solidFill>
          <a:ln w="12700">
            <a:solidFill>
              <a:schemeClr val="tx1"/>
            </a:solidFill>
            <a:miter lim="800000"/>
            <a:headEnd/>
            <a:tailEnd/>
          </a:ln>
        </p:spPr>
        <p:txBody>
          <a:bodyPr wrap="none" anchor="ctr"/>
          <a:lstStyle/>
          <a:p>
            <a:endParaRPr lang="en-GB"/>
          </a:p>
        </p:txBody>
      </p:sp>
      <p:sp>
        <p:nvSpPr>
          <p:cNvPr id="7178" name="Rectangle 10"/>
          <p:cNvSpPr>
            <a:spLocks noChangeArrowheads="1"/>
          </p:cNvSpPr>
          <p:nvPr/>
        </p:nvSpPr>
        <p:spPr bwMode="auto">
          <a:xfrm>
            <a:off x="701675" y="0"/>
            <a:ext cx="4230688" cy="3414713"/>
          </a:xfrm>
          <a:prstGeom prst="rect">
            <a:avLst/>
          </a:prstGeom>
          <a:solidFill>
            <a:srgbClr val="FFCC00">
              <a:alpha val="89803"/>
            </a:srgbClr>
          </a:solidFill>
          <a:ln w="12700">
            <a:solidFill>
              <a:schemeClr val="tx1"/>
            </a:solidFill>
            <a:miter lim="800000"/>
            <a:headEnd/>
            <a:tailEnd/>
          </a:ln>
        </p:spPr>
        <p:txBody>
          <a:bodyPr wrap="none" anchor="ctr"/>
          <a:lstStyle/>
          <a:p>
            <a:endParaRPr lang="en-GB"/>
          </a:p>
        </p:txBody>
      </p:sp>
      <p:sp>
        <p:nvSpPr>
          <p:cNvPr id="7179" name="Rectangle 11"/>
          <p:cNvSpPr>
            <a:spLocks noChangeArrowheads="1"/>
          </p:cNvSpPr>
          <p:nvPr/>
        </p:nvSpPr>
        <p:spPr bwMode="auto">
          <a:xfrm>
            <a:off x="4953000" y="3429000"/>
            <a:ext cx="4211638" cy="3417888"/>
          </a:xfrm>
          <a:prstGeom prst="rect">
            <a:avLst/>
          </a:prstGeom>
          <a:solidFill>
            <a:srgbClr val="FFCC00">
              <a:alpha val="89803"/>
            </a:srgbClr>
          </a:solidFill>
          <a:ln w="12700">
            <a:solidFill>
              <a:schemeClr val="tx1"/>
            </a:solidFill>
            <a:miter lim="800000"/>
            <a:headEnd/>
            <a:tailEnd/>
          </a:ln>
        </p:spPr>
        <p:txBody>
          <a:bodyPr wrap="none" anchor="ctr"/>
          <a:lstStyle/>
          <a:p>
            <a:endParaRPr lang="en-GB"/>
          </a:p>
        </p:txBody>
      </p:sp>
      <p:sp>
        <p:nvSpPr>
          <p:cNvPr id="7180" name="Text Box 12"/>
          <p:cNvSpPr txBox="1">
            <a:spLocks noChangeArrowheads="1"/>
          </p:cNvSpPr>
          <p:nvPr/>
        </p:nvSpPr>
        <p:spPr bwMode="auto">
          <a:xfrm>
            <a:off x="744538" y="5605463"/>
            <a:ext cx="4152900" cy="703262"/>
          </a:xfrm>
          <a:prstGeom prst="rect">
            <a:avLst/>
          </a:prstGeom>
          <a:noFill/>
          <a:ln w="12700">
            <a:noFill/>
            <a:miter lim="800000"/>
            <a:headEnd/>
            <a:tailEnd/>
          </a:ln>
        </p:spPr>
        <p:txBody>
          <a:bodyPr>
            <a:spAutoFit/>
          </a:bodyPr>
          <a:lstStyle/>
          <a:p>
            <a:pPr algn="ctr">
              <a:spcBef>
                <a:spcPct val="50000"/>
              </a:spcBef>
            </a:pPr>
            <a:r>
              <a:rPr lang="en-GB" sz="1600">
                <a:solidFill>
                  <a:srgbClr val="990000"/>
                </a:solidFill>
                <a:latin typeface="Comic Sans MS" pitchFamily="66" charset="0"/>
              </a:rPr>
              <a:t>Low average performance</a:t>
            </a:r>
          </a:p>
          <a:p>
            <a:pPr algn="ctr">
              <a:spcBef>
                <a:spcPct val="50000"/>
              </a:spcBef>
            </a:pPr>
            <a:r>
              <a:rPr lang="en-GB" sz="1600">
                <a:solidFill>
                  <a:srgbClr val="990000"/>
                </a:solidFill>
                <a:latin typeface="Comic Sans MS" pitchFamily="66" charset="0"/>
              </a:rPr>
              <a:t>Large socio-economic disparities</a:t>
            </a:r>
            <a:endParaRPr lang="en-GB" sz="2400">
              <a:solidFill>
                <a:srgbClr val="990000"/>
              </a:solidFill>
              <a:latin typeface="Times New Roman" pitchFamily="18" charset="0"/>
            </a:endParaRPr>
          </a:p>
        </p:txBody>
      </p:sp>
      <p:sp>
        <p:nvSpPr>
          <p:cNvPr id="7181" name="Text Box 13"/>
          <p:cNvSpPr txBox="1">
            <a:spLocks noChangeArrowheads="1"/>
          </p:cNvSpPr>
          <p:nvPr/>
        </p:nvSpPr>
        <p:spPr bwMode="auto">
          <a:xfrm>
            <a:off x="714375" y="638175"/>
            <a:ext cx="4189413" cy="703263"/>
          </a:xfrm>
          <a:prstGeom prst="rect">
            <a:avLst/>
          </a:prstGeom>
          <a:noFill/>
          <a:ln w="12700">
            <a:noFill/>
            <a:miter lim="800000"/>
            <a:headEnd/>
            <a:tailEnd/>
          </a:ln>
        </p:spPr>
        <p:txBody>
          <a:bodyPr>
            <a:spAutoFit/>
          </a:bodyPr>
          <a:lstStyle/>
          <a:p>
            <a:pPr algn="ctr">
              <a:spcBef>
                <a:spcPct val="50000"/>
              </a:spcBef>
            </a:pPr>
            <a:r>
              <a:rPr lang="en-GB" sz="1600">
                <a:solidFill>
                  <a:schemeClr val="accent2"/>
                </a:solidFill>
                <a:latin typeface="Comic Sans MS" pitchFamily="66" charset="0"/>
              </a:rPr>
              <a:t>High average performance</a:t>
            </a:r>
            <a:endParaRPr lang="en-GB" sz="1600">
              <a:solidFill>
                <a:schemeClr val="hlink"/>
              </a:solidFill>
              <a:latin typeface="Comic Sans MS" pitchFamily="66" charset="0"/>
            </a:endParaRPr>
          </a:p>
          <a:p>
            <a:pPr algn="ctr">
              <a:spcBef>
                <a:spcPct val="50000"/>
              </a:spcBef>
            </a:pPr>
            <a:r>
              <a:rPr lang="en-GB" sz="1600">
                <a:solidFill>
                  <a:schemeClr val="hlink"/>
                </a:solidFill>
                <a:latin typeface="Comic Sans MS" pitchFamily="66" charset="0"/>
              </a:rPr>
              <a:t>Large socio-economic disparities</a:t>
            </a:r>
            <a:endParaRPr lang="en-GB" sz="2400">
              <a:latin typeface="Times New Roman" pitchFamily="18" charset="0"/>
            </a:endParaRPr>
          </a:p>
        </p:txBody>
      </p:sp>
      <p:sp>
        <p:nvSpPr>
          <p:cNvPr id="7182" name="Text Box 14"/>
          <p:cNvSpPr txBox="1">
            <a:spLocks noChangeArrowheads="1"/>
          </p:cNvSpPr>
          <p:nvPr/>
        </p:nvSpPr>
        <p:spPr bwMode="auto">
          <a:xfrm>
            <a:off x="4949825" y="5605463"/>
            <a:ext cx="4194175" cy="703262"/>
          </a:xfrm>
          <a:prstGeom prst="rect">
            <a:avLst/>
          </a:prstGeom>
          <a:noFill/>
          <a:ln w="12700">
            <a:noFill/>
            <a:miter lim="800000"/>
            <a:headEnd/>
            <a:tailEnd/>
          </a:ln>
        </p:spPr>
        <p:txBody>
          <a:bodyPr>
            <a:spAutoFit/>
          </a:bodyPr>
          <a:lstStyle/>
          <a:p>
            <a:pPr algn="ctr">
              <a:spcBef>
                <a:spcPct val="50000"/>
              </a:spcBef>
            </a:pPr>
            <a:r>
              <a:rPr lang="en-GB" sz="1600">
                <a:solidFill>
                  <a:schemeClr val="hlink"/>
                </a:solidFill>
                <a:latin typeface="Comic Sans MS" pitchFamily="66" charset="0"/>
              </a:rPr>
              <a:t>Low average performance</a:t>
            </a:r>
          </a:p>
          <a:p>
            <a:pPr algn="ctr">
              <a:spcBef>
                <a:spcPct val="50000"/>
              </a:spcBef>
            </a:pPr>
            <a:r>
              <a:rPr lang="en-GB" sz="1600">
                <a:solidFill>
                  <a:schemeClr val="accent2"/>
                </a:solidFill>
                <a:latin typeface="Comic Sans MS" pitchFamily="66" charset="0"/>
              </a:rPr>
              <a:t>High social equity</a:t>
            </a:r>
            <a:endParaRPr lang="en-GB" sz="2400">
              <a:solidFill>
                <a:schemeClr val="accent2"/>
              </a:solidFill>
              <a:latin typeface="Times New Roman" pitchFamily="18" charset="0"/>
            </a:endParaRPr>
          </a:p>
        </p:txBody>
      </p:sp>
      <p:sp>
        <p:nvSpPr>
          <p:cNvPr id="7183" name="Rectangle 15"/>
          <p:cNvSpPr>
            <a:spLocks noChangeArrowheads="1"/>
          </p:cNvSpPr>
          <p:nvPr/>
        </p:nvSpPr>
        <p:spPr bwMode="auto">
          <a:xfrm>
            <a:off x="4932363" y="0"/>
            <a:ext cx="4211637" cy="3429000"/>
          </a:xfrm>
          <a:prstGeom prst="rect">
            <a:avLst/>
          </a:prstGeom>
          <a:solidFill>
            <a:srgbClr val="99CC00">
              <a:alpha val="89803"/>
            </a:srgbClr>
          </a:solidFill>
          <a:ln w="12700">
            <a:solidFill>
              <a:schemeClr val="tx1"/>
            </a:solidFill>
            <a:miter lim="800000"/>
            <a:headEnd/>
            <a:tailEnd/>
          </a:ln>
        </p:spPr>
        <p:txBody>
          <a:bodyPr wrap="none" anchor="ctr"/>
          <a:lstStyle/>
          <a:p>
            <a:endParaRPr lang="en-GB"/>
          </a:p>
        </p:txBody>
      </p:sp>
      <p:sp>
        <p:nvSpPr>
          <p:cNvPr id="7184" name="Text Box 16"/>
          <p:cNvSpPr txBox="1">
            <a:spLocks noChangeArrowheads="1"/>
          </p:cNvSpPr>
          <p:nvPr/>
        </p:nvSpPr>
        <p:spPr bwMode="auto">
          <a:xfrm>
            <a:off x="4975225" y="638175"/>
            <a:ext cx="4168775" cy="703263"/>
          </a:xfrm>
          <a:prstGeom prst="rect">
            <a:avLst/>
          </a:prstGeom>
          <a:noFill/>
          <a:ln w="12700">
            <a:noFill/>
            <a:miter lim="800000"/>
            <a:headEnd/>
            <a:tailEnd/>
          </a:ln>
        </p:spPr>
        <p:txBody>
          <a:bodyPr>
            <a:spAutoFit/>
          </a:bodyPr>
          <a:lstStyle/>
          <a:p>
            <a:pPr algn="ctr">
              <a:spcBef>
                <a:spcPct val="50000"/>
              </a:spcBef>
            </a:pPr>
            <a:r>
              <a:rPr lang="en-GB" sz="1600">
                <a:solidFill>
                  <a:schemeClr val="accent2"/>
                </a:solidFill>
                <a:latin typeface="Comic Sans MS" pitchFamily="66" charset="0"/>
              </a:rPr>
              <a:t>High average performance</a:t>
            </a:r>
          </a:p>
          <a:p>
            <a:pPr algn="ctr">
              <a:spcBef>
                <a:spcPct val="50000"/>
              </a:spcBef>
            </a:pPr>
            <a:r>
              <a:rPr lang="en-GB" sz="1600">
                <a:solidFill>
                  <a:schemeClr val="accent2"/>
                </a:solidFill>
                <a:latin typeface="Comic Sans MS" pitchFamily="66" charset="0"/>
              </a:rPr>
              <a:t>High social equity</a:t>
            </a:r>
            <a:endParaRPr lang="en-GB" sz="2400">
              <a:latin typeface="Times New Roman" pitchFamily="18" charset="0"/>
            </a:endParaRPr>
          </a:p>
        </p:txBody>
      </p:sp>
      <p:sp>
        <p:nvSpPr>
          <p:cNvPr id="7185" name="Rectangle 17"/>
          <p:cNvSpPr>
            <a:spLocks noChangeArrowheads="1"/>
          </p:cNvSpPr>
          <p:nvPr/>
        </p:nvSpPr>
        <p:spPr bwMode="auto">
          <a:xfrm>
            <a:off x="7013575" y="6477000"/>
            <a:ext cx="914400" cy="381000"/>
          </a:xfrm>
          <a:prstGeom prst="rect">
            <a:avLst/>
          </a:prstGeom>
          <a:noFill/>
          <a:ln w="12700">
            <a:noFill/>
            <a:miter lim="800000"/>
            <a:headEnd/>
            <a:tailEnd/>
          </a:ln>
        </p:spPr>
        <p:txBody>
          <a:bodyPr wrap="none" anchor="ctr">
            <a:spAutoFit/>
          </a:bodyPr>
          <a:lstStyle/>
          <a:p>
            <a:endParaRPr lang="en-GB"/>
          </a:p>
        </p:txBody>
      </p:sp>
      <p:sp>
        <p:nvSpPr>
          <p:cNvPr id="2067" name="Text Box 18"/>
          <p:cNvSpPr txBox="1">
            <a:spLocks noChangeArrowheads="1"/>
          </p:cNvSpPr>
          <p:nvPr/>
        </p:nvSpPr>
        <p:spPr bwMode="auto">
          <a:xfrm>
            <a:off x="701675" y="2978150"/>
            <a:ext cx="2249488" cy="825500"/>
          </a:xfrm>
          <a:prstGeom prst="rect">
            <a:avLst/>
          </a:prstGeom>
          <a:solidFill>
            <a:srgbClr val="800000"/>
          </a:solidFill>
          <a:ln w="12700">
            <a:noFill/>
            <a:miter lim="800000"/>
            <a:headEnd/>
            <a:tailEnd/>
          </a:ln>
        </p:spPr>
        <p:txBody>
          <a:bodyPr>
            <a:spAutoFit/>
          </a:bodyPr>
          <a:lstStyle/>
          <a:p>
            <a:pPr algn="ctr">
              <a:spcBef>
                <a:spcPct val="50000"/>
              </a:spcBef>
              <a:defRPr/>
            </a:pPr>
            <a:r>
              <a:rPr lang="en-GB" sz="1600" dirty="0">
                <a:solidFill>
                  <a:schemeClr val="tx1">
                    <a:lumMod val="65000"/>
                  </a:schemeClr>
                </a:solidFill>
                <a:latin typeface="Comic Sans MS" pitchFamily="66" charset="0"/>
              </a:rPr>
              <a:t>Strong socio-economic impact on student performance</a:t>
            </a:r>
            <a:endParaRPr lang="en-GB" sz="2400" dirty="0">
              <a:solidFill>
                <a:schemeClr val="tx1">
                  <a:lumMod val="65000"/>
                </a:schemeClr>
              </a:solidFill>
              <a:latin typeface="Times New Roman" pitchFamily="18" charset="0"/>
            </a:endParaRPr>
          </a:p>
        </p:txBody>
      </p:sp>
      <p:sp>
        <p:nvSpPr>
          <p:cNvPr id="2068" name="Text Box 19"/>
          <p:cNvSpPr txBox="1">
            <a:spLocks noChangeArrowheads="1"/>
          </p:cNvSpPr>
          <p:nvPr/>
        </p:nvSpPr>
        <p:spPr bwMode="auto">
          <a:xfrm>
            <a:off x="6770688" y="2995613"/>
            <a:ext cx="2392362" cy="825500"/>
          </a:xfrm>
          <a:prstGeom prst="rect">
            <a:avLst/>
          </a:prstGeom>
          <a:solidFill>
            <a:schemeClr val="accent2"/>
          </a:solidFill>
          <a:ln w="12700">
            <a:noFill/>
            <a:miter lim="800000"/>
            <a:headEnd/>
            <a:tailEnd/>
          </a:ln>
        </p:spPr>
        <p:txBody>
          <a:bodyPr>
            <a:spAutoFit/>
          </a:bodyPr>
          <a:lstStyle/>
          <a:p>
            <a:pPr algn="ctr">
              <a:spcBef>
                <a:spcPct val="50000"/>
              </a:spcBef>
              <a:defRPr/>
            </a:pPr>
            <a:r>
              <a:rPr lang="en-GB" sz="1600" dirty="0">
                <a:solidFill>
                  <a:schemeClr val="tx1">
                    <a:lumMod val="65000"/>
                  </a:schemeClr>
                </a:solidFill>
                <a:latin typeface="Comic Sans MS" pitchFamily="66" charset="0"/>
              </a:rPr>
              <a:t>Socially equitable distribution of learning opportunities</a:t>
            </a:r>
            <a:endParaRPr lang="en-GB" sz="2400" dirty="0">
              <a:solidFill>
                <a:schemeClr val="tx1">
                  <a:lumMod val="65000"/>
                </a:schemeClr>
              </a:solidFill>
              <a:latin typeface="Times New Roman" pitchFamily="18" charset="0"/>
            </a:endParaRPr>
          </a:p>
        </p:txBody>
      </p:sp>
      <p:sp>
        <p:nvSpPr>
          <p:cNvPr id="7188" name="Text Box 20"/>
          <p:cNvSpPr txBox="1">
            <a:spLocks noChangeArrowheads="1"/>
          </p:cNvSpPr>
          <p:nvPr/>
        </p:nvSpPr>
        <p:spPr bwMode="auto">
          <a:xfrm>
            <a:off x="3186113" y="0"/>
            <a:ext cx="3486150" cy="336550"/>
          </a:xfrm>
          <a:prstGeom prst="rect">
            <a:avLst/>
          </a:prstGeom>
          <a:noFill/>
          <a:ln w="12700">
            <a:noFill/>
            <a:miter lim="800000"/>
            <a:headEnd/>
            <a:tailEnd/>
          </a:ln>
        </p:spPr>
        <p:txBody>
          <a:bodyPr>
            <a:spAutoFit/>
          </a:bodyPr>
          <a:lstStyle/>
          <a:p>
            <a:pPr algn="ctr">
              <a:spcBef>
                <a:spcPct val="50000"/>
              </a:spcBef>
            </a:pPr>
            <a:r>
              <a:rPr lang="en-GB" sz="1600">
                <a:solidFill>
                  <a:srgbClr val="99FF66"/>
                </a:solidFill>
                <a:latin typeface="Comic Sans MS" pitchFamily="66" charset="0"/>
              </a:rPr>
              <a:t>High reading performance</a:t>
            </a:r>
            <a:endParaRPr lang="en-GB" sz="2400">
              <a:solidFill>
                <a:srgbClr val="99FF66"/>
              </a:solidFill>
              <a:latin typeface="Times New Roman" pitchFamily="18" charset="0"/>
            </a:endParaRPr>
          </a:p>
        </p:txBody>
      </p:sp>
      <p:sp>
        <p:nvSpPr>
          <p:cNvPr id="7189" name="Text Box 21"/>
          <p:cNvSpPr txBox="1">
            <a:spLocks noChangeArrowheads="1"/>
          </p:cNvSpPr>
          <p:nvPr/>
        </p:nvSpPr>
        <p:spPr bwMode="auto">
          <a:xfrm>
            <a:off x="2820988" y="6513513"/>
            <a:ext cx="4230687" cy="336550"/>
          </a:xfrm>
          <a:prstGeom prst="rect">
            <a:avLst/>
          </a:prstGeom>
          <a:noFill/>
          <a:ln w="12700">
            <a:noFill/>
            <a:miter lim="800000"/>
            <a:headEnd/>
            <a:tailEnd/>
          </a:ln>
        </p:spPr>
        <p:txBody>
          <a:bodyPr>
            <a:spAutoFit/>
          </a:bodyPr>
          <a:lstStyle/>
          <a:p>
            <a:pPr algn="ctr">
              <a:spcBef>
                <a:spcPct val="50000"/>
              </a:spcBef>
            </a:pPr>
            <a:r>
              <a:rPr lang="en-GB" sz="1600">
                <a:solidFill>
                  <a:srgbClr val="FF6600"/>
                </a:solidFill>
                <a:latin typeface="Comic Sans MS" pitchFamily="66" charset="0"/>
              </a:rPr>
              <a:t>Low reading performance</a:t>
            </a:r>
            <a:endParaRPr lang="en-GB" sz="2400">
              <a:solidFill>
                <a:srgbClr val="FF6600"/>
              </a:solidFill>
              <a:latin typeface="Times New Roman" pitchFamily="18" charset="0"/>
            </a:endParaRPr>
          </a:p>
        </p:txBody>
      </p:sp>
      <p:sp>
        <p:nvSpPr>
          <p:cNvPr id="7190" name="Line 22"/>
          <p:cNvSpPr>
            <a:spLocks noChangeShapeType="1"/>
          </p:cNvSpPr>
          <p:nvPr/>
        </p:nvSpPr>
        <p:spPr bwMode="auto">
          <a:xfrm flipV="1">
            <a:off x="4937125" y="368300"/>
            <a:ext cx="0" cy="6121400"/>
          </a:xfrm>
          <a:prstGeom prst="line">
            <a:avLst/>
          </a:prstGeom>
          <a:noFill/>
          <a:ln w="38100">
            <a:solidFill>
              <a:srgbClr val="FFFF00"/>
            </a:solidFill>
            <a:round/>
            <a:headEnd/>
            <a:tailEnd type="triangle" w="med" len="med"/>
          </a:ln>
        </p:spPr>
        <p:txBody>
          <a:bodyPr wrap="none" anchor="ctr"/>
          <a:lstStyle/>
          <a:p>
            <a:endParaRPr lang="en-US"/>
          </a:p>
        </p:txBody>
      </p:sp>
      <p:sp>
        <p:nvSpPr>
          <p:cNvPr id="7191" name="Line 23"/>
          <p:cNvSpPr>
            <a:spLocks noChangeShapeType="1"/>
          </p:cNvSpPr>
          <p:nvPr/>
        </p:nvSpPr>
        <p:spPr bwMode="auto">
          <a:xfrm>
            <a:off x="2955925" y="3429000"/>
            <a:ext cx="3870325" cy="0"/>
          </a:xfrm>
          <a:prstGeom prst="line">
            <a:avLst/>
          </a:prstGeom>
          <a:noFill/>
          <a:ln w="38100">
            <a:solidFill>
              <a:srgbClr val="FFFF00"/>
            </a:solidFill>
            <a:round/>
            <a:headEnd/>
            <a:tailEnd type="triangle" w="med" len="med"/>
          </a:ln>
        </p:spPr>
        <p:txBody>
          <a:bodyPr wrap="none" anchor="ctr"/>
          <a:lstStyle/>
          <a:p>
            <a:endParaRPr lang="en-US"/>
          </a:p>
        </p:txBody>
      </p:sp>
      <p:graphicFrame>
        <p:nvGraphicFramePr>
          <p:cNvPr id="7194" name="Object 2"/>
          <p:cNvGraphicFramePr>
            <a:graphicFrameLocks noChangeAspect="1"/>
          </p:cNvGraphicFramePr>
          <p:nvPr/>
        </p:nvGraphicFramePr>
        <p:xfrm>
          <a:off x="534988" y="-265113"/>
          <a:ext cx="9070975" cy="6959601"/>
        </p:xfrm>
        <a:graphic>
          <a:graphicData uri="http://schemas.openxmlformats.org/presentationml/2006/ole">
            <p:oleObj spid="_x0000_s252930" r:id="rId6" imgW="9071634" imgH="6956139" progId="Excel.Sheet.8">
              <p:embed/>
            </p:oleObj>
          </a:graphicData>
        </a:graphic>
      </p:graphicFrame>
      <p:sp>
        <p:nvSpPr>
          <p:cNvPr id="30" name="TextBox 29"/>
          <p:cNvSpPr txBox="1"/>
          <p:nvPr/>
        </p:nvSpPr>
        <p:spPr>
          <a:xfrm>
            <a:off x="4283968" y="116632"/>
            <a:ext cx="1224136" cy="461665"/>
          </a:xfrm>
          <a:prstGeom prst="rect">
            <a:avLst/>
          </a:prstGeom>
          <a:noFill/>
        </p:spPr>
        <p:txBody>
          <a:bodyPr wrap="square" rtlCol="0">
            <a:spAutoFit/>
          </a:bodyPr>
          <a:lstStyle/>
          <a:p>
            <a:pPr algn="ctr"/>
            <a:r>
              <a:rPr lang="en-GB" sz="2400" dirty="0" smtClean="0">
                <a:latin typeface="+mj-lt"/>
              </a:rPr>
              <a:t>2009</a:t>
            </a:r>
            <a:endParaRPr lang="en-US" dirty="0">
              <a:latin typeface="+mj-lt"/>
            </a:endParaRPr>
          </a:p>
        </p:txBody>
      </p:sp>
      <p:sp>
        <p:nvSpPr>
          <p:cNvPr id="31" name="Oval 30"/>
          <p:cNvSpPr/>
          <p:nvPr/>
        </p:nvSpPr>
        <p:spPr bwMode="auto">
          <a:xfrm>
            <a:off x="2771800" y="2909649"/>
            <a:ext cx="1512168" cy="519351"/>
          </a:xfrm>
          <a:prstGeom prst="ellipse">
            <a:avLst/>
          </a:prstGeom>
          <a:noFill/>
          <a:ln w="31750" cap="flat" cmpd="sng" algn="ctr">
            <a:solidFill>
              <a:srgbClr val="66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strVal val="4*#ppt_w"/>
                                          </p:val>
                                        </p:tav>
                                        <p:tav tm="100000">
                                          <p:val>
                                            <p:strVal val="#ppt_w"/>
                                          </p:val>
                                        </p:tav>
                                      </p:tavLst>
                                    </p:anim>
                                    <p:anim calcmode="lin" valueType="num">
                                      <p:cBhvr>
                                        <p:cTn id="8" dur="500" fill="hold"/>
                                        <p:tgtEl>
                                          <p:spTgt spid="3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624962" name="AutoShape 2"/>
          <p:cNvSpPr>
            <a:spLocks noChangeArrowheads="1"/>
          </p:cNvSpPr>
          <p:nvPr/>
        </p:nvSpPr>
        <p:spPr bwMode="auto">
          <a:xfrm>
            <a:off x="5292725" y="169863"/>
            <a:ext cx="3783013" cy="1638300"/>
          </a:xfrm>
          <a:prstGeom prst="wedgeRoundRectCallout">
            <a:avLst>
              <a:gd name="adj1" fmla="val -49958"/>
              <a:gd name="adj2" fmla="val 61338"/>
              <a:gd name="adj3" fmla="val 16667"/>
            </a:avLst>
          </a:prstGeom>
          <a:gradFill rotWithShape="1">
            <a:gsLst>
              <a:gs pos="0">
                <a:schemeClr val="tx2"/>
              </a:gs>
              <a:gs pos="100000">
                <a:schemeClr val="tx2">
                  <a:gamma/>
                  <a:shade val="76078"/>
                  <a:invGamma/>
                </a:schemeClr>
              </a:gs>
            </a:gsLst>
            <a:path path="rect">
              <a:fillToRect l="50000" t="50000" r="50000" b="50000"/>
            </a:path>
          </a:gradFill>
          <a:ln w="12700">
            <a:solidFill>
              <a:srgbClr val="99FF66"/>
            </a:solidFill>
            <a:miter lim="800000"/>
            <a:headEnd/>
            <a:tailEnd/>
          </a:ln>
          <a:effectLst/>
        </p:spPr>
        <p:txBody>
          <a:bodyPr wrap="none" anchor="ctr"/>
          <a:lstStyle/>
          <a:p>
            <a:pPr algn="ctr">
              <a:defRPr/>
            </a:pPr>
            <a:endParaRPr lang="en-GB" sz="2400">
              <a:latin typeface="Times New Roman" pitchFamily="18" charset="0"/>
            </a:endParaRPr>
          </a:p>
        </p:txBody>
      </p:sp>
      <p:sp>
        <p:nvSpPr>
          <p:cNvPr id="7171" name="Rectangle 3"/>
          <p:cNvSpPr>
            <a:spLocks noChangeArrowheads="1"/>
          </p:cNvSpPr>
          <p:nvPr/>
        </p:nvSpPr>
        <p:spPr bwMode="auto">
          <a:xfrm>
            <a:off x="5202238" y="368300"/>
            <a:ext cx="4027487" cy="1260475"/>
          </a:xfrm>
          <a:prstGeom prst="rect">
            <a:avLst/>
          </a:prstGeom>
          <a:noFill/>
          <a:ln w="12700">
            <a:noFill/>
            <a:miter lim="800000"/>
            <a:headEnd/>
            <a:tailEnd/>
          </a:ln>
        </p:spPr>
        <p:txBody>
          <a:bodyPr lIns="90488" tIns="44450" rIns="90488" bIns="44450"/>
          <a:lstStyle/>
          <a:p>
            <a:pPr marL="365125">
              <a:spcBef>
                <a:spcPct val="20000"/>
              </a:spcBef>
              <a:buSzPct val="75000"/>
              <a:buFont typeface="Monotype Sorts"/>
              <a:buNone/>
            </a:pPr>
            <a:r>
              <a:rPr lang="en-GB" sz="2400">
                <a:solidFill>
                  <a:srgbClr val="FFFF00"/>
                </a:solidFill>
                <a:latin typeface="Comic Sans MS" pitchFamily="66" charset="0"/>
              </a:rPr>
              <a:t>Durchschnittliche Schülerleistungen im Bereich Mathematik</a:t>
            </a:r>
            <a:endParaRPr lang="en-GB" sz="2000">
              <a:solidFill>
                <a:srgbClr val="FFFF00"/>
              </a:solidFill>
              <a:latin typeface="Comic Sans MS" pitchFamily="66" charset="0"/>
            </a:endParaRPr>
          </a:p>
        </p:txBody>
      </p:sp>
      <p:sp>
        <p:nvSpPr>
          <p:cNvPr id="7172" name="Rectangle 4"/>
          <p:cNvSpPr>
            <a:spLocks noChangeArrowheads="1"/>
          </p:cNvSpPr>
          <p:nvPr/>
        </p:nvSpPr>
        <p:spPr bwMode="auto">
          <a:xfrm>
            <a:off x="4651375" y="3810000"/>
            <a:ext cx="533400" cy="3048000"/>
          </a:xfrm>
          <a:prstGeom prst="rect">
            <a:avLst/>
          </a:prstGeom>
          <a:solidFill>
            <a:srgbClr val="CC0000"/>
          </a:solidFill>
          <a:ln w="12700">
            <a:noFill/>
            <a:miter lim="800000"/>
            <a:headEnd/>
            <a:tailEnd/>
          </a:ln>
        </p:spPr>
        <p:txBody>
          <a:bodyPr anchor="ctr">
            <a:spAutoFit/>
          </a:bodyPr>
          <a:lstStyle/>
          <a:p>
            <a:endParaRPr lang="en-GB"/>
          </a:p>
        </p:txBody>
      </p:sp>
      <p:sp>
        <p:nvSpPr>
          <p:cNvPr id="7173" name="Rectangle 5"/>
          <p:cNvSpPr>
            <a:spLocks noChangeArrowheads="1"/>
          </p:cNvSpPr>
          <p:nvPr/>
        </p:nvSpPr>
        <p:spPr bwMode="auto">
          <a:xfrm>
            <a:off x="4651375" y="3124200"/>
            <a:ext cx="533400" cy="685800"/>
          </a:xfrm>
          <a:prstGeom prst="rect">
            <a:avLst/>
          </a:prstGeom>
          <a:solidFill>
            <a:srgbClr val="FFFF00"/>
          </a:solidFill>
          <a:ln w="12700">
            <a:noFill/>
            <a:miter lim="800000"/>
            <a:headEnd/>
            <a:tailEnd/>
          </a:ln>
        </p:spPr>
        <p:txBody>
          <a:bodyPr anchor="ctr">
            <a:spAutoFit/>
          </a:bodyPr>
          <a:lstStyle/>
          <a:p>
            <a:endParaRPr lang="en-GB"/>
          </a:p>
        </p:txBody>
      </p:sp>
      <p:sp>
        <p:nvSpPr>
          <p:cNvPr id="7174" name="Rectangle 6"/>
          <p:cNvSpPr>
            <a:spLocks noChangeArrowheads="1"/>
          </p:cNvSpPr>
          <p:nvPr/>
        </p:nvSpPr>
        <p:spPr bwMode="auto">
          <a:xfrm>
            <a:off x="4651375" y="0"/>
            <a:ext cx="533400" cy="3124200"/>
          </a:xfrm>
          <a:prstGeom prst="rect">
            <a:avLst/>
          </a:prstGeom>
          <a:solidFill>
            <a:srgbClr val="339966"/>
          </a:solidFill>
          <a:ln w="12700">
            <a:noFill/>
            <a:miter lim="800000"/>
            <a:headEnd/>
            <a:tailEnd/>
          </a:ln>
        </p:spPr>
        <p:txBody>
          <a:bodyPr anchor="ctr">
            <a:spAutoFit/>
          </a:bodyPr>
          <a:lstStyle/>
          <a:p>
            <a:endParaRPr lang="en-GB"/>
          </a:p>
        </p:txBody>
      </p:sp>
      <p:pic>
        <p:nvPicPr>
          <p:cNvPr id="7175" name="Picture 7" descr="TEAM3"/>
          <p:cNvPicPr>
            <a:picLocks noChangeAspect="1" noChangeArrowheads="1"/>
          </p:cNvPicPr>
          <p:nvPr/>
        </p:nvPicPr>
        <p:blipFill>
          <a:blip r:embed="rId4" cstate="print"/>
          <a:srcRect/>
          <a:stretch>
            <a:fillRect/>
          </a:stretch>
        </p:blipFill>
        <p:spPr bwMode="auto">
          <a:xfrm>
            <a:off x="4932363" y="0"/>
            <a:ext cx="4214812" cy="6858000"/>
          </a:xfrm>
          <a:prstGeom prst="rect">
            <a:avLst/>
          </a:prstGeom>
          <a:noFill/>
          <a:ln w="9525">
            <a:noFill/>
            <a:miter lim="800000"/>
            <a:headEnd/>
            <a:tailEnd/>
          </a:ln>
        </p:spPr>
      </p:pic>
      <p:pic>
        <p:nvPicPr>
          <p:cNvPr id="7176" name="Picture 8" descr="WinSingle1"/>
          <p:cNvPicPr>
            <a:picLocks noChangeAspect="1" noChangeArrowheads="1"/>
          </p:cNvPicPr>
          <p:nvPr/>
        </p:nvPicPr>
        <p:blipFill>
          <a:blip r:embed="rId5" cstate="print"/>
          <a:srcRect t="9909"/>
          <a:stretch>
            <a:fillRect/>
          </a:stretch>
        </p:blipFill>
        <p:spPr bwMode="auto">
          <a:xfrm>
            <a:off x="692150" y="0"/>
            <a:ext cx="4275138" cy="6858000"/>
          </a:xfrm>
          <a:prstGeom prst="rect">
            <a:avLst/>
          </a:prstGeom>
          <a:noFill/>
          <a:ln w="9525">
            <a:noFill/>
            <a:miter lim="800000"/>
            <a:headEnd/>
            <a:tailEnd/>
          </a:ln>
        </p:spPr>
      </p:pic>
      <p:sp>
        <p:nvSpPr>
          <p:cNvPr id="7177" name="Rectangle 9"/>
          <p:cNvSpPr>
            <a:spLocks noChangeArrowheads="1"/>
          </p:cNvSpPr>
          <p:nvPr/>
        </p:nvSpPr>
        <p:spPr bwMode="auto">
          <a:xfrm>
            <a:off x="701675" y="3429000"/>
            <a:ext cx="4230688" cy="3429000"/>
          </a:xfrm>
          <a:prstGeom prst="rect">
            <a:avLst/>
          </a:prstGeom>
          <a:solidFill>
            <a:srgbClr val="CC0000">
              <a:alpha val="89803"/>
            </a:srgbClr>
          </a:solidFill>
          <a:ln w="12700">
            <a:solidFill>
              <a:schemeClr val="tx1"/>
            </a:solidFill>
            <a:miter lim="800000"/>
            <a:headEnd/>
            <a:tailEnd/>
          </a:ln>
        </p:spPr>
        <p:txBody>
          <a:bodyPr wrap="none" anchor="ctr"/>
          <a:lstStyle/>
          <a:p>
            <a:endParaRPr lang="en-GB"/>
          </a:p>
        </p:txBody>
      </p:sp>
      <p:sp>
        <p:nvSpPr>
          <p:cNvPr id="7178" name="Rectangle 10"/>
          <p:cNvSpPr>
            <a:spLocks noChangeArrowheads="1"/>
          </p:cNvSpPr>
          <p:nvPr/>
        </p:nvSpPr>
        <p:spPr bwMode="auto">
          <a:xfrm>
            <a:off x="701675" y="0"/>
            <a:ext cx="4230688" cy="3414713"/>
          </a:xfrm>
          <a:prstGeom prst="rect">
            <a:avLst/>
          </a:prstGeom>
          <a:solidFill>
            <a:srgbClr val="FFCC00">
              <a:alpha val="89803"/>
            </a:srgbClr>
          </a:solidFill>
          <a:ln w="12700">
            <a:solidFill>
              <a:schemeClr val="tx1"/>
            </a:solidFill>
            <a:miter lim="800000"/>
            <a:headEnd/>
            <a:tailEnd/>
          </a:ln>
        </p:spPr>
        <p:txBody>
          <a:bodyPr wrap="none" anchor="ctr"/>
          <a:lstStyle/>
          <a:p>
            <a:endParaRPr lang="en-GB"/>
          </a:p>
        </p:txBody>
      </p:sp>
      <p:sp>
        <p:nvSpPr>
          <p:cNvPr id="7179" name="Rectangle 11"/>
          <p:cNvSpPr>
            <a:spLocks noChangeArrowheads="1"/>
          </p:cNvSpPr>
          <p:nvPr/>
        </p:nvSpPr>
        <p:spPr bwMode="auto">
          <a:xfrm>
            <a:off x="4953000" y="3429000"/>
            <a:ext cx="4211638" cy="3417888"/>
          </a:xfrm>
          <a:prstGeom prst="rect">
            <a:avLst/>
          </a:prstGeom>
          <a:solidFill>
            <a:srgbClr val="FFCC00">
              <a:alpha val="89803"/>
            </a:srgbClr>
          </a:solidFill>
          <a:ln w="12700">
            <a:solidFill>
              <a:schemeClr val="tx1"/>
            </a:solidFill>
            <a:miter lim="800000"/>
            <a:headEnd/>
            <a:tailEnd/>
          </a:ln>
        </p:spPr>
        <p:txBody>
          <a:bodyPr wrap="none" anchor="ctr"/>
          <a:lstStyle/>
          <a:p>
            <a:endParaRPr lang="en-GB"/>
          </a:p>
        </p:txBody>
      </p:sp>
      <p:sp>
        <p:nvSpPr>
          <p:cNvPr id="7180" name="Text Box 12"/>
          <p:cNvSpPr txBox="1">
            <a:spLocks noChangeArrowheads="1"/>
          </p:cNvSpPr>
          <p:nvPr/>
        </p:nvSpPr>
        <p:spPr bwMode="auto">
          <a:xfrm>
            <a:off x="744538" y="5605463"/>
            <a:ext cx="4152900" cy="703262"/>
          </a:xfrm>
          <a:prstGeom prst="rect">
            <a:avLst/>
          </a:prstGeom>
          <a:noFill/>
          <a:ln w="12700">
            <a:noFill/>
            <a:miter lim="800000"/>
            <a:headEnd/>
            <a:tailEnd/>
          </a:ln>
        </p:spPr>
        <p:txBody>
          <a:bodyPr>
            <a:spAutoFit/>
          </a:bodyPr>
          <a:lstStyle/>
          <a:p>
            <a:pPr algn="ctr">
              <a:spcBef>
                <a:spcPct val="50000"/>
              </a:spcBef>
            </a:pPr>
            <a:r>
              <a:rPr lang="en-GB" sz="1600">
                <a:solidFill>
                  <a:srgbClr val="990000"/>
                </a:solidFill>
                <a:latin typeface="Comic Sans MS" pitchFamily="66" charset="0"/>
              </a:rPr>
              <a:t>Low average performance</a:t>
            </a:r>
          </a:p>
          <a:p>
            <a:pPr algn="ctr">
              <a:spcBef>
                <a:spcPct val="50000"/>
              </a:spcBef>
            </a:pPr>
            <a:r>
              <a:rPr lang="en-GB" sz="1600">
                <a:solidFill>
                  <a:srgbClr val="990000"/>
                </a:solidFill>
                <a:latin typeface="Comic Sans MS" pitchFamily="66" charset="0"/>
              </a:rPr>
              <a:t>Large socio-economic disparities</a:t>
            </a:r>
            <a:endParaRPr lang="en-GB" sz="2400">
              <a:solidFill>
                <a:srgbClr val="990000"/>
              </a:solidFill>
              <a:latin typeface="Times New Roman" pitchFamily="18" charset="0"/>
            </a:endParaRPr>
          </a:p>
        </p:txBody>
      </p:sp>
      <p:sp>
        <p:nvSpPr>
          <p:cNvPr id="7181" name="Text Box 13"/>
          <p:cNvSpPr txBox="1">
            <a:spLocks noChangeArrowheads="1"/>
          </p:cNvSpPr>
          <p:nvPr/>
        </p:nvSpPr>
        <p:spPr bwMode="auto">
          <a:xfrm>
            <a:off x="714375" y="638175"/>
            <a:ext cx="4189413" cy="703263"/>
          </a:xfrm>
          <a:prstGeom prst="rect">
            <a:avLst/>
          </a:prstGeom>
          <a:noFill/>
          <a:ln w="12700">
            <a:noFill/>
            <a:miter lim="800000"/>
            <a:headEnd/>
            <a:tailEnd/>
          </a:ln>
        </p:spPr>
        <p:txBody>
          <a:bodyPr>
            <a:spAutoFit/>
          </a:bodyPr>
          <a:lstStyle/>
          <a:p>
            <a:pPr algn="ctr">
              <a:spcBef>
                <a:spcPct val="50000"/>
              </a:spcBef>
            </a:pPr>
            <a:r>
              <a:rPr lang="en-GB" sz="1600">
                <a:solidFill>
                  <a:schemeClr val="accent2"/>
                </a:solidFill>
                <a:latin typeface="Comic Sans MS" pitchFamily="66" charset="0"/>
              </a:rPr>
              <a:t>High average performance</a:t>
            </a:r>
            <a:endParaRPr lang="en-GB" sz="1600">
              <a:solidFill>
                <a:schemeClr val="hlink"/>
              </a:solidFill>
              <a:latin typeface="Comic Sans MS" pitchFamily="66" charset="0"/>
            </a:endParaRPr>
          </a:p>
          <a:p>
            <a:pPr algn="ctr">
              <a:spcBef>
                <a:spcPct val="50000"/>
              </a:spcBef>
            </a:pPr>
            <a:r>
              <a:rPr lang="en-GB" sz="1600">
                <a:solidFill>
                  <a:schemeClr val="hlink"/>
                </a:solidFill>
                <a:latin typeface="Comic Sans MS" pitchFamily="66" charset="0"/>
              </a:rPr>
              <a:t>Large socio-economic disparities</a:t>
            </a:r>
            <a:endParaRPr lang="en-GB" sz="2400">
              <a:latin typeface="Times New Roman" pitchFamily="18" charset="0"/>
            </a:endParaRPr>
          </a:p>
        </p:txBody>
      </p:sp>
      <p:sp>
        <p:nvSpPr>
          <p:cNvPr id="7182" name="Text Box 14"/>
          <p:cNvSpPr txBox="1">
            <a:spLocks noChangeArrowheads="1"/>
          </p:cNvSpPr>
          <p:nvPr/>
        </p:nvSpPr>
        <p:spPr bwMode="auto">
          <a:xfrm>
            <a:off x="4949825" y="5605463"/>
            <a:ext cx="4194175" cy="703262"/>
          </a:xfrm>
          <a:prstGeom prst="rect">
            <a:avLst/>
          </a:prstGeom>
          <a:noFill/>
          <a:ln w="12700">
            <a:noFill/>
            <a:miter lim="800000"/>
            <a:headEnd/>
            <a:tailEnd/>
          </a:ln>
        </p:spPr>
        <p:txBody>
          <a:bodyPr>
            <a:spAutoFit/>
          </a:bodyPr>
          <a:lstStyle/>
          <a:p>
            <a:pPr algn="ctr">
              <a:spcBef>
                <a:spcPct val="50000"/>
              </a:spcBef>
            </a:pPr>
            <a:r>
              <a:rPr lang="en-GB" sz="1600">
                <a:solidFill>
                  <a:schemeClr val="hlink"/>
                </a:solidFill>
                <a:latin typeface="Comic Sans MS" pitchFamily="66" charset="0"/>
              </a:rPr>
              <a:t>Low average performance</a:t>
            </a:r>
          </a:p>
          <a:p>
            <a:pPr algn="ctr">
              <a:spcBef>
                <a:spcPct val="50000"/>
              </a:spcBef>
            </a:pPr>
            <a:r>
              <a:rPr lang="en-GB" sz="1600">
                <a:solidFill>
                  <a:schemeClr val="accent2"/>
                </a:solidFill>
                <a:latin typeface="Comic Sans MS" pitchFamily="66" charset="0"/>
              </a:rPr>
              <a:t>High social equity</a:t>
            </a:r>
            <a:endParaRPr lang="en-GB" sz="2400">
              <a:solidFill>
                <a:schemeClr val="accent2"/>
              </a:solidFill>
              <a:latin typeface="Times New Roman" pitchFamily="18" charset="0"/>
            </a:endParaRPr>
          </a:p>
        </p:txBody>
      </p:sp>
      <p:sp>
        <p:nvSpPr>
          <p:cNvPr id="7183" name="Rectangle 15"/>
          <p:cNvSpPr>
            <a:spLocks noChangeArrowheads="1"/>
          </p:cNvSpPr>
          <p:nvPr/>
        </p:nvSpPr>
        <p:spPr bwMode="auto">
          <a:xfrm>
            <a:off x="4932363" y="0"/>
            <a:ext cx="4211637" cy="3429000"/>
          </a:xfrm>
          <a:prstGeom prst="rect">
            <a:avLst/>
          </a:prstGeom>
          <a:solidFill>
            <a:srgbClr val="99CC00">
              <a:alpha val="89803"/>
            </a:srgbClr>
          </a:solidFill>
          <a:ln w="12700">
            <a:solidFill>
              <a:schemeClr val="tx1"/>
            </a:solidFill>
            <a:miter lim="800000"/>
            <a:headEnd/>
            <a:tailEnd/>
          </a:ln>
        </p:spPr>
        <p:txBody>
          <a:bodyPr wrap="none" anchor="ctr"/>
          <a:lstStyle/>
          <a:p>
            <a:endParaRPr lang="en-GB"/>
          </a:p>
        </p:txBody>
      </p:sp>
      <p:sp>
        <p:nvSpPr>
          <p:cNvPr id="7184" name="Text Box 16"/>
          <p:cNvSpPr txBox="1">
            <a:spLocks noChangeArrowheads="1"/>
          </p:cNvSpPr>
          <p:nvPr/>
        </p:nvSpPr>
        <p:spPr bwMode="auto">
          <a:xfrm>
            <a:off x="4975225" y="638175"/>
            <a:ext cx="4168775" cy="703263"/>
          </a:xfrm>
          <a:prstGeom prst="rect">
            <a:avLst/>
          </a:prstGeom>
          <a:noFill/>
          <a:ln w="12700">
            <a:noFill/>
            <a:miter lim="800000"/>
            <a:headEnd/>
            <a:tailEnd/>
          </a:ln>
        </p:spPr>
        <p:txBody>
          <a:bodyPr>
            <a:spAutoFit/>
          </a:bodyPr>
          <a:lstStyle/>
          <a:p>
            <a:pPr algn="ctr">
              <a:spcBef>
                <a:spcPct val="50000"/>
              </a:spcBef>
            </a:pPr>
            <a:r>
              <a:rPr lang="en-GB" sz="1600">
                <a:solidFill>
                  <a:schemeClr val="accent2"/>
                </a:solidFill>
                <a:latin typeface="Comic Sans MS" pitchFamily="66" charset="0"/>
              </a:rPr>
              <a:t>High average performance</a:t>
            </a:r>
          </a:p>
          <a:p>
            <a:pPr algn="ctr">
              <a:spcBef>
                <a:spcPct val="50000"/>
              </a:spcBef>
            </a:pPr>
            <a:r>
              <a:rPr lang="en-GB" sz="1600">
                <a:solidFill>
                  <a:schemeClr val="accent2"/>
                </a:solidFill>
                <a:latin typeface="Comic Sans MS" pitchFamily="66" charset="0"/>
              </a:rPr>
              <a:t>High social equity</a:t>
            </a:r>
            <a:endParaRPr lang="en-GB" sz="2400">
              <a:latin typeface="Times New Roman" pitchFamily="18" charset="0"/>
            </a:endParaRPr>
          </a:p>
        </p:txBody>
      </p:sp>
      <p:sp>
        <p:nvSpPr>
          <p:cNvPr id="7185" name="Rectangle 17"/>
          <p:cNvSpPr>
            <a:spLocks noChangeArrowheads="1"/>
          </p:cNvSpPr>
          <p:nvPr/>
        </p:nvSpPr>
        <p:spPr bwMode="auto">
          <a:xfrm>
            <a:off x="7013575" y="6477000"/>
            <a:ext cx="914400" cy="381000"/>
          </a:xfrm>
          <a:prstGeom prst="rect">
            <a:avLst/>
          </a:prstGeom>
          <a:noFill/>
          <a:ln w="12700">
            <a:noFill/>
            <a:miter lim="800000"/>
            <a:headEnd/>
            <a:tailEnd/>
          </a:ln>
        </p:spPr>
        <p:txBody>
          <a:bodyPr wrap="none" anchor="ctr">
            <a:spAutoFit/>
          </a:bodyPr>
          <a:lstStyle/>
          <a:p>
            <a:endParaRPr lang="en-GB"/>
          </a:p>
        </p:txBody>
      </p:sp>
      <p:sp>
        <p:nvSpPr>
          <p:cNvPr id="2067" name="Text Box 18"/>
          <p:cNvSpPr txBox="1">
            <a:spLocks noChangeArrowheads="1"/>
          </p:cNvSpPr>
          <p:nvPr/>
        </p:nvSpPr>
        <p:spPr bwMode="auto">
          <a:xfrm>
            <a:off x="701675" y="2978150"/>
            <a:ext cx="2249488" cy="825500"/>
          </a:xfrm>
          <a:prstGeom prst="rect">
            <a:avLst/>
          </a:prstGeom>
          <a:solidFill>
            <a:srgbClr val="800000"/>
          </a:solidFill>
          <a:ln w="12700">
            <a:noFill/>
            <a:miter lim="800000"/>
            <a:headEnd/>
            <a:tailEnd/>
          </a:ln>
        </p:spPr>
        <p:txBody>
          <a:bodyPr>
            <a:spAutoFit/>
          </a:bodyPr>
          <a:lstStyle/>
          <a:p>
            <a:pPr algn="ctr">
              <a:spcBef>
                <a:spcPct val="50000"/>
              </a:spcBef>
              <a:defRPr/>
            </a:pPr>
            <a:r>
              <a:rPr lang="en-GB" sz="1600" dirty="0">
                <a:solidFill>
                  <a:schemeClr val="tx1">
                    <a:lumMod val="65000"/>
                  </a:schemeClr>
                </a:solidFill>
                <a:latin typeface="Comic Sans MS" pitchFamily="66" charset="0"/>
              </a:rPr>
              <a:t>Strong socio-economic impact on student performance</a:t>
            </a:r>
            <a:endParaRPr lang="en-GB" sz="2400" dirty="0">
              <a:solidFill>
                <a:schemeClr val="tx1">
                  <a:lumMod val="65000"/>
                </a:schemeClr>
              </a:solidFill>
              <a:latin typeface="Times New Roman" pitchFamily="18" charset="0"/>
            </a:endParaRPr>
          </a:p>
        </p:txBody>
      </p:sp>
      <p:sp>
        <p:nvSpPr>
          <p:cNvPr id="2068" name="Text Box 19"/>
          <p:cNvSpPr txBox="1">
            <a:spLocks noChangeArrowheads="1"/>
          </p:cNvSpPr>
          <p:nvPr/>
        </p:nvSpPr>
        <p:spPr bwMode="auto">
          <a:xfrm>
            <a:off x="6770688" y="2995613"/>
            <a:ext cx="2392362" cy="825500"/>
          </a:xfrm>
          <a:prstGeom prst="rect">
            <a:avLst/>
          </a:prstGeom>
          <a:solidFill>
            <a:schemeClr val="accent2"/>
          </a:solidFill>
          <a:ln w="12700">
            <a:noFill/>
            <a:miter lim="800000"/>
            <a:headEnd/>
            <a:tailEnd/>
          </a:ln>
        </p:spPr>
        <p:txBody>
          <a:bodyPr>
            <a:spAutoFit/>
          </a:bodyPr>
          <a:lstStyle/>
          <a:p>
            <a:pPr algn="ctr">
              <a:spcBef>
                <a:spcPct val="50000"/>
              </a:spcBef>
              <a:defRPr/>
            </a:pPr>
            <a:r>
              <a:rPr lang="en-GB" sz="1600" dirty="0">
                <a:solidFill>
                  <a:schemeClr val="tx1">
                    <a:lumMod val="65000"/>
                  </a:schemeClr>
                </a:solidFill>
                <a:latin typeface="Comic Sans MS" pitchFamily="66" charset="0"/>
              </a:rPr>
              <a:t>Socially equitable distribution of learning opportunities</a:t>
            </a:r>
            <a:endParaRPr lang="en-GB" sz="2400" dirty="0">
              <a:solidFill>
                <a:schemeClr val="tx1">
                  <a:lumMod val="65000"/>
                </a:schemeClr>
              </a:solidFill>
              <a:latin typeface="Times New Roman" pitchFamily="18" charset="0"/>
            </a:endParaRPr>
          </a:p>
        </p:txBody>
      </p:sp>
      <p:sp>
        <p:nvSpPr>
          <p:cNvPr id="7188" name="Text Box 20"/>
          <p:cNvSpPr txBox="1">
            <a:spLocks noChangeArrowheads="1"/>
          </p:cNvSpPr>
          <p:nvPr/>
        </p:nvSpPr>
        <p:spPr bwMode="auto">
          <a:xfrm>
            <a:off x="3186113" y="0"/>
            <a:ext cx="3486150" cy="336550"/>
          </a:xfrm>
          <a:prstGeom prst="rect">
            <a:avLst/>
          </a:prstGeom>
          <a:noFill/>
          <a:ln w="12700">
            <a:noFill/>
            <a:miter lim="800000"/>
            <a:headEnd/>
            <a:tailEnd/>
          </a:ln>
        </p:spPr>
        <p:txBody>
          <a:bodyPr>
            <a:spAutoFit/>
          </a:bodyPr>
          <a:lstStyle/>
          <a:p>
            <a:pPr algn="ctr">
              <a:spcBef>
                <a:spcPct val="50000"/>
              </a:spcBef>
            </a:pPr>
            <a:r>
              <a:rPr lang="en-GB" sz="1600">
                <a:solidFill>
                  <a:srgbClr val="99FF66"/>
                </a:solidFill>
                <a:latin typeface="Comic Sans MS" pitchFamily="66" charset="0"/>
              </a:rPr>
              <a:t>High reading performance</a:t>
            </a:r>
            <a:endParaRPr lang="en-GB" sz="2400">
              <a:solidFill>
                <a:srgbClr val="99FF66"/>
              </a:solidFill>
              <a:latin typeface="Times New Roman" pitchFamily="18" charset="0"/>
            </a:endParaRPr>
          </a:p>
        </p:txBody>
      </p:sp>
      <p:sp>
        <p:nvSpPr>
          <p:cNvPr id="7189" name="Text Box 21"/>
          <p:cNvSpPr txBox="1">
            <a:spLocks noChangeArrowheads="1"/>
          </p:cNvSpPr>
          <p:nvPr/>
        </p:nvSpPr>
        <p:spPr bwMode="auto">
          <a:xfrm>
            <a:off x="2820988" y="6513513"/>
            <a:ext cx="4230687" cy="336550"/>
          </a:xfrm>
          <a:prstGeom prst="rect">
            <a:avLst/>
          </a:prstGeom>
          <a:noFill/>
          <a:ln w="12700">
            <a:noFill/>
            <a:miter lim="800000"/>
            <a:headEnd/>
            <a:tailEnd/>
          </a:ln>
        </p:spPr>
        <p:txBody>
          <a:bodyPr>
            <a:spAutoFit/>
          </a:bodyPr>
          <a:lstStyle/>
          <a:p>
            <a:pPr algn="ctr">
              <a:spcBef>
                <a:spcPct val="50000"/>
              </a:spcBef>
            </a:pPr>
            <a:r>
              <a:rPr lang="en-GB" sz="1600">
                <a:solidFill>
                  <a:srgbClr val="FF6600"/>
                </a:solidFill>
                <a:latin typeface="Comic Sans MS" pitchFamily="66" charset="0"/>
              </a:rPr>
              <a:t>Low reading performance</a:t>
            </a:r>
            <a:endParaRPr lang="en-GB" sz="2400">
              <a:solidFill>
                <a:srgbClr val="FF6600"/>
              </a:solidFill>
              <a:latin typeface="Times New Roman" pitchFamily="18" charset="0"/>
            </a:endParaRPr>
          </a:p>
        </p:txBody>
      </p:sp>
      <p:sp>
        <p:nvSpPr>
          <p:cNvPr id="7190" name="Line 22"/>
          <p:cNvSpPr>
            <a:spLocks noChangeShapeType="1"/>
          </p:cNvSpPr>
          <p:nvPr/>
        </p:nvSpPr>
        <p:spPr bwMode="auto">
          <a:xfrm flipV="1">
            <a:off x="4937125" y="368300"/>
            <a:ext cx="0" cy="6121400"/>
          </a:xfrm>
          <a:prstGeom prst="line">
            <a:avLst/>
          </a:prstGeom>
          <a:noFill/>
          <a:ln w="38100">
            <a:solidFill>
              <a:srgbClr val="FFFF00"/>
            </a:solidFill>
            <a:round/>
            <a:headEnd/>
            <a:tailEnd type="triangle" w="med" len="med"/>
          </a:ln>
        </p:spPr>
        <p:txBody>
          <a:bodyPr wrap="none" anchor="ctr"/>
          <a:lstStyle/>
          <a:p>
            <a:endParaRPr lang="en-US"/>
          </a:p>
        </p:txBody>
      </p:sp>
      <p:sp>
        <p:nvSpPr>
          <p:cNvPr id="7191" name="Line 23"/>
          <p:cNvSpPr>
            <a:spLocks noChangeShapeType="1"/>
          </p:cNvSpPr>
          <p:nvPr/>
        </p:nvSpPr>
        <p:spPr bwMode="auto">
          <a:xfrm>
            <a:off x="2955925" y="3429000"/>
            <a:ext cx="3870325" cy="0"/>
          </a:xfrm>
          <a:prstGeom prst="line">
            <a:avLst/>
          </a:prstGeom>
          <a:noFill/>
          <a:ln w="38100">
            <a:solidFill>
              <a:srgbClr val="FFFF00"/>
            </a:solidFill>
            <a:round/>
            <a:headEnd/>
            <a:tailEnd type="triangle" w="med" len="med"/>
          </a:ln>
        </p:spPr>
        <p:txBody>
          <a:bodyPr wrap="none" anchor="ctr"/>
          <a:lstStyle/>
          <a:p>
            <a:endParaRPr lang="en-US"/>
          </a:p>
        </p:txBody>
      </p:sp>
      <p:graphicFrame>
        <p:nvGraphicFramePr>
          <p:cNvPr id="7194" name="Object 2"/>
          <p:cNvGraphicFramePr>
            <a:graphicFrameLocks noChangeAspect="1"/>
          </p:cNvGraphicFramePr>
          <p:nvPr/>
        </p:nvGraphicFramePr>
        <p:xfrm>
          <a:off x="534988" y="-265113"/>
          <a:ext cx="9070975" cy="6959601"/>
        </p:xfrm>
        <a:graphic>
          <a:graphicData uri="http://schemas.openxmlformats.org/presentationml/2006/ole">
            <p:oleObj spid="_x0000_s617474" r:id="rId6" imgW="9071634" imgH="6956139" progId="Excel.Sheet.8">
              <p:embed/>
            </p:oleObj>
          </a:graphicData>
        </a:graphic>
      </p:graphicFrame>
      <p:sp>
        <p:nvSpPr>
          <p:cNvPr id="29" name="Rectangle 28"/>
          <p:cNvSpPr/>
          <p:nvPr/>
        </p:nvSpPr>
        <p:spPr bwMode="auto">
          <a:xfrm>
            <a:off x="0" y="0"/>
            <a:ext cx="1475656" cy="6858000"/>
          </a:xfrm>
          <a:prstGeom prst="rect">
            <a:avLst/>
          </a:prstGeom>
          <a:solidFill>
            <a:srgbClr val="00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4" name="Rectangle 33"/>
          <p:cNvSpPr/>
          <p:nvPr/>
        </p:nvSpPr>
        <p:spPr bwMode="auto">
          <a:xfrm>
            <a:off x="0" y="0"/>
            <a:ext cx="9252520" cy="6858000"/>
          </a:xfrm>
          <a:prstGeom prst="rect">
            <a:avLst/>
          </a:prstGeom>
          <a:solidFill>
            <a:srgbClr val="000000">
              <a:alpha val="68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aphicFrame>
        <p:nvGraphicFramePr>
          <p:cNvPr id="32" name="Chart 31"/>
          <p:cNvGraphicFramePr>
            <a:graphicFrameLocks/>
          </p:cNvGraphicFramePr>
          <p:nvPr/>
        </p:nvGraphicFramePr>
        <p:xfrm>
          <a:off x="-876300" y="0"/>
          <a:ext cx="9448800" cy="7488238"/>
        </p:xfrm>
        <a:graphic>
          <a:graphicData uri="http://schemas.openxmlformats.org/drawingml/2006/chart">
            <c:chart xmlns:c="http://schemas.openxmlformats.org/drawingml/2006/chart" xmlns:r="http://schemas.openxmlformats.org/officeDocument/2006/relationships" r:id="rId7"/>
          </a:graphicData>
        </a:graphic>
      </p:graphicFrame>
      <p:sp>
        <p:nvSpPr>
          <p:cNvPr id="30" name="TextBox 29"/>
          <p:cNvSpPr txBox="1"/>
          <p:nvPr/>
        </p:nvSpPr>
        <p:spPr>
          <a:xfrm>
            <a:off x="4283968" y="116632"/>
            <a:ext cx="1224136" cy="461665"/>
          </a:xfrm>
          <a:prstGeom prst="rect">
            <a:avLst/>
          </a:prstGeom>
          <a:noFill/>
        </p:spPr>
        <p:txBody>
          <a:bodyPr wrap="square" rtlCol="0">
            <a:spAutoFit/>
          </a:bodyPr>
          <a:lstStyle/>
          <a:p>
            <a:pPr algn="ctr"/>
            <a:r>
              <a:rPr lang="en-GB" sz="2400" dirty="0" smtClean="0">
                <a:latin typeface="+mj-lt"/>
              </a:rPr>
              <a:t>2009</a:t>
            </a:r>
            <a:endParaRPr lang="en-US" dirty="0">
              <a:latin typeface="+mj-lt"/>
            </a:endParaRPr>
          </a:p>
        </p:txBody>
      </p:sp>
      <p:graphicFrame>
        <p:nvGraphicFramePr>
          <p:cNvPr id="45060" name="Chart 3"/>
          <p:cNvGraphicFramePr>
            <a:graphicFrameLocks/>
          </p:cNvGraphicFramePr>
          <p:nvPr/>
        </p:nvGraphicFramePr>
        <p:xfrm>
          <a:off x="319088" y="-171450"/>
          <a:ext cx="8761412" cy="7029450"/>
        </p:xfrm>
        <a:graphic>
          <a:graphicData uri="http://schemas.openxmlformats.org/presentationml/2006/ole">
            <p:oleObj spid="_x0000_s617475" name="Worksheet" r:id="rId8" imgW="8763000" imgH="6172200" progId="Excel.Sheet.8">
              <p:embed/>
            </p:oleObj>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0"/>
                                        <p:tgtEl>
                                          <p:spTgt spid="3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5060"/>
                                        </p:tgtEl>
                                        <p:attrNameLst>
                                          <p:attrName>style.visibility</p:attrName>
                                        </p:attrNameLst>
                                      </p:cBhvr>
                                      <p:to>
                                        <p:strVal val="visible"/>
                                      </p:to>
                                    </p:set>
                                    <p:animEffect transition="in" filter="fade">
                                      <p:cBhvr>
                                        <p:cTn id="11" dur="2000"/>
                                        <p:tgtEl>
                                          <p:spTgt spid="45060"/>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4" grpId="0" animBg="1"/>
      <p:bldGraphic spid="32" grpId="0">
        <p:bldAsOne/>
      </p:bldGraphic>
      <p:bldOleChart spid="4506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7.8|7|8.4|33|1.1|0.5"/>
</p:tagLst>
</file>

<file path=ppt/theme/theme1.xml><?xml version="1.0" encoding="utf-8"?>
<a:theme xmlns:a="http://schemas.openxmlformats.org/drawingml/2006/main" name="OECD PowerPoint template new logo">
  <a:themeElements>
    <a:clrScheme name="OECD PowerPoint template new logo 12">
      <a:dk1>
        <a:srgbClr val="FFFFFF"/>
      </a:dk1>
      <a:lt1>
        <a:srgbClr val="FFFFFF"/>
      </a:lt1>
      <a:dk2>
        <a:srgbClr val="FF9933"/>
      </a:dk2>
      <a:lt2>
        <a:srgbClr val="919191"/>
      </a:lt2>
      <a:accent1>
        <a:srgbClr val="00FF00"/>
      </a:accent1>
      <a:accent2>
        <a:srgbClr val="00AE00"/>
      </a:accent2>
      <a:accent3>
        <a:srgbClr val="FFFFFF"/>
      </a:accent3>
      <a:accent4>
        <a:srgbClr val="DADADA"/>
      </a:accent4>
      <a:accent5>
        <a:srgbClr val="AAFFAA"/>
      </a:accent5>
      <a:accent6>
        <a:srgbClr val="009D00"/>
      </a:accent6>
      <a:hlink>
        <a:srgbClr val="FC0128"/>
      </a:hlink>
      <a:folHlink>
        <a:srgbClr val="CECECE"/>
      </a:folHlink>
    </a:clrScheme>
    <a:fontScheme name="OECD PowerPoint template new logo">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ECD PowerPoint template new log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ECD PowerPoint template new log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ECD PowerPoint template new log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ECD PowerPoint template new log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ECD PowerPoint template new log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ECD PowerPoint template new log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ECD PowerPoint template new log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ECD PowerPoint template new logo 8">
        <a:dk1>
          <a:srgbClr val="FFFF00"/>
        </a:dk1>
        <a:lt1>
          <a:srgbClr val="FFFFFF"/>
        </a:lt1>
        <a:dk2>
          <a:srgbClr val="FF9933"/>
        </a:dk2>
        <a:lt2>
          <a:srgbClr val="919191"/>
        </a:lt2>
        <a:accent1>
          <a:srgbClr val="FFFF99"/>
        </a:accent1>
        <a:accent2>
          <a:srgbClr val="00AE00"/>
        </a:accent2>
        <a:accent3>
          <a:srgbClr val="FFFFFF"/>
        </a:accent3>
        <a:accent4>
          <a:srgbClr val="DADA00"/>
        </a:accent4>
        <a:accent5>
          <a:srgbClr val="FFFFCA"/>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
      <a:clrScheme name="OECD PowerPoint template new logo 9">
        <a:dk1>
          <a:srgbClr val="FFFF66"/>
        </a:dk1>
        <a:lt1>
          <a:srgbClr val="FFFFFF"/>
        </a:lt1>
        <a:dk2>
          <a:srgbClr val="000000"/>
        </a:dk2>
        <a:lt2>
          <a:srgbClr val="919191"/>
        </a:lt2>
        <a:accent1>
          <a:srgbClr val="618FFD"/>
        </a:accent1>
        <a:accent2>
          <a:srgbClr val="00AE00"/>
        </a:accent2>
        <a:accent3>
          <a:srgbClr val="FFFFFF"/>
        </a:accent3>
        <a:accent4>
          <a:srgbClr val="DADA56"/>
        </a:accent4>
        <a:accent5>
          <a:srgbClr val="B7C6FE"/>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
      <a:clrScheme name="OECD PowerPoint template new logo 10">
        <a:dk1>
          <a:srgbClr val="000000"/>
        </a:dk1>
        <a:lt1>
          <a:srgbClr val="FFFFFF"/>
        </a:lt1>
        <a:dk2>
          <a:srgbClr val="FF9933"/>
        </a:dk2>
        <a:lt2>
          <a:srgbClr val="919191"/>
        </a:lt2>
        <a:accent1>
          <a:srgbClr val="FFFF99"/>
        </a:accent1>
        <a:accent2>
          <a:srgbClr val="00AE00"/>
        </a:accent2>
        <a:accent3>
          <a:srgbClr val="FFFFFF"/>
        </a:accent3>
        <a:accent4>
          <a:srgbClr val="000000"/>
        </a:accent4>
        <a:accent5>
          <a:srgbClr val="FFFFCA"/>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
      <a:clrScheme name="OECD PowerPoint template new logo 11">
        <a:dk1>
          <a:srgbClr val="000000"/>
        </a:dk1>
        <a:lt1>
          <a:srgbClr val="FFFFFF"/>
        </a:lt1>
        <a:dk2>
          <a:srgbClr val="FF9933"/>
        </a:dk2>
        <a:lt2>
          <a:srgbClr val="919191"/>
        </a:lt2>
        <a:accent1>
          <a:srgbClr val="00FF00"/>
        </a:accent1>
        <a:accent2>
          <a:srgbClr val="00AE00"/>
        </a:accent2>
        <a:accent3>
          <a:srgbClr val="FFFFFF"/>
        </a:accent3>
        <a:accent4>
          <a:srgbClr val="000000"/>
        </a:accent4>
        <a:accent5>
          <a:srgbClr val="AAFFAA"/>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
      <a:clrScheme name="OECD PowerPoint template new logo 12">
        <a:dk1>
          <a:srgbClr val="FFFFFF"/>
        </a:dk1>
        <a:lt1>
          <a:srgbClr val="FFFFFF"/>
        </a:lt1>
        <a:dk2>
          <a:srgbClr val="FF9933"/>
        </a:dk2>
        <a:lt2>
          <a:srgbClr val="919191"/>
        </a:lt2>
        <a:accent1>
          <a:srgbClr val="00FF00"/>
        </a:accent1>
        <a:accent2>
          <a:srgbClr val="00AE00"/>
        </a:accent2>
        <a:accent3>
          <a:srgbClr val="FFFFFF"/>
        </a:accent3>
        <a:accent4>
          <a:srgbClr val="DADADA"/>
        </a:accent4>
        <a:accent5>
          <a:srgbClr val="AAFFAA"/>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ECD PowerPoint template new logo">
  <a:themeElements>
    <a:clrScheme name="OECD PowerPoint template new logo 12">
      <a:dk1>
        <a:srgbClr val="FFFFFF"/>
      </a:dk1>
      <a:lt1>
        <a:srgbClr val="FFFFFF"/>
      </a:lt1>
      <a:dk2>
        <a:srgbClr val="FF9933"/>
      </a:dk2>
      <a:lt2>
        <a:srgbClr val="919191"/>
      </a:lt2>
      <a:accent1>
        <a:srgbClr val="00FF00"/>
      </a:accent1>
      <a:accent2>
        <a:srgbClr val="00AE00"/>
      </a:accent2>
      <a:accent3>
        <a:srgbClr val="FFFFFF"/>
      </a:accent3>
      <a:accent4>
        <a:srgbClr val="DADADA"/>
      </a:accent4>
      <a:accent5>
        <a:srgbClr val="AAFFAA"/>
      </a:accent5>
      <a:accent6>
        <a:srgbClr val="009D00"/>
      </a:accent6>
      <a:hlink>
        <a:srgbClr val="FC0128"/>
      </a:hlink>
      <a:folHlink>
        <a:srgbClr val="CECECE"/>
      </a:folHlink>
    </a:clrScheme>
    <a:fontScheme name="OECD PowerPoint template new logo">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ECD PowerPoint template new log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ECD PowerPoint template new log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ECD PowerPoint template new log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ECD PowerPoint template new log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ECD PowerPoint template new log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ECD PowerPoint template new log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ECD PowerPoint template new log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ECD PowerPoint template new logo 8">
        <a:dk1>
          <a:srgbClr val="FFFF00"/>
        </a:dk1>
        <a:lt1>
          <a:srgbClr val="FFFFFF"/>
        </a:lt1>
        <a:dk2>
          <a:srgbClr val="FF9933"/>
        </a:dk2>
        <a:lt2>
          <a:srgbClr val="919191"/>
        </a:lt2>
        <a:accent1>
          <a:srgbClr val="FFFF99"/>
        </a:accent1>
        <a:accent2>
          <a:srgbClr val="00AE00"/>
        </a:accent2>
        <a:accent3>
          <a:srgbClr val="FFFFFF"/>
        </a:accent3>
        <a:accent4>
          <a:srgbClr val="DADA00"/>
        </a:accent4>
        <a:accent5>
          <a:srgbClr val="FFFFCA"/>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
      <a:clrScheme name="OECD PowerPoint template new logo 9">
        <a:dk1>
          <a:srgbClr val="FFFF66"/>
        </a:dk1>
        <a:lt1>
          <a:srgbClr val="FFFFFF"/>
        </a:lt1>
        <a:dk2>
          <a:srgbClr val="000000"/>
        </a:dk2>
        <a:lt2>
          <a:srgbClr val="919191"/>
        </a:lt2>
        <a:accent1>
          <a:srgbClr val="618FFD"/>
        </a:accent1>
        <a:accent2>
          <a:srgbClr val="00AE00"/>
        </a:accent2>
        <a:accent3>
          <a:srgbClr val="FFFFFF"/>
        </a:accent3>
        <a:accent4>
          <a:srgbClr val="DADA56"/>
        </a:accent4>
        <a:accent5>
          <a:srgbClr val="B7C6FE"/>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
      <a:clrScheme name="OECD PowerPoint template new logo 10">
        <a:dk1>
          <a:srgbClr val="000000"/>
        </a:dk1>
        <a:lt1>
          <a:srgbClr val="FFFFFF"/>
        </a:lt1>
        <a:dk2>
          <a:srgbClr val="FF9933"/>
        </a:dk2>
        <a:lt2>
          <a:srgbClr val="919191"/>
        </a:lt2>
        <a:accent1>
          <a:srgbClr val="FFFF99"/>
        </a:accent1>
        <a:accent2>
          <a:srgbClr val="00AE00"/>
        </a:accent2>
        <a:accent3>
          <a:srgbClr val="FFFFFF"/>
        </a:accent3>
        <a:accent4>
          <a:srgbClr val="000000"/>
        </a:accent4>
        <a:accent5>
          <a:srgbClr val="FFFFCA"/>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
      <a:clrScheme name="OECD PowerPoint template new logo 11">
        <a:dk1>
          <a:srgbClr val="000000"/>
        </a:dk1>
        <a:lt1>
          <a:srgbClr val="FFFFFF"/>
        </a:lt1>
        <a:dk2>
          <a:srgbClr val="FF9933"/>
        </a:dk2>
        <a:lt2>
          <a:srgbClr val="919191"/>
        </a:lt2>
        <a:accent1>
          <a:srgbClr val="00FF00"/>
        </a:accent1>
        <a:accent2>
          <a:srgbClr val="00AE00"/>
        </a:accent2>
        <a:accent3>
          <a:srgbClr val="FFFFFF"/>
        </a:accent3>
        <a:accent4>
          <a:srgbClr val="000000"/>
        </a:accent4>
        <a:accent5>
          <a:srgbClr val="AAFFAA"/>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
      <a:clrScheme name="OECD PowerPoint template new logo 12">
        <a:dk1>
          <a:srgbClr val="FFFFFF"/>
        </a:dk1>
        <a:lt1>
          <a:srgbClr val="FFFFFF"/>
        </a:lt1>
        <a:dk2>
          <a:srgbClr val="FF9933"/>
        </a:dk2>
        <a:lt2>
          <a:srgbClr val="919191"/>
        </a:lt2>
        <a:accent1>
          <a:srgbClr val="00FF00"/>
        </a:accent1>
        <a:accent2>
          <a:srgbClr val="00AE00"/>
        </a:accent2>
        <a:accent3>
          <a:srgbClr val="FFFFFF"/>
        </a:accent3>
        <a:accent4>
          <a:srgbClr val="DADADA"/>
        </a:accent4>
        <a:accent5>
          <a:srgbClr val="AAFFAA"/>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8118</TotalTime>
  <Words>6670</Words>
  <Application>Microsoft Office PowerPoint</Application>
  <PresentationFormat>On-screen Show (4:3)</PresentationFormat>
  <Paragraphs>909</Paragraphs>
  <Slides>47</Slides>
  <Notes>43</Notes>
  <HiddenSlides>18</HiddenSlides>
  <MMClips>7</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47</vt:i4>
      </vt:variant>
    </vt:vector>
  </HeadingPairs>
  <TitlesOfParts>
    <vt:vector size="52" baseType="lpstr">
      <vt:lpstr>OECD PowerPoint template new logo</vt:lpstr>
      <vt:lpstr>1_OECD PowerPoint template new logo</vt:lpstr>
      <vt:lpstr>Microsoft Office Excel 97-2003 Worksheet</vt:lpstr>
      <vt:lpstr>Worksheet</vt:lpstr>
      <vt:lpstr>ClipArt</vt:lpstr>
      <vt:lpstr>Slide 1</vt:lpstr>
      <vt:lpstr>PISA 2009 in brief</vt:lpstr>
      <vt:lpstr>PISA 2009 in brief</vt:lpstr>
      <vt:lpstr>PISA 2009 in brief</vt:lpstr>
      <vt:lpstr>What 15-year-olds can do</vt:lpstr>
      <vt:lpstr>Slide 6</vt:lpstr>
      <vt:lpstr>Slide 7</vt:lpstr>
      <vt:lpstr>Slide 8</vt:lpstr>
      <vt:lpstr>Slide 9</vt:lpstr>
      <vt:lpstr>Slide 10</vt:lpstr>
      <vt:lpstr>Slide 11</vt:lpstr>
      <vt:lpstr>Slide 12</vt:lpstr>
      <vt:lpstr>Slide 13</vt:lpstr>
      <vt:lpstr>Percentage of resilient students among disadvantaged students</vt:lpstr>
      <vt:lpstr>Quality differences between schools</vt:lpstr>
      <vt:lpstr>Variability in student performance   </vt:lpstr>
      <vt:lpstr>Variability in student performance  between and within schools</vt:lpstr>
      <vt:lpstr>Slide 18</vt:lpstr>
      <vt:lpstr>Does it all matter?</vt:lpstr>
      <vt:lpstr>Increased likelihood of postsec. particip. at age 19/21 associated with PISA reading proficiency at age 15 (Canada) after accounting for school engagement, gender, mother tongue, place of residence, parental, education and family income (reference group PISA Level 1)</vt:lpstr>
      <vt:lpstr>How poor skills raise the risk  of economic and social disadvantage (16-65 year-olds)</vt:lpstr>
      <vt:lpstr>What does it all mean?</vt:lpstr>
      <vt:lpstr>Slide 23</vt:lpstr>
      <vt:lpstr>Slide 24</vt:lpstr>
      <vt:lpstr>Slide 25</vt:lpstr>
      <vt:lpstr>How school systems select and group students for schools, grades and programmes</vt:lpstr>
      <vt:lpstr>Slide 27</vt:lpstr>
      <vt:lpstr>Slide 28</vt:lpstr>
      <vt:lpstr>Slide 29</vt:lpstr>
      <vt:lpstr>Slide 30</vt:lpstr>
      <vt:lpstr>How much autonomy individual schools have  over resource allocation</vt:lpstr>
      <vt:lpstr>How much autonomy individual schools have  over curricula and assessment</vt:lpstr>
      <vt:lpstr>School autonomy, accountability  and student performance Impact of school autonomy on performance in systems with and without accountability arrangements</vt:lpstr>
      <vt:lpstr>Local responsibility  and system-level prescription</vt:lpstr>
      <vt:lpstr>Slide 35</vt:lpstr>
      <vt:lpstr>Slide 36</vt:lpstr>
      <vt:lpstr>Slide 37</vt:lpstr>
      <vt:lpstr>Slide 38</vt:lpstr>
      <vt:lpstr>Education reform trajectories</vt:lpstr>
      <vt:lpstr>Beyond schooling</vt:lpstr>
      <vt:lpstr>Parental support at the beginning of primary school </vt:lpstr>
      <vt:lpstr>Performance difference between students who had attended pre-primary school for more than one year and those who did not</vt:lpstr>
      <vt:lpstr>Slide 43</vt:lpstr>
      <vt:lpstr>Slide 44</vt:lpstr>
      <vt:lpstr>Slide 45</vt:lpstr>
      <vt:lpstr>Slide 46</vt:lpstr>
      <vt:lpstr>Thank you !</vt:lpstr>
    </vt:vector>
  </TitlesOfParts>
  <Company>OECD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garciadeleon_p</dc:creator>
  <cp:lastModifiedBy>schleicher_a</cp:lastModifiedBy>
  <cp:revision>362</cp:revision>
  <dcterms:created xsi:type="dcterms:W3CDTF">2010-11-22T11:33:30Z</dcterms:created>
  <dcterms:modified xsi:type="dcterms:W3CDTF">2011-02-09T16:54:46Z</dcterms:modified>
</cp:coreProperties>
</file>